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2" r:id="rId11"/>
    <p:sldId id="257" r:id="rId12"/>
    <p:sldId id="258" r:id="rId13"/>
    <p:sldId id="259" r:id="rId14"/>
    <p:sldId id="263" r:id="rId15"/>
    <p:sldId id="264" r:id="rId16"/>
    <p:sldId id="265" r:id="rId17"/>
    <p:sldId id="262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2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0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5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1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5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5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7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089A-7A4A-49D4-B84D-CA051ED4C76A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AB5C-DFE2-43E9-9A05-CF4FC338A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7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 technique</a:t>
            </a:r>
            <a:br>
              <a:rPr lang="en-GB" dirty="0"/>
            </a:br>
            <a:r>
              <a:rPr lang="en-GB" dirty="0"/>
              <a:t>Autumn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3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7B37-98F7-4D07-81C1-7CB7901B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888EA-CF2A-47E0-8F21-B9BC8DD3C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2" t="27555" r="20264" b="8995"/>
          <a:stretch/>
        </p:blipFill>
        <p:spPr>
          <a:xfrm>
            <a:off x="752148" y="55235"/>
            <a:ext cx="8804126" cy="6161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EFEA0-B751-490A-B833-C3B80EB89D9A}"/>
              </a:ext>
            </a:extLst>
          </p:cNvPr>
          <p:cNvSpPr txBox="1"/>
          <p:nvPr/>
        </p:nvSpPr>
        <p:spPr>
          <a:xfrm>
            <a:off x="99753" y="6217920"/>
            <a:ext cx="1197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Now, use the statements that you have identified as useful to help you construct a coherent answer to the question: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11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1956" cy="689886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4668" y="155448"/>
            <a:ext cx="5835016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5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83961" cy="5373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25" y="5363900"/>
            <a:ext cx="7454775" cy="14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801"/>
          <a:stretch/>
        </p:blipFill>
        <p:spPr>
          <a:xfrm>
            <a:off x="2352570" y="0"/>
            <a:ext cx="7710186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813"/>
          <a:stretch/>
        </p:blipFill>
        <p:spPr>
          <a:xfrm>
            <a:off x="5720103" y="1027906"/>
            <a:ext cx="6471897" cy="387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9700"/>
          <a:stretch/>
        </p:blipFill>
        <p:spPr>
          <a:xfrm>
            <a:off x="0" y="0"/>
            <a:ext cx="5879794" cy="5285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9" y="5470652"/>
            <a:ext cx="7224683" cy="11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9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46" y="32286"/>
            <a:ext cx="7135134" cy="191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146" y="1948847"/>
            <a:ext cx="7217430" cy="297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692" y="4920244"/>
            <a:ext cx="7063962" cy="1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1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638"/>
          <a:stretch/>
        </p:blipFill>
        <p:spPr>
          <a:xfrm>
            <a:off x="5944880" y="0"/>
            <a:ext cx="6092062" cy="186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26054"/>
          <a:stretch/>
        </p:blipFill>
        <p:spPr>
          <a:xfrm>
            <a:off x="70104" y="0"/>
            <a:ext cx="6025896" cy="517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79" y="1920440"/>
            <a:ext cx="5727583" cy="49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7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5225"/>
          <a:stretch/>
        </p:blipFill>
        <p:spPr>
          <a:xfrm>
            <a:off x="0" y="0"/>
            <a:ext cx="6199632" cy="5832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3" t="64721"/>
          <a:stretch/>
        </p:blipFill>
        <p:spPr>
          <a:xfrm>
            <a:off x="6181344" y="3675889"/>
            <a:ext cx="6010656" cy="318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2153"/>
            <a:ext cx="6044299" cy="8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322" y="5228990"/>
            <a:ext cx="2517869" cy="271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322" y="0"/>
            <a:ext cx="6948364" cy="52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66" y="128016"/>
            <a:ext cx="6327846" cy="64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4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44F7E-110D-4C66-B299-7525FD85C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" y="121920"/>
            <a:ext cx="12103331" cy="605504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 question formats: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marks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marks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marks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Marks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Objectives: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D2B7A2-C90E-41CC-9F88-391383E2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45822"/>
              </p:ext>
            </p:extLst>
          </p:nvPr>
        </p:nvGraphicFramePr>
        <p:xfrm>
          <a:off x="338051" y="2865120"/>
          <a:ext cx="11526982" cy="2571404"/>
        </p:xfrm>
        <a:graphic>
          <a:graphicData uri="http://schemas.openxmlformats.org/drawingml/2006/table">
            <a:tbl>
              <a:tblPr firstRow="1" firstCol="1" bandRow="1"/>
              <a:tblGrid>
                <a:gridCol w="3841594">
                  <a:extLst>
                    <a:ext uri="{9D8B030D-6E8A-4147-A177-3AD203B41FA5}">
                      <a16:colId xmlns:a16="http://schemas.microsoft.com/office/drawing/2014/main" val="3586608782"/>
                    </a:ext>
                  </a:extLst>
                </a:gridCol>
                <a:gridCol w="3841594">
                  <a:extLst>
                    <a:ext uri="{9D8B030D-6E8A-4147-A177-3AD203B41FA5}">
                      <a16:colId xmlns:a16="http://schemas.microsoft.com/office/drawing/2014/main" val="3626596760"/>
                    </a:ext>
                  </a:extLst>
                </a:gridCol>
                <a:gridCol w="3843794">
                  <a:extLst>
                    <a:ext uri="{9D8B030D-6E8A-4147-A177-3AD203B41FA5}">
                      <a16:colId xmlns:a16="http://schemas.microsoft.com/office/drawing/2014/main" val="456671797"/>
                    </a:ext>
                  </a:extLst>
                </a:gridCol>
              </a:tblGrid>
              <a:tr h="509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AO1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AO2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AO3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971032"/>
                  </a:ext>
                </a:extLst>
              </a:tr>
              <a:tr h="2062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Demonstrate knowledge and understanding of places, environments, concepts processes, interactions and change at a variety of scales.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Apply knowledge and understanding in different contexts to interpret, analyse and evaluate geographical information.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a variety of relevant quantitative, qualitative and fieldwork skills.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3584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549472-A408-46B7-ADEC-0E001B2C14B6}"/>
              </a:ext>
            </a:extLst>
          </p:cNvPr>
          <p:cNvSpPr txBox="1"/>
          <p:nvPr/>
        </p:nvSpPr>
        <p:spPr>
          <a:xfrm>
            <a:off x="166255" y="5624945"/>
            <a:ext cx="118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questions test AO1 and AO2, with some AO3 (mostly tested in the Independent Investigation).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67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BB78CA-4032-48BF-BE9E-EB79586F9510}"/>
              </a:ext>
            </a:extLst>
          </p:cNvPr>
          <p:cNvSpPr txBox="1"/>
          <p:nvPr/>
        </p:nvSpPr>
        <p:spPr>
          <a:xfrm>
            <a:off x="0" y="-55418"/>
            <a:ext cx="12192000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Command words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Command words are the key direction you are given in a question to tell you what to do. The question won’t always start with the command word. You must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meaning.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up the descriptions in the table below with the command words in the list below: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522073-9195-4C72-B559-3E8DC564E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23012"/>
              </p:ext>
            </p:extLst>
          </p:nvPr>
        </p:nvGraphicFramePr>
        <p:xfrm>
          <a:off x="155171" y="1414411"/>
          <a:ext cx="11887200" cy="4358801"/>
        </p:xfrm>
        <a:graphic>
          <a:graphicData uri="http://schemas.openxmlformats.org/drawingml/2006/table">
            <a:tbl>
              <a:tblPr firstRow="1" firstCol="1" bandRow="1"/>
              <a:tblGrid>
                <a:gridCol w="2277594">
                  <a:extLst>
                    <a:ext uri="{9D8B030D-6E8A-4147-A177-3AD203B41FA5}">
                      <a16:colId xmlns:a16="http://schemas.microsoft.com/office/drawing/2014/main" val="2686963771"/>
                    </a:ext>
                  </a:extLst>
                </a:gridCol>
                <a:gridCol w="9609606">
                  <a:extLst>
                    <a:ext uri="{9D8B030D-6E8A-4147-A177-3AD203B41FA5}">
                      <a16:colId xmlns:a16="http://schemas.microsoft.com/office/drawing/2014/main" val="1899229752"/>
                    </a:ext>
                  </a:extLst>
                </a:gridCol>
              </a:tblGrid>
              <a:tr h="534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 and express a view as to the merit or validity of a view or statement after examining the evidence available and/or different sides of an argument.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398209"/>
                  </a:ext>
                </a:extLst>
              </a:tr>
              <a:tr h="534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Consider several options or arguments and weigh them up so as to come to a conclusion about their effectiveness or validity.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736736"/>
                  </a:ext>
                </a:extLst>
              </a:tr>
              <a:tr h="356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Provide a brief account of relevant information.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74564"/>
                  </a:ext>
                </a:extLst>
              </a:tr>
              <a:tr h="34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Consider carefully and provide a detailed account of the indicated topic.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319507"/>
                  </a:ext>
                </a:extLst>
              </a:tr>
              <a:tr h="534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Break down concepts, information and/or issues to convey an understanding of them by finding connections and causes and/or effects.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555047"/>
                  </a:ext>
                </a:extLst>
              </a:tr>
              <a:tr h="687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Often occurs before ‘Assess’ or ‘Evaluate’ inviting an examination of an issue from the point of view of a critic with a particular focus on the strengths and weaknesses of the points of view being expressed.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503634"/>
                  </a:ext>
                </a:extLst>
              </a:tr>
              <a:tr h="534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several options, ideas or arguments and come to a conclusion about their importance/success/worth.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021304"/>
                  </a:ext>
                </a:extLst>
              </a:tr>
              <a:tr h="66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 out the causes of a phenomenon and/or the factors which influence its form/nature.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7953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C1EEAB-C469-4362-9562-7A7F5F9428C7}"/>
              </a:ext>
            </a:extLst>
          </p:cNvPr>
          <p:cNvSpPr txBox="1"/>
          <p:nvPr/>
        </p:nvSpPr>
        <p:spPr>
          <a:xfrm>
            <a:off x="94211" y="5896495"/>
            <a:ext cx="11998036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			ASSESS			CRITICALLY			EVALUATE 	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EXAMINE			OUTLINE			TO WHAT EXTENT…			EXPLAIN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33B8-7012-42EB-B65D-016A5723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84F7-F01F-4D18-A8ED-A1C9AE8E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966CB-46F6-4B6F-88B0-D609D00F8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0" t="21737" r="19616" b="30586"/>
          <a:stretch/>
        </p:blipFill>
        <p:spPr>
          <a:xfrm>
            <a:off x="544396" y="719051"/>
            <a:ext cx="10757115" cy="54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7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3875-0A36-4785-8D33-E022DB8B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Try to dissect and break down the following questions: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this statement: ‘Today, media places are as real as experienced places for many’. (6)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reference to named places, outline how local or community groups have attempted to reshape place meaning and evaluate their level of success. (6)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the differences between landforms found along high and low energy coasts, using examples you have studied. (6)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25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AC0ED-B05C-46AC-AE9E-49E0656A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Resource-based questions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the image: what does it show? How is the place being represented? Has the representation changed?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7C5E65-502E-44B9-880F-6CB4CB06A5C9}"/>
              </a:ext>
            </a:extLst>
          </p:cNvPr>
          <p:cNvGrpSpPr/>
          <p:nvPr/>
        </p:nvGrpSpPr>
        <p:grpSpPr>
          <a:xfrm>
            <a:off x="2410690" y="1717962"/>
            <a:ext cx="7276408" cy="3679768"/>
            <a:chOff x="0" y="0"/>
            <a:chExt cx="4163695" cy="2114550"/>
          </a:xfrm>
        </p:grpSpPr>
        <p:pic>
          <p:nvPicPr>
            <p:cNvPr id="5" name="Picture 4" descr="Image result for black eagle brewery">
              <a:extLst>
                <a:ext uri="{FF2B5EF4-FFF2-40B4-BE49-F238E27FC236}">
                  <a16:creationId xmlns:a16="http://schemas.microsoft.com/office/drawing/2014/main" id="{A1E87C77-E42C-48B0-B1EA-472551823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6075" cy="2112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Image result for black eagle brewery">
              <a:extLst>
                <a:ext uri="{FF2B5EF4-FFF2-40B4-BE49-F238E27FC236}">
                  <a16:creationId xmlns:a16="http://schemas.microsoft.com/office/drawing/2014/main" id="{40F977D1-0C94-40DA-9D3A-E5D24D5DE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0" y="9525"/>
              <a:ext cx="1306195" cy="21050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66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2A4A-4AA9-44B0-B1DC-9EFCEC4B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528B-E7DC-46E8-B31A-339F9BAA6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0F4D4-C3C4-446D-9D06-DF2CF200D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2" t="26020" r="20855" b="27757"/>
          <a:stretch/>
        </p:blipFill>
        <p:spPr>
          <a:xfrm>
            <a:off x="62089" y="148995"/>
            <a:ext cx="11947031" cy="61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ED9F-215D-452A-BA77-EC540434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A4BA-EB1F-42E4-99C3-AAA5BA335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050D8-8BE2-41C3-A33C-69911ACDE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6" t="32081" r="20801" b="35111"/>
          <a:stretch/>
        </p:blipFill>
        <p:spPr>
          <a:xfrm>
            <a:off x="271548" y="299259"/>
            <a:ext cx="11379224" cy="41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7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5712-87C1-46E1-9041-67F602C4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E4B1-1515-4090-A1F6-25CD6C67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32284-49A9-412D-87C1-D0B1668B9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2" t="29495" r="20802" b="32930"/>
          <a:stretch/>
        </p:blipFill>
        <p:spPr>
          <a:xfrm>
            <a:off x="155169" y="221038"/>
            <a:ext cx="11694409" cy="48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6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Office Theme</vt:lpstr>
      <vt:lpstr>Exam technique Autumn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Knox</dc:creator>
  <cp:lastModifiedBy>Deborah Knox</cp:lastModifiedBy>
  <cp:revision>13</cp:revision>
  <dcterms:created xsi:type="dcterms:W3CDTF">2019-10-14T07:39:17Z</dcterms:created>
  <dcterms:modified xsi:type="dcterms:W3CDTF">2021-09-23T21:58:38Z</dcterms:modified>
</cp:coreProperties>
</file>