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303" r:id="rId7"/>
    <p:sldId id="308" r:id="rId8"/>
    <p:sldId id="304" r:id="rId9"/>
    <p:sldId id="307" r:id="rId10"/>
    <p:sldId id="309" r:id="rId11"/>
    <p:sldId id="305" r:id="rId12"/>
    <p:sldId id="310" r:id="rId13"/>
    <p:sldId id="306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98E6-C1A2-49E0-A518-FFD0D6F7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E5B41-D27F-4192-84AD-9C74E24E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610D-69B0-4EDE-A328-7A4EEAF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8F87-1274-4715-BF73-40AF3E0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6F4A-3FCF-4AD1-977F-02AD74B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998C-8F90-4670-9300-9072C1A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27EE-86B0-4212-A4BB-355BA020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BFF3-0DC9-47D3-AAF7-09EFC183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FED8-7131-4E40-958E-DF517322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CC3F-E58A-43AA-ACE6-2FC677A1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FEE5-D615-491F-AEC0-54A505D2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5FB-E1E5-4012-A8DB-57981FDC3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AFC-98B4-48AF-9464-332DDAD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F672-8872-44B2-96F8-AA97114E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4E4-5A94-4965-B2F2-26054936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1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3104-9E19-4AC2-941A-5850608B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2326-33CC-44AA-883A-A55049E8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3DA2-B42E-455C-BD04-CACAE818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2523-01C3-425E-9ED2-D775D10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4BB-4926-4FFF-8E7E-6481C264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52A7-322E-4CF6-9EA9-980BE32C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CB75A-BA38-4558-BC34-2B000E65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0A08-68A9-42F2-BFD4-49C4D2E9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0492-5DE6-4DEF-BD53-ED7E966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B802-79E5-4771-A9D1-D81283D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3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45D5-6663-4A1D-9104-31A24574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76CE-C9F5-4B29-88C6-55BFF971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3FD3-87C2-46CD-8E1A-05A3C10D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CFDD-0661-4AFC-86B3-E2537DE8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9138-C1A5-42DA-9B15-E349F715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E4CE4-3246-4A53-9B00-5721ADB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A2ED-1FA6-4A62-9341-C6AFE9B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9746-98D7-4D0E-8042-92484931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BBCD-6344-4C95-8FA6-C45E63165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E0E45-0053-475B-9D19-874E3FEA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4781-9A02-45A3-8C7B-E9FF43386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6C740-EAD9-428D-879A-0C045F5D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AEBC7-E1BC-47D5-886A-10F80372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2275A-24DF-4A57-BC3C-0354159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944-6929-44B8-8DA9-79C2753A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31211-6BC0-41AB-8C85-7081088A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3641-FAB6-4FEC-9AB2-2DF8BF75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125-7649-4914-B422-9DE6F9C0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5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44197-830E-4E7D-86E4-E93D043F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9DF8-FC28-4AB0-9108-6595EDA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8C806-3076-4880-B654-84298A00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15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D310-037C-4FCA-8B8E-A5D962B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33D6-80DD-45DD-A580-18AC9AE3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ED3F-AAAF-49FF-B08F-A58BD9C5C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656C-F11E-4B4B-99B0-C42B0115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3033-7DE2-4A75-A089-54BE7F10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BB8F-5E2B-4300-8A75-0FADAF4A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94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7D84-36E9-4A03-BE75-4AB1F1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47053-44DD-4AE8-9E4C-A21634527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8CD1F-4254-436B-A7BA-CCCAAC21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5A37-31E1-4E2D-BA39-EF36CFB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0D40-6EB4-4E28-B2AA-C2D4D34F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30AB-AB48-4407-8816-44403BB4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BA62E-7BB4-4728-AE0D-631EE18C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9CEE-2056-445A-9474-D02D9DD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CA2-804A-4E73-B491-9B7E2EA1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B29C-67CD-4EB4-912D-361C5A04A39F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EF65-E581-4D9D-8508-51C9403E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9272-5628-4B8A-A83C-9CEA82F0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12FBC-869B-4353-BE3A-1BF95207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7" y="1471613"/>
            <a:ext cx="6291513" cy="2603105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FFFFFF"/>
                </a:solidFill>
                <a:latin typeface="+mn-lt"/>
              </a:rPr>
              <a:t>Changing Places exam </a:t>
            </a:r>
            <a:r>
              <a:rPr lang="en-GB" sz="6600" b="1" dirty="0">
                <a:solidFill>
                  <a:srgbClr val="FFFFFF"/>
                </a:solidFill>
                <a:latin typeface="+mn-lt"/>
              </a:rPr>
              <a:t>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013A5-CD12-46F5-AD93-5C3D066E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62500" lnSpcReduction="20000"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sz="3800" dirty="0" smtClean="0">
                <a:solidFill>
                  <a:srgbClr val="FFFFFF"/>
                </a:solidFill>
              </a:rPr>
              <a:t>November 2020 paper</a:t>
            </a:r>
            <a:endParaRPr lang="en-GB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97" y="248643"/>
            <a:ext cx="5871734" cy="61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5" y="590712"/>
            <a:ext cx="5856135" cy="15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8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3" y="172708"/>
            <a:ext cx="5954309" cy="650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23" y="569662"/>
            <a:ext cx="628552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4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1" y="180821"/>
            <a:ext cx="6258036" cy="3950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556" y="121129"/>
            <a:ext cx="5231941" cy="66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44" y="748146"/>
            <a:ext cx="10630833" cy="18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3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2" y="171293"/>
            <a:ext cx="5253644" cy="6228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85" y="0"/>
            <a:ext cx="4829770" cy="68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2254"/>
              </p:ext>
            </p:extLst>
          </p:nvPr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47" y="773084"/>
            <a:ext cx="10527708" cy="50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1" y="50500"/>
            <a:ext cx="6325984" cy="6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78" y="640080"/>
            <a:ext cx="9308619" cy="5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6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" y="414082"/>
            <a:ext cx="5847679" cy="4286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596" y="218145"/>
            <a:ext cx="6138594" cy="62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7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62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Changing Places exam question practice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question practice</dc:title>
  <dc:creator>Gayle Hindess</dc:creator>
  <cp:lastModifiedBy>Alison Martin</cp:lastModifiedBy>
  <cp:revision>20</cp:revision>
  <dcterms:created xsi:type="dcterms:W3CDTF">2021-02-22T22:02:15Z</dcterms:created>
  <dcterms:modified xsi:type="dcterms:W3CDTF">2022-07-05T10:13:43Z</dcterms:modified>
</cp:coreProperties>
</file>