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12" r:id="rId6"/>
    <p:sldId id="307" r:id="rId7"/>
    <p:sldId id="313" r:id="rId8"/>
    <p:sldId id="308" r:id="rId9"/>
    <p:sldId id="309" r:id="rId10"/>
    <p:sldId id="310" r:id="rId11"/>
    <p:sldId id="314" r:id="rId12"/>
    <p:sldId id="311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2019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51" t="35505" r="33741" b="57482"/>
          <a:stretch/>
        </p:blipFill>
        <p:spPr>
          <a:xfrm>
            <a:off x="1098203" y="279917"/>
            <a:ext cx="8857559" cy="12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868" t="19506" r="37028" b="24074"/>
          <a:stretch/>
        </p:blipFill>
        <p:spPr>
          <a:xfrm>
            <a:off x="-1" y="-1"/>
            <a:ext cx="5854837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63" t="31703" r="36832" b="13249"/>
          <a:stretch/>
        </p:blipFill>
        <p:spPr>
          <a:xfrm>
            <a:off x="6248397" y="65313"/>
            <a:ext cx="5943603" cy="67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85" t="30072" r="33622" b="60058"/>
          <a:stretch/>
        </p:blipFill>
        <p:spPr>
          <a:xfrm>
            <a:off x="863371" y="233266"/>
            <a:ext cx="9008417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851" t="16694" r="37222" b="73399"/>
          <a:stretch/>
        </p:blipFill>
        <p:spPr>
          <a:xfrm>
            <a:off x="-1" y="-1"/>
            <a:ext cx="5096071" cy="1054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119" t="50044" r="37083" b="8121"/>
          <a:stretch/>
        </p:blipFill>
        <p:spPr>
          <a:xfrm>
            <a:off x="102637" y="1031684"/>
            <a:ext cx="5374432" cy="4715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991" t="21506" r="36919" b="23331"/>
          <a:stretch/>
        </p:blipFill>
        <p:spPr>
          <a:xfrm>
            <a:off x="6979298" y="-1"/>
            <a:ext cx="5212702" cy="597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246" t="45382" r="37133" b="48740"/>
          <a:stretch/>
        </p:blipFill>
        <p:spPr>
          <a:xfrm>
            <a:off x="7065196" y="5906276"/>
            <a:ext cx="5040906" cy="6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94" t="40651" r="33570" b="17159"/>
          <a:stretch/>
        </p:blipFill>
        <p:spPr>
          <a:xfrm>
            <a:off x="0" y="859473"/>
            <a:ext cx="6242180" cy="50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094" t="40651" r="33570" b="17159"/>
          <a:stretch/>
        </p:blipFill>
        <p:spPr>
          <a:xfrm>
            <a:off x="0" y="859473"/>
            <a:ext cx="6242180" cy="5090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897" t="31100" r="25229" b="50050"/>
          <a:stretch/>
        </p:blipFill>
        <p:spPr>
          <a:xfrm>
            <a:off x="6372809" y="2939142"/>
            <a:ext cx="5763056" cy="14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8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44" t="44815" r="33725" b="34558"/>
          <a:stretch/>
        </p:blipFill>
        <p:spPr>
          <a:xfrm>
            <a:off x="1033219" y="1394941"/>
            <a:ext cx="9043843" cy="3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5" t="37143" r="25221" b="13425"/>
          <a:stretch/>
        </p:blipFill>
        <p:spPr>
          <a:xfrm>
            <a:off x="1754154" y="420256"/>
            <a:ext cx="8674360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39" t="16656" r="33769" b="28684"/>
          <a:stretch/>
        </p:blipFill>
        <p:spPr>
          <a:xfrm>
            <a:off x="0" y="251925"/>
            <a:ext cx="5943600" cy="6366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110" t="13799" r="33591" b="35971"/>
          <a:stretch/>
        </p:blipFill>
        <p:spPr>
          <a:xfrm>
            <a:off x="5838837" y="746449"/>
            <a:ext cx="6287848" cy="61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5" t="31462" r="36604" b="15852"/>
          <a:stretch/>
        </p:blipFill>
        <p:spPr>
          <a:xfrm>
            <a:off x="2963832" y="0"/>
            <a:ext cx="6301466" cy="67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48</cp:revision>
  <dcterms:created xsi:type="dcterms:W3CDTF">2021-01-21T19:51:23Z</dcterms:created>
  <dcterms:modified xsi:type="dcterms:W3CDTF">2022-07-05T11:10:23Z</dcterms:modified>
</cp:coreProperties>
</file>