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7" r:id="rId5"/>
    <p:sldId id="306" r:id="rId6"/>
    <p:sldId id="308" r:id="rId7"/>
    <p:sldId id="309" r:id="rId8"/>
    <p:sldId id="310" r:id="rId9"/>
    <p:sldId id="314" r:id="rId10"/>
    <p:sldId id="311" r:id="rId11"/>
    <p:sldId id="315" r:id="rId12"/>
    <p:sldId id="312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</a:t>
            </a:r>
            <a:r>
              <a:rPr lang="en-GB" dirty="0" smtClean="0">
                <a:solidFill>
                  <a:srgbClr val="FFFFFF"/>
                </a:solidFill>
              </a:rPr>
              <a:t>2022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58" t="17979" r="30494" b="75183"/>
          <a:stretch/>
        </p:blipFill>
        <p:spPr>
          <a:xfrm>
            <a:off x="753977" y="168440"/>
            <a:ext cx="10531919" cy="10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16" t="15713" r="30316" b="19150"/>
          <a:stretch/>
        </p:blipFill>
        <p:spPr>
          <a:xfrm>
            <a:off x="0" y="-1"/>
            <a:ext cx="5983705" cy="6610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548" t="15515" r="34646" b="56955"/>
          <a:stretch/>
        </p:blipFill>
        <p:spPr>
          <a:xfrm>
            <a:off x="6292960" y="0"/>
            <a:ext cx="5714556" cy="307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576" t="69099" r="34799" b="10695"/>
          <a:stretch/>
        </p:blipFill>
        <p:spPr>
          <a:xfrm>
            <a:off x="6292960" y="3128211"/>
            <a:ext cx="5775160" cy="22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78" t="17475" r="30531" b="69999"/>
          <a:stretch/>
        </p:blipFill>
        <p:spPr>
          <a:xfrm>
            <a:off x="393031" y="152399"/>
            <a:ext cx="11036971" cy="19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08" t="17391" r="29924" b="10429"/>
          <a:stretch/>
        </p:blipFill>
        <p:spPr>
          <a:xfrm>
            <a:off x="0" y="0"/>
            <a:ext cx="5670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539" t="11149" r="34866" b="11259"/>
          <a:stretch/>
        </p:blipFill>
        <p:spPr>
          <a:xfrm>
            <a:off x="6063032" y="-1"/>
            <a:ext cx="44931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90" t="31961" r="30261" b="13144"/>
          <a:stretch/>
        </p:blipFill>
        <p:spPr>
          <a:xfrm>
            <a:off x="0" y="882315"/>
            <a:ext cx="6649453" cy="52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90" t="31961" r="30261" b="13144"/>
          <a:stretch/>
        </p:blipFill>
        <p:spPr>
          <a:xfrm>
            <a:off x="0" y="882315"/>
            <a:ext cx="6649453" cy="5231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698" t="18182" r="29323" b="58550"/>
          <a:stretch/>
        </p:blipFill>
        <p:spPr>
          <a:xfrm>
            <a:off x="6801680" y="2775284"/>
            <a:ext cx="5390320" cy="17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13" t="37898" r="30172" b="34839"/>
          <a:stretch/>
        </p:blipFill>
        <p:spPr>
          <a:xfrm>
            <a:off x="397919" y="1243263"/>
            <a:ext cx="10954142" cy="42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45" t="33947" r="29203" b="13996"/>
          <a:stretch/>
        </p:blipFill>
        <p:spPr>
          <a:xfrm>
            <a:off x="1327216" y="88232"/>
            <a:ext cx="9140258" cy="66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02" t="8965" r="31352" b="4037"/>
          <a:stretch/>
        </p:blipFill>
        <p:spPr>
          <a:xfrm>
            <a:off x="0" y="0"/>
            <a:ext cx="4572000" cy="6853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240" t="27209" r="30516" b="67293"/>
          <a:stretch/>
        </p:blipFill>
        <p:spPr>
          <a:xfrm>
            <a:off x="4395537" y="938463"/>
            <a:ext cx="7328011" cy="5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01" t="11400" r="29925" b="8131"/>
          <a:stretch/>
        </p:blipFill>
        <p:spPr>
          <a:xfrm>
            <a:off x="64167" y="30199"/>
            <a:ext cx="5735053" cy="67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50</cp:revision>
  <dcterms:created xsi:type="dcterms:W3CDTF">2021-01-21T19:51:23Z</dcterms:created>
  <dcterms:modified xsi:type="dcterms:W3CDTF">2023-06-13T15:27:26Z</dcterms:modified>
</cp:coreProperties>
</file>