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1" r:id="rId5"/>
    <p:sldId id="306" r:id="rId6"/>
    <p:sldId id="311" r:id="rId7"/>
    <p:sldId id="307" r:id="rId8"/>
    <p:sldId id="312" r:id="rId9"/>
    <p:sldId id="308" r:id="rId10"/>
    <p:sldId id="313" r:id="rId11"/>
    <p:sldId id="309" r:id="rId12"/>
    <p:sldId id="314" r:id="rId13"/>
    <p:sldId id="310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2021 A Level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261" t="17220" r="34984" b="14333"/>
          <a:stretch/>
        </p:blipFill>
        <p:spPr>
          <a:xfrm>
            <a:off x="-1" y="17833"/>
            <a:ext cx="4363454" cy="678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323" t="25896" r="38768" b="23085"/>
          <a:stretch/>
        </p:blipFill>
        <p:spPr>
          <a:xfrm>
            <a:off x="5173579" y="41098"/>
            <a:ext cx="4965032" cy="68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16" t="19801" r="30525" b="72917"/>
          <a:stretch/>
        </p:blipFill>
        <p:spPr>
          <a:xfrm>
            <a:off x="613821" y="152401"/>
            <a:ext cx="10840243" cy="1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356" t="12557" r="35002" b="18940"/>
          <a:stretch/>
        </p:blipFill>
        <p:spPr>
          <a:xfrm>
            <a:off x="0" y="0"/>
            <a:ext cx="4371474" cy="6835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235" t="21515" r="38348" b="10110"/>
          <a:stretch/>
        </p:blipFill>
        <p:spPr>
          <a:xfrm>
            <a:off x="5518483" y="14569"/>
            <a:ext cx="3721769" cy="66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16" t="21949" r="30498" b="68955"/>
          <a:stretch/>
        </p:blipFill>
        <p:spPr>
          <a:xfrm>
            <a:off x="280736" y="160422"/>
            <a:ext cx="11282473" cy="1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361" t="12657" r="34873" b="18206"/>
          <a:stretch/>
        </p:blipFill>
        <p:spPr>
          <a:xfrm>
            <a:off x="-1" y="0"/>
            <a:ext cx="4347411" cy="682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373" t="34605" r="38290" b="27975"/>
          <a:stretch/>
        </p:blipFill>
        <p:spPr>
          <a:xfrm>
            <a:off x="3978442" y="2864211"/>
            <a:ext cx="401649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92504"/>
              </p:ext>
            </p:extLst>
          </p:nvPr>
        </p:nvGraphicFramePr>
        <p:xfrm>
          <a:off x="879763" y="325581"/>
          <a:ext cx="10176164" cy="607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Contemporary Urban Environments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9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4 marks AO2 5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51710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36" t="28083" r="30407" b="21667"/>
          <a:stretch/>
        </p:blipFill>
        <p:spPr>
          <a:xfrm>
            <a:off x="1339516" y="179673"/>
            <a:ext cx="8975558" cy="64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14" t="19441" r="29817" b="26194"/>
          <a:stretch/>
        </p:blipFill>
        <p:spPr>
          <a:xfrm>
            <a:off x="1716505" y="240631"/>
            <a:ext cx="7034463" cy="64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11" t="16332" r="35446" b="36441"/>
          <a:stretch/>
        </p:blipFill>
        <p:spPr>
          <a:xfrm>
            <a:off x="1" y="1"/>
            <a:ext cx="5433512" cy="5165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353" t="16434" r="36152" b="35730"/>
          <a:stretch/>
        </p:blipFill>
        <p:spPr>
          <a:xfrm>
            <a:off x="5815264" y="1"/>
            <a:ext cx="5165558" cy="524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846" t="14553" r="30385" b="66438"/>
          <a:stretch/>
        </p:blipFill>
        <p:spPr>
          <a:xfrm>
            <a:off x="1050757" y="5209737"/>
            <a:ext cx="5205664" cy="16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1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31" t="12020" r="29901" b="63909"/>
          <a:stretch/>
        </p:blipFill>
        <p:spPr>
          <a:xfrm>
            <a:off x="1" y="0"/>
            <a:ext cx="6442914" cy="2598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794" t="16170" r="35457" b="66838"/>
          <a:stretch/>
        </p:blipFill>
        <p:spPr>
          <a:xfrm>
            <a:off x="1" y="2598821"/>
            <a:ext cx="5574631" cy="1920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761" t="34452" r="34865" b="11216"/>
          <a:stretch/>
        </p:blipFill>
        <p:spPr>
          <a:xfrm>
            <a:off x="6529136" y="0"/>
            <a:ext cx="5478379" cy="59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62" t="11198" r="30429" b="81643"/>
          <a:stretch/>
        </p:blipFill>
        <p:spPr>
          <a:xfrm>
            <a:off x="666541" y="328864"/>
            <a:ext cx="10153859" cy="10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73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60</cp:revision>
  <dcterms:created xsi:type="dcterms:W3CDTF">2021-01-21T19:51:23Z</dcterms:created>
  <dcterms:modified xsi:type="dcterms:W3CDTF">2023-06-14T08:11:32Z</dcterms:modified>
</cp:coreProperties>
</file>