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99" r:id="rId3"/>
    <p:sldId id="300" r:id="rId4"/>
    <p:sldId id="306" r:id="rId5"/>
    <p:sldId id="301" r:id="rId6"/>
    <p:sldId id="307" r:id="rId7"/>
    <p:sldId id="311" r:id="rId8"/>
    <p:sldId id="308" r:id="rId9"/>
    <p:sldId id="312" r:id="rId10"/>
    <p:sldId id="309" r:id="rId11"/>
    <p:sldId id="313" r:id="rId12"/>
    <p:sldId id="310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Global Systems and Global Governance exam question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June </a:t>
            </a:r>
            <a:r>
              <a:rPr lang="en-GB" dirty="0" smtClean="0">
                <a:solidFill>
                  <a:srgbClr val="FFFFFF"/>
                </a:solidFill>
              </a:rPr>
              <a:t>2022 </a:t>
            </a:r>
            <a:r>
              <a:rPr lang="en-GB" dirty="0">
                <a:solidFill>
                  <a:srgbClr val="FFFFFF"/>
                </a:solidFill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19" t="11373" r="30403" b="31886"/>
          <a:stretch/>
        </p:blipFill>
        <p:spPr>
          <a:xfrm>
            <a:off x="1884947" y="332752"/>
            <a:ext cx="7595937" cy="61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4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68" t="10861" r="30057" b="25464"/>
          <a:stretch/>
        </p:blipFill>
        <p:spPr>
          <a:xfrm>
            <a:off x="-1" y="0"/>
            <a:ext cx="6288505" cy="6748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617" t="8945" r="34790" b="59312"/>
          <a:stretch/>
        </p:blipFill>
        <p:spPr>
          <a:xfrm>
            <a:off x="6420230" y="0"/>
            <a:ext cx="5394781" cy="3368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680" t="64138" r="34940" b="4091"/>
          <a:stretch/>
        </p:blipFill>
        <p:spPr>
          <a:xfrm>
            <a:off x="6420229" y="3441032"/>
            <a:ext cx="5394781" cy="33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9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296" t="25429" r="30536" b="66613"/>
          <a:stretch/>
        </p:blipFill>
        <p:spPr>
          <a:xfrm>
            <a:off x="328862" y="328863"/>
            <a:ext cx="11440030" cy="13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184" t="15084" r="34920" b="15557"/>
          <a:stretch/>
        </p:blipFill>
        <p:spPr>
          <a:xfrm>
            <a:off x="-1" y="0"/>
            <a:ext cx="4339389" cy="6800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167" t="24171" r="38421" b="15490"/>
          <a:stretch/>
        </p:blipFill>
        <p:spPr>
          <a:xfrm>
            <a:off x="4940968" y="7168"/>
            <a:ext cx="4323348" cy="68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2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923125"/>
              </p:ext>
            </p:extLst>
          </p:nvPr>
        </p:nvGraphicFramePr>
        <p:xfrm>
          <a:off x="879763" y="325581"/>
          <a:ext cx="10176164" cy="5174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Global Systems and Global Governance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2 marks AO2 4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4626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B15916-6C78-4C54-9CD3-50724F409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4" t="33620" r="36844" b="37505"/>
          <a:stretch/>
        </p:blipFill>
        <p:spPr>
          <a:xfrm>
            <a:off x="2384172" y="1713555"/>
            <a:ext cx="7107637" cy="50187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5D360C-8DAD-47F5-9E63-CD8B2ED9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334" y="365125"/>
            <a:ext cx="9676465" cy="1325563"/>
          </a:xfrm>
        </p:spPr>
        <p:txBody>
          <a:bodyPr>
            <a:normAutofit/>
          </a:bodyPr>
          <a:lstStyle/>
          <a:p>
            <a:r>
              <a:rPr lang="en-GB" sz="3100" b="1" dirty="0"/>
              <a:t>6 Mark Question (AO1, AO2) – Generic mark scheme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01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50" t="21924" r="30350" b="28027"/>
          <a:stretch/>
        </p:blipFill>
        <p:spPr>
          <a:xfrm>
            <a:off x="1429138" y="257270"/>
            <a:ext cx="9046356" cy="648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4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642" t="14322" r="30024" b="14100"/>
          <a:stretch/>
        </p:blipFill>
        <p:spPr>
          <a:xfrm>
            <a:off x="344905" y="2884"/>
            <a:ext cx="5622757" cy="67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2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734" t="12533" r="30397" b="34234"/>
          <a:stretch/>
        </p:blipFill>
        <p:spPr>
          <a:xfrm>
            <a:off x="0" y="2149643"/>
            <a:ext cx="6111712" cy="4708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111" t="12066" r="30733" b="10798"/>
          <a:stretch/>
        </p:blipFill>
        <p:spPr>
          <a:xfrm>
            <a:off x="6160168" y="-1144"/>
            <a:ext cx="6031832" cy="6859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0439" t="11832" r="30489" b="73216"/>
          <a:stretch/>
        </p:blipFill>
        <p:spPr>
          <a:xfrm>
            <a:off x="63019" y="120317"/>
            <a:ext cx="5924850" cy="12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8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59" t="10663" r="29974" b="43339"/>
          <a:stretch/>
        </p:blipFill>
        <p:spPr>
          <a:xfrm>
            <a:off x="-1" y="-1"/>
            <a:ext cx="6256299" cy="4836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618" t="22078" r="34312" b="29201"/>
          <a:stretch/>
        </p:blipFill>
        <p:spPr>
          <a:xfrm>
            <a:off x="6641432" y="938463"/>
            <a:ext cx="5229727" cy="493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82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Global Systems and Global Governance exam question practice</vt:lpstr>
      <vt:lpstr>PowerPoint Presentation</vt:lpstr>
      <vt:lpstr>PowerPoint Presentation</vt:lpstr>
      <vt:lpstr>6 Mark Question (AO1, AO2) – Generic mark scheme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30</cp:revision>
  <dcterms:created xsi:type="dcterms:W3CDTF">2021-01-21T19:51:23Z</dcterms:created>
  <dcterms:modified xsi:type="dcterms:W3CDTF">2023-06-14T07:48:22Z</dcterms:modified>
</cp:coreProperties>
</file>