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299" r:id="rId3"/>
    <p:sldId id="300" r:id="rId4"/>
    <p:sldId id="301" r:id="rId5"/>
    <p:sldId id="308" r:id="rId6"/>
    <p:sldId id="313" r:id="rId7"/>
    <p:sldId id="310" r:id="rId8"/>
    <p:sldId id="314" r:id="rId9"/>
    <p:sldId id="309" r:id="rId10"/>
    <p:sldId id="315" r:id="rId11"/>
    <p:sldId id="311" r:id="rId12"/>
    <p:sldId id="316" r:id="rId13"/>
    <p:sldId id="312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CA090-59D5-4216-93CF-12A072FF04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8839-27D6-4AEE-942D-F762DF879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6459D-7019-4BA9-8895-2403021E4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June</a:t>
            </a:r>
            <a:r>
              <a:rPr lang="en-GB" dirty="0" smtClean="0">
                <a:solidFill>
                  <a:srgbClr val="FFFFFF"/>
                </a:solidFill>
              </a:rPr>
              <a:t> 2022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18" t="23193" r="30403" b="27932"/>
          <a:stretch/>
        </p:blipFill>
        <p:spPr>
          <a:xfrm>
            <a:off x="0" y="0"/>
            <a:ext cx="5546727" cy="4637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641" t="19626" r="35326" b="56900"/>
          <a:stretch/>
        </p:blipFill>
        <p:spPr>
          <a:xfrm>
            <a:off x="0" y="4637942"/>
            <a:ext cx="4713380" cy="2220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625" t="22481" r="34388" b="11369"/>
          <a:stretch/>
        </p:blipFill>
        <p:spPr>
          <a:xfrm>
            <a:off x="6200273" y="0"/>
            <a:ext cx="5309938" cy="68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9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46" t="16559" r="30424" b="77710"/>
          <a:stretch/>
        </p:blipFill>
        <p:spPr>
          <a:xfrm>
            <a:off x="92239" y="152400"/>
            <a:ext cx="12007521" cy="9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67" t="8120" r="30880" b="21775"/>
          <a:stretch/>
        </p:blipFill>
        <p:spPr>
          <a:xfrm>
            <a:off x="0" y="0"/>
            <a:ext cx="4315326" cy="5243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717" t="8731" r="34588" b="70939"/>
          <a:stretch/>
        </p:blipFill>
        <p:spPr>
          <a:xfrm>
            <a:off x="0" y="5243623"/>
            <a:ext cx="4050802" cy="161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653" t="19303" r="34746" b="8882"/>
          <a:stretch/>
        </p:blipFill>
        <p:spPr>
          <a:xfrm>
            <a:off x="5013158" y="401053"/>
            <a:ext cx="4571791" cy="64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73" t="23668" r="30521" b="66186"/>
          <a:stretch/>
        </p:blipFill>
        <p:spPr>
          <a:xfrm>
            <a:off x="978568" y="230188"/>
            <a:ext cx="9367172" cy="1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20" t="10354" r="30319" b="71064"/>
          <a:stretch/>
        </p:blipFill>
        <p:spPr>
          <a:xfrm>
            <a:off x="0" y="56147"/>
            <a:ext cx="5478379" cy="173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596" t="54582" r="34405" b="8408"/>
          <a:stretch/>
        </p:blipFill>
        <p:spPr>
          <a:xfrm>
            <a:off x="0" y="1949115"/>
            <a:ext cx="4764505" cy="3420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726" t="8784" r="35103" b="33792"/>
          <a:stretch/>
        </p:blipFill>
        <p:spPr>
          <a:xfrm>
            <a:off x="6104021" y="0"/>
            <a:ext cx="4251158" cy="4874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764" t="49951" r="34800" b="27541"/>
          <a:stretch/>
        </p:blipFill>
        <p:spPr>
          <a:xfrm>
            <a:off x="6104021" y="4836695"/>
            <a:ext cx="4539829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46787"/>
              </p:ext>
            </p:extLst>
          </p:nvPr>
        </p:nvGraphicFramePr>
        <p:xfrm>
          <a:off x="879763" y="325581"/>
          <a:ext cx="10176164" cy="607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Hazards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9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4 marks AO2 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51710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14" t="22975" r="30286" b="27540"/>
          <a:stretch/>
        </p:blipFill>
        <p:spPr>
          <a:xfrm>
            <a:off x="1387644" y="288556"/>
            <a:ext cx="8638672" cy="6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97" t="22342" r="30886" b="34781"/>
          <a:stretch/>
        </p:blipFill>
        <p:spPr>
          <a:xfrm>
            <a:off x="1927926" y="328865"/>
            <a:ext cx="8066306" cy="58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53" t="10978" r="37328" b="12230"/>
          <a:stretch/>
        </p:blipFill>
        <p:spPr>
          <a:xfrm rot="5400000">
            <a:off x="3034792" y="-965363"/>
            <a:ext cx="5694947" cy="9951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25" t="22636" r="30473" b="67381"/>
          <a:stretch/>
        </p:blipFill>
        <p:spPr>
          <a:xfrm>
            <a:off x="112296" y="72189"/>
            <a:ext cx="6874042" cy="11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10" t="17370" r="30386" b="51797"/>
          <a:stretch/>
        </p:blipFill>
        <p:spPr>
          <a:xfrm>
            <a:off x="3569370" y="0"/>
            <a:ext cx="5486399" cy="287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706" t="42081" r="34612" b="15448"/>
          <a:stretch/>
        </p:blipFill>
        <p:spPr>
          <a:xfrm>
            <a:off x="3569370" y="2874371"/>
            <a:ext cx="4709082" cy="3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E269-4543-EF28-DDAA-B13F750C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302" y="3428999"/>
            <a:ext cx="6369697" cy="33636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10a, 10b and 10c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data related to coastal flooding risk in Louisiana, USA, based upon a 2017 master plan.  The information is based upon a 1 in 100 year extreme flood event.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Figures 10a, 10b and 10c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your own knowledge assess the challenges in managing flood risk associated with tropical storms in Louisiana.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(9 marks)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406B57-623C-BC80-8A5A-20D62B11D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75" t="13918" r="30298" b="4979"/>
          <a:stretch/>
        </p:blipFill>
        <p:spPr bwMode="auto">
          <a:xfrm>
            <a:off x="1" y="65313"/>
            <a:ext cx="5722026" cy="679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94F1B7B-43E7-8537-1026-B785077A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09" t="26519" r="31288" b="35817"/>
          <a:stretch/>
        </p:blipFill>
        <p:spPr bwMode="auto">
          <a:xfrm>
            <a:off x="6005648" y="0"/>
            <a:ext cx="5859780" cy="336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65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141</Words>
  <Application>Microsoft Office PowerPoint</Application>
  <PresentationFormat>Widescreen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74</cp:revision>
  <dcterms:created xsi:type="dcterms:W3CDTF">2021-01-21T19:51:23Z</dcterms:created>
  <dcterms:modified xsi:type="dcterms:W3CDTF">2023-06-14T08:33:44Z</dcterms:modified>
</cp:coreProperties>
</file>