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301" r:id="rId4"/>
    <p:sldId id="306" r:id="rId5"/>
    <p:sldId id="307" r:id="rId6"/>
    <p:sldId id="309" r:id="rId7"/>
    <p:sldId id="308" r:id="rId8"/>
    <p:sldId id="310" r:id="rId9"/>
    <p:sldId id="313" r:id="rId10"/>
    <p:sldId id="311" r:id="rId11"/>
    <p:sldId id="314" r:id="rId12"/>
    <p:sldId id="312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nox" initials="DK" lastIdx="1" clrIdx="0">
    <p:extLst>
      <p:ext uri="{19B8F6BF-5375-455C-9EA6-DF929625EA0E}">
        <p15:presenceInfo xmlns:p15="http://schemas.microsoft.com/office/powerpoint/2012/main" userId="Deborah Kn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Hazard Questions and Mark Schemes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June </a:t>
            </a:r>
            <a:r>
              <a:rPr lang="en-GB" dirty="0" smtClean="0">
                <a:solidFill>
                  <a:srgbClr val="FFFFFF"/>
                </a:solidFill>
              </a:rPr>
              <a:t>2017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46" t="43209" r="31668" b="47600"/>
          <a:stretch/>
        </p:blipFill>
        <p:spPr>
          <a:xfrm>
            <a:off x="618565" y="322729"/>
            <a:ext cx="10758185" cy="15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4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441" t="12859" r="39485" b="49385"/>
          <a:stretch/>
        </p:blipFill>
        <p:spPr>
          <a:xfrm>
            <a:off x="-1" y="91440"/>
            <a:ext cx="3807585" cy="4237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343" t="50856" r="39537" b="20283"/>
          <a:stretch/>
        </p:blipFill>
        <p:spPr>
          <a:xfrm>
            <a:off x="3909013" y="0"/>
            <a:ext cx="4017451" cy="3409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466" t="33650" r="39697" b="17085"/>
          <a:stretch/>
        </p:blipFill>
        <p:spPr>
          <a:xfrm>
            <a:off x="8027894" y="0"/>
            <a:ext cx="4164107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1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73" t="21691" r="31448" b="68771"/>
          <a:stretch/>
        </p:blipFill>
        <p:spPr>
          <a:xfrm>
            <a:off x="531351" y="295066"/>
            <a:ext cx="10368120" cy="15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4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199" t="17767" r="36011" b="13482"/>
          <a:stretch/>
        </p:blipFill>
        <p:spPr>
          <a:xfrm>
            <a:off x="0" y="-1"/>
            <a:ext cx="4036423" cy="6845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288" t="32953" r="39476" b="17254"/>
          <a:stretch/>
        </p:blipFill>
        <p:spPr>
          <a:xfrm>
            <a:off x="4881282" y="0"/>
            <a:ext cx="3644153" cy="53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61" t="13839" r="31393" b="14018"/>
          <a:stretch/>
        </p:blipFill>
        <p:spPr>
          <a:xfrm>
            <a:off x="209006" y="0"/>
            <a:ext cx="6100355" cy="67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61" t="13839" r="31393" b="14018"/>
          <a:stretch/>
        </p:blipFill>
        <p:spPr>
          <a:xfrm>
            <a:off x="209006" y="0"/>
            <a:ext cx="6100355" cy="6715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71" t="29375" r="11131" b="37678"/>
          <a:stretch/>
        </p:blipFill>
        <p:spPr>
          <a:xfrm>
            <a:off x="5473337" y="2598475"/>
            <a:ext cx="6557554" cy="15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4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70" t="34165" r="31121" b="39916"/>
          <a:stretch/>
        </p:blipFill>
        <p:spPr>
          <a:xfrm>
            <a:off x="645458" y="1062318"/>
            <a:ext cx="10603906" cy="41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14" t="17411" r="17444" b="17883"/>
          <a:stretch/>
        </p:blipFill>
        <p:spPr>
          <a:xfrm>
            <a:off x="1600201" y="443753"/>
            <a:ext cx="9009528" cy="57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74" t="15810" r="31327" b="28860"/>
          <a:stretch/>
        </p:blipFill>
        <p:spPr>
          <a:xfrm>
            <a:off x="1505303" y="0"/>
            <a:ext cx="7704012" cy="64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10" t="47242" r="34842" b="15441"/>
          <a:stretch/>
        </p:blipFill>
        <p:spPr>
          <a:xfrm>
            <a:off x="1963270" y="483713"/>
            <a:ext cx="7745505" cy="55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Hazard Questions and Mark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58</cp:revision>
  <dcterms:created xsi:type="dcterms:W3CDTF">2021-01-21T19:51:23Z</dcterms:created>
  <dcterms:modified xsi:type="dcterms:W3CDTF">2022-07-05T12:32:08Z</dcterms:modified>
</cp:coreProperties>
</file>