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0" r:id="rId3"/>
    <p:sldId id="301" r:id="rId4"/>
    <p:sldId id="306" r:id="rId5"/>
    <p:sldId id="307" r:id="rId6"/>
    <p:sldId id="308" r:id="rId7"/>
    <p:sldId id="312" r:id="rId8"/>
    <p:sldId id="309" r:id="rId9"/>
    <p:sldId id="313" r:id="rId10"/>
    <p:sldId id="310" r:id="rId11"/>
    <p:sldId id="314" r:id="rId12"/>
    <p:sldId id="311" r:id="rId13"/>
    <p:sldId id="3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h Knox" initials="DK" lastIdx="1" clrIdx="0">
    <p:extLst>
      <p:ext uri="{19B8F6BF-5375-455C-9EA6-DF929625EA0E}">
        <p15:presenceInfo xmlns:p15="http://schemas.microsoft.com/office/powerpoint/2012/main" userId="Deborah Kno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1E-E7F1-40E9-85EE-95C0C26B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99C3-911F-4D1B-9851-3E73BE283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1392-8D9D-410F-8D75-485B5F9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E43B-CAA0-459F-81DA-A3EC49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D390-B4AE-4AB6-8977-6032A18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57D0-E7A5-42DE-84B1-DC58A9AE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CEDD-909D-49BF-BBD0-9B63E4A2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2A5A-A688-486E-B988-B47828B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B78A-D172-4D48-B90B-BDCF07F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0988-465E-497A-AFCB-841BA77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AE00B-697C-4D0D-BF80-769DE3331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2BD1-1CFD-48B6-A19D-4DA59676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98C-E36B-4FAE-BF9D-71C81D84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2020-A73A-4549-8A3C-6F32D9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9927-BAAD-45D4-AE19-AF4D3DF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22B4-8D71-49B5-9362-4EF0946F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37D2-4B1C-4114-8806-E2F7844D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2799-E762-47A1-953A-DB630F6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A165-7151-4BCB-A58D-C3FB6813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D43-F7C9-4932-94B8-8DC1A01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DA-EE37-4FD4-9C84-3EC3E87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8E45-2001-4370-A933-6ACBF202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E9FC-D325-4085-ACF5-5228F37D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B807-C3FD-40F0-80C5-F025A3E4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7DA-BB61-4235-8077-6D5FDBB6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7382-A384-43E2-B495-E6EB8E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21E7-2F24-4FD2-A2A8-36E7D75C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6E17B-4D70-4FC2-A9EA-3AA68044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E6A6-F013-476E-AFDA-12F01739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59C-11B1-4C17-AA1B-0BFA127E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5B11-C630-42B4-B9E0-96339D0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9321-9AF2-48CA-8981-796B72F9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E1E1-56A4-486E-9AE9-FB389140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0186-EDD8-4C85-A9C4-7E19A63D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4CC3C-9A29-4964-B491-E3D7F5A2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2168-3D14-47BC-9D16-395E880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45B9C-3D17-4980-8135-D9957A6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5E1C-7956-4654-8A41-7799AFF5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6C4A-9C45-4880-B66F-55DFAD4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C095-7A12-4B12-B94C-8C32DBA8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27DB-95A9-480B-9348-A486A67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09BF-AAB8-4619-9F78-F760BA9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5BE0-AEA6-4FE8-B624-B566A7C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13E1-D6E4-4250-8BF3-79CB0B9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6831F-F9D5-4D45-98B2-1B053C45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1B8-6938-47FF-8AE2-A8A93F0F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17-FAF0-4122-AF2C-32BFB5D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F2BD-68D7-49F4-9AA5-3A0E6A98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D68F-0E6E-458E-BAEE-6560E279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C14A-4B49-4154-A919-F7DFC1C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F60-745D-4C56-B806-859C2BD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6A27-6B6D-4713-B484-7A14C8F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186B-566A-42E8-A826-DACC6D2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D88FD-6143-4786-8359-5C944BDE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594B-4C9D-4480-ACAE-6B41EC83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889C-642D-4701-BAB3-0B77635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477F-9464-4858-8EF7-968D7EC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190-A81B-4F9E-A8F9-CA68EF3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843E-FDAB-42F2-8298-0A8FF2F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5F81-0AE5-473E-850E-184A744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40F3-D773-46C9-9EF1-196E85BA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A2CA-58C1-43BD-BA6A-4F6FB405C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F0DB-CBDD-4021-BDC2-7E7B8A5C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B5C1F-1DAB-4402-9F38-4272250F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417" y="2043663"/>
            <a:ext cx="6626145" cy="203105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Hazard Questions and Mark Schemes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575AC-3D2E-42A2-A17E-1E45A75B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AS June </a:t>
            </a:r>
            <a:r>
              <a:rPr lang="en-GB" dirty="0" smtClean="0">
                <a:solidFill>
                  <a:srgbClr val="FFFFFF"/>
                </a:solidFill>
              </a:rPr>
              <a:t>2018 </a:t>
            </a:r>
            <a:r>
              <a:rPr lang="en-GB" dirty="0">
                <a:solidFill>
                  <a:srgbClr val="FFFFFF"/>
                </a:solidFill>
              </a:rPr>
              <a:t>Paper</a:t>
            </a:r>
          </a:p>
        </p:txBody>
      </p:sp>
    </p:spTree>
    <p:extLst>
      <p:ext uri="{BB962C8B-B14F-4D97-AF65-F5344CB8AC3E}">
        <p14:creationId xmlns:p14="http://schemas.microsoft.com/office/powerpoint/2010/main" val="36448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239" t="28957" r="33465" b="65227"/>
          <a:stretch/>
        </p:blipFill>
        <p:spPr>
          <a:xfrm>
            <a:off x="94387" y="466530"/>
            <a:ext cx="11937995" cy="13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7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136" t="10582" r="33570" b="32981"/>
          <a:stretch/>
        </p:blipFill>
        <p:spPr>
          <a:xfrm>
            <a:off x="0" y="0"/>
            <a:ext cx="6168992" cy="5682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0" t="19288" r="33776" b="20873"/>
          <a:stretch/>
        </p:blipFill>
        <p:spPr>
          <a:xfrm>
            <a:off x="6116276" y="0"/>
            <a:ext cx="6075724" cy="599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4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067" t="21090" r="33687" b="70457"/>
          <a:stretch/>
        </p:blipFill>
        <p:spPr>
          <a:xfrm>
            <a:off x="680164" y="261258"/>
            <a:ext cx="10079965" cy="165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44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612" t="9766" r="36782" b="77120"/>
          <a:stretch/>
        </p:blipFill>
        <p:spPr>
          <a:xfrm>
            <a:off x="0" y="0"/>
            <a:ext cx="4469363" cy="1196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801" t="46845" r="36709" b="10006"/>
          <a:stretch/>
        </p:blipFill>
        <p:spPr>
          <a:xfrm>
            <a:off x="0" y="1222310"/>
            <a:ext cx="4469363" cy="3953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688" t="22600" r="36772" b="22122"/>
          <a:stretch/>
        </p:blipFill>
        <p:spPr>
          <a:xfrm>
            <a:off x="4618652" y="-1"/>
            <a:ext cx="3769569" cy="4264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2540" t="46541" r="36720" b="20328"/>
          <a:stretch/>
        </p:blipFill>
        <p:spPr>
          <a:xfrm>
            <a:off x="4618652" y="4264324"/>
            <a:ext cx="3850240" cy="259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7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8636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6 Mark Analyse Question (AO3)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797" t="19575" r="27430" b="20750"/>
          <a:stretch/>
        </p:blipFill>
        <p:spPr>
          <a:xfrm>
            <a:off x="83975" y="709125"/>
            <a:ext cx="6540760" cy="54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7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797" t="19575" r="27430" b="20750"/>
          <a:stretch/>
        </p:blipFill>
        <p:spPr>
          <a:xfrm>
            <a:off x="83975" y="709125"/>
            <a:ext cx="6540760" cy="5448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118" t="27031" r="6870" b="42479"/>
          <a:stretch/>
        </p:blipFill>
        <p:spPr>
          <a:xfrm>
            <a:off x="6323045" y="2948473"/>
            <a:ext cx="5868955" cy="13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2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665" t="25497" r="27400" b="45799"/>
          <a:stretch/>
        </p:blipFill>
        <p:spPr>
          <a:xfrm>
            <a:off x="972476" y="699796"/>
            <a:ext cx="8880652" cy="35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4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5" t="17052" r="6804" b="24459"/>
          <a:stretch/>
        </p:blipFill>
        <p:spPr>
          <a:xfrm>
            <a:off x="321184" y="911367"/>
            <a:ext cx="11519363" cy="497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8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584" t="12485" r="33328" b="20123"/>
          <a:stretch/>
        </p:blipFill>
        <p:spPr>
          <a:xfrm>
            <a:off x="0" y="40323"/>
            <a:ext cx="5355771" cy="6817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396" t="72633" r="33498" b="21910"/>
          <a:stretch/>
        </p:blipFill>
        <p:spPr>
          <a:xfrm>
            <a:off x="5449078" y="158620"/>
            <a:ext cx="6742922" cy="7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7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582" t="9431" r="30690" b="5845"/>
          <a:stretch/>
        </p:blipFill>
        <p:spPr>
          <a:xfrm>
            <a:off x="2449780" y="-2521"/>
            <a:ext cx="5835804" cy="675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52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27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Hazard Questions and Mark Schemes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exam question practice</dc:title>
  <dc:creator>Alison Martin</dc:creator>
  <cp:lastModifiedBy>Deborah Knox</cp:lastModifiedBy>
  <cp:revision>55</cp:revision>
  <dcterms:created xsi:type="dcterms:W3CDTF">2021-01-21T19:51:23Z</dcterms:created>
  <dcterms:modified xsi:type="dcterms:W3CDTF">2022-07-05T10:56:45Z</dcterms:modified>
</cp:coreProperties>
</file>