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0" r:id="rId3"/>
    <p:sldId id="301" r:id="rId4"/>
    <p:sldId id="306" r:id="rId5"/>
    <p:sldId id="316" r:id="rId6"/>
    <p:sldId id="309" r:id="rId7"/>
    <p:sldId id="308" r:id="rId8"/>
    <p:sldId id="310" r:id="rId9"/>
    <p:sldId id="317" r:id="rId10"/>
    <p:sldId id="313" r:id="rId11"/>
    <p:sldId id="318" r:id="rId12"/>
    <p:sldId id="311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Knox" initials="DK" lastIdx="1" clrIdx="0">
    <p:extLst>
      <p:ext uri="{19B8F6BF-5375-455C-9EA6-DF929625EA0E}">
        <p15:presenceInfo xmlns:p15="http://schemas.microsoft.com/office/powerpoint/2012/main" userId="Deborah Kno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Hazard Questions and Mark Schemes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AS June </a:t>
            </a:r>
            <a:r>
              <a:rPr lang="en-GB" dirty="0" smtClean="0">
                <a:solidFill>
                  <a:srgbClr val="FFFFFF"/>
                </a:solidFill>
              </a:rPr>
              <a:t>2022 </a:t>
            </a:r>
            <a:r>
              <a:rPr lang="en-GB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51" t="19474" r="30459" b="73588"/>
          <a:stretch/>
        </p:blipFill>
        <p:spPr>
          <a:xfrm>
            <a:off x="222440" y="216566"/>
            <a:ext cx="11518771" cy="11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3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15" t="20012" r="29973" b="11866"/>
          <a:stretch/>
        </p:blipFill>
        <p:spPr>
          <a:xfrm>
            <a:off x="0" y="72188"/>
            <a:ext cx="5934630" cy="6785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551" t="24791" r="34653" b="54881"/>
          <a:stretch/>
        </p:blipFill>
        <p:spPr>
          <a:xfrm>
            <a:off x="6144470" y="0"/>
            <a:ext cx="5837613" cy="2318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537" t="34537" r="34630" b="26952"/>
          <a:stretch/>
        </p:blipFill>
        <p:spPr>
          <a:xfrm>
            <a:off x="6208217" y="2318084"/>
            <a:ext cx="5983706" cy="44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2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35" t="23044" r="30335" b="64063"/>
          <a:stretch/>
        </p:blipFill>
        <p:spPr>
          <a:xfrm>
            <a:off x="320841" y="192504"/>
            <a:ext cx="10961695" cy="20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56" t="23204" r="29897" b="23417"/>
          <a:stretch/>
        </p:blipFill>
        <p:spPr>
          <a:xfrm>
            <a:off x="0" y="1"/>
            <a:ext cx="5780288" cy="5173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527" t="11911" r="34510" b="85399"/>
          <a:stretch/>
        </p:blipFill>
        <p:spPr>
          <a:xfrm>
            <a:off x="0" y="5173579"/>
            <a:ext cx="4957011" cy="258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544" t="15850" r="34559" b="10032"/>
          <a:stretch/>
        </p:blipFill>
        <p:spPr>
          <a:xfrm>
            <a:off x="5906551" y="0"/>
            <a:ext cx="4753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1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339" t="15929" r="25542" b="14092"/>
          <a:stretch/>
        </p:blipFill>
        <p:spPr>
          <a:xfrm>
            <a:off x="1" y="617621"/>
            <a:ext cx="7155194" cy="57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339" t="15929" r="25542" b="14092"/>
          <a:stretch/>
        </p:blipFill>
        <p:spPr>
          <a:xfrm>
            <a:off x="88233" y="633665"/>
            <a:ext cx="7058526" cy="5656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856" t="33881" r="8836" b="18994"/>
          <a:stretch/>
        </p:blipFill>
        <p:spPr>
          <a:xfrm>
            <a:off x="7146759" y="3012245"/>
            <a:ext cx="4981074" cy="16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4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33" t="29042" r="25533" b="37046"/>
          <a:stretch/>
        </p:blipFill>
        <p:spPr>
          <a:xfrm>
            <a:off x="328862" y="810128"/>
            <a:ext cx="11008025" cy="42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8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00" t="12847" r="8781" b="11226"/>
          <a:stretch/>
        </p:blipFill>
        <p:spPr>
          <a:xfrm>
            <a:off x="334033" y="505328"/>
            <a:ext cx="11424831" cy="60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948" t="10028" r="31134" b="7579"/>
          <a:stretch/>
        </p:blipFill>
        <p:spPr>
          <a:xfrm>
            <a:off x="72189" y="0"/>
            <a:ext cx="4812632" cy="6775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554" t="41518" r="30524" b="52777"/>
          <a:stretch/>
        </p:blipFill>
        <p:spPr>
          <a:xfrm>
            <a:off x="4427620" y="1323473"/>
            <a:ext cx="7295750" cy="6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5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07" t="11143" r="29196" b="4607"/>
          <a:stretch/>
        </p:blipFill>
        <p:spPr>
          <a:xfrm>
            <a:off x="3288633" y="-17815"/>
            <a:ext cx="5847346" cy="689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8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Hazard Questions and Mark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55</cp:revision>
  <dcterms:created xsi:type="dcterms:W3CDTF">2021-01-21T19:51:23Z</dcterms:created>
  <dcterms:modified xsi:type="dcterms:W3CDTF">2023-06-13T15:04:23Z</dcterms:modified>
</cp:coreProperties>
</file>