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BD3367-BCF4-4B03-B0B9-5DCE4E885D36}"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21219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BD3367-BCF4-4B03-B0B9-5DCE4E885D36}"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52013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BD3367-BCF4-4B03-B0B9-5DCE4E885D36}"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280611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BD3367-BCF4-4B03-B0B9-5DCE4E885D36}"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284987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D3367-BCF4-4B03-B0B9-5DCE4E885D36}" type="datetimeFigureOut">
              <a:rPr lang="en-GB" smtClean="0"/>
              <a:t>19/10/2015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6359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BD3367-BCF4-4B03-B0B9-5DCE4E885D36}"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120877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BD3367-BCF4-4B03-B0B9-5DCE4E885D36}" type="datetimeFigureOut">
              <a:rPr lang="en-GB" smtClean="0"/>
              <a:t>19/10/2015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401922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BD3367-BCF4-4B03-B0B9-5DCE4E885D36}" type="datetimeFigureOut">
              <a:rPr lang="en-GB" smtClean="0"/>
              <a:t>19/10/2015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93010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D3367-BCF4-4B03-B0B9-5DCE4E885D36}" type="datetimeFigureOut">
              <a:rPr lang="en-GB" smtClean="0"/>
              <a:t>19/10/2015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03167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D3367-BCF4-4B03-B0B9-5DCE4E885D36}"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35937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D3367-BCF4-4B03-B0B9-5DCE4E885D36}" type="datetimeFigureOut">
              <a:rPr lang="en-GB" smtClean="0"/>
              <a:t>19/10/2015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E7E6F9-076B-4C3B-8990-504B1313CF99}" type="slidenum">
              <a:rPr lang="en-GB" smtClean="0"/>
              <a:t>‹#›</a:t>
            </a:fld>
            <a:endParaRPr lang="en-GB"/>
          </a:p>
        </p:txBody>
      </p:sp>
    </p:spTree>
    <p:extLst>
      <p:ext uri="{BB962C8B-B14F-4D97-AF65-F5344CB8AC3E}">
        <p14:creationId xmlns:p14="http://schemas.microsoft.com/office/powerpoint/2010/main" val="385188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D3367-BCF4-4B03-B0B9-5DCE4E885D36}" type="datetimeFigureOut">
              <a:rPr lang="en-GB" smtClean="0"/>
              <a:t>19/10/2015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7E6F9-076B-4C3B-8990-504B1313CF99}" type="slidenum">
              <a:rPr lang="en-GB" smtClean="0"/>
              <a:t>‹#›</a:t>
            </a:fld>
            <a:endParaRPr lang="en-GB"/>
          </a:p>
        </p:txBody>
      </p:sp>
    </p:spTree>
    <p:extLst>
      <p:ext uri="{BB962C8B-B14F-4D97-AF65-F5344CB8AC3E}">
        <p14:creationId xmlns:p14="http://schemas.microsoft.com/office/powerpoint/2010/main" val="104567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Applying Newton’s Law</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26276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shopping centre lift and its load have a combined mass of 800 kg.  The lift is initially moving downwards at 10 m/s; it slows to a stop with a constant acceleration in a distance of 25 m.  What is the tension in the supporting cable while the lift is </a:t>
            </a:r>
            <a:r>
              <a:rPr lang="en-GB" smtClean="0"/>
              <a:t>being brought to rest?</a:t>
            </a:r>
            <a:endParaRPr lang="en-GB"/>
          </a:p>
        </p:txBody>
      </p:sp>
    </p:spTree>
    <p:extLst>
      <p:ext uri="{BB962C8B-B14F-4D97-AF65-F5344CB8AC3E}">
        <p14:creationId xmlns:p14="http://schemas.microsoft.com/office/powerpoint/2010/main" val="8125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GB" dirty="0" smtClean="0"/>
              <a:t>Impulse</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060" r="4639"/>
          <a:stretch/>
        </p:blipFill>
        <p:spPr bwMode="auto">
          <a:xfrm rot="10800000">
            <a:off x="107504" y="116631"/>
            <a:ext cx="3312368" cy="67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63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gymnast with mass m=50 kg suspends herself from the lower end of a hanging rope of negligible mass.  (a) What is the gymnast’s weight?  (b) What force (magnitude and direction) does </a:t>
            </a:r>
            <a:r>
              <a:rPr lang="en-GB" smtClean="0"/>
              <a:t>the rope </a:t>
            </a:r>
            <a:r>
              <a:rPr lang="en-GB" dirty="0" smtClean="0"/>
              <a:t>exert on her?  (c) What is the tension at the top of the rope?</a:t>
            </a:r>
            <a:endParaRPr lang="en-GB" dirty="0"/>
          </a:p>
        </p:txBody>
      </p:sp>
    </p:spTree>
    <p:extLst>
      <p:ext uri="{BB962C8B-B14F-4D97-AF65-F5344CB8AC3E}">
        <p14:creationId xmlns:p14="http://schemas.microsoft.com/office/powerpoint/2010/main" val="33883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a:t>
            </a:r>
            <a:endParaRPr lang="en-GB" dirty="0"/>
          </a:p>
        </p:txBody>
      </p:sp>
      <p:sp>
        <p:nvSpPr>
          <p:cNvPr id="3" name="Content Placeholder 2"/>
          <p:cNvSpPr>
            <a:spLocks noGrp="1"/>
          </p:cNvSpPr>
          <p:nvPr>
            <p:ph idx="1"/>
          </p:nvPr>
        </p:nvSpPr>
        <p:spPr/>
        <p:txBody>
          <a:bodyPr/>
          <a:lstStyle/>
          <a:p>
            <a:r>
              <a:rPr lang="en-GB" dirty="0" smtClean="0"/>
              <a:t>Find the tension at each end of the rope in the previous question if the weight of the rope is 120 N</a:t>
            </a:r>
            <a:endParaRPr lang="en-GB" dirty="0"/>
          </a:p>
        </p:txBody>
      </p:sp>
    </p:spTree>
    <p:extLst>
      <p:ext uri="{BB962C8B-B14F-4D97-AF65-F5344CB8AC3E}">
        <p14:creationId xmlns:p14="http://schemas.microsoft.com/office/powerpoint/2010/main" val="2093023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457200" y="1600200"/>
            <a:ext cx="5554960" cy="4525963"/>
          </a:xfrm>
        </p:spPr>
        <p:txBody>
          <a:bodyPr>
            <a:normAutofit lnSpcReduction="10000"/>
          </a:bodyPr>
          <a:lstStyle/>
          <a:p>
            <a:r>
              <a:rPr lang="en-GB" dirty="0" smtClean="0"/>
              <a:t>A car engine with weight w hangs from a chain that is linked at ring O to two other chains, one fastened to the ceiling and the other to the wall.  Find expressions for the tension in each of the three chains in terms of w.  The weights of the ring and chains are negligible.</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21678">
            <a:off x="5813483" y="1516054"/>
            <a:ext cx="3131840" cy="352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32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A car of weight w rests on a slanted ramp attached to a trailer.  Only a cable running from the trailer prevents the car from rolling off the ramp.  Find the tension in the cable and the force that the ramp exerts on the car’s tyres.</a:t>
            </a:r>
            <a:endParaRPr lang="en-GB" dirty="0"/>
          </a:p>
        </p:txBody>
      </p:sp>
    </p:spTree>
    <p:extLst>
      <p:ext uri="{BB962C8B-B14F-4D97-AF65-F5344CB8AC3E}">
        <p14:creationId xmlns:p14="http://schemas.microsoft.com/office/powerpoint/2010/main" val="212451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Law Questions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6486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457200" y="1600200"/>
            <a:ext cx="5957840" cy="4525963"/>
          </a:xfrm>
        </p:spPr>
        <p:txBody>
          <a:bodyPr>
            <a:normAutofit lnSpcReduction="10000"/>
          </a:bodyPr>
          <a:lstStyle/>
          <a:p>
            <a:r>
              <a:rPr lang="en-GB" dirty="0" smtClean="0"/>
              <a:t>An iceboat is at rest on a frictionless horizontal surface.  A wind is blowing along the direction of the runners so that 4.0 s after the iceboat is released, it is moving at 6.0 m/s.  What constant horizontal force does the wind exert on the iceboat (iceboat and rider mass is 200 kg)</a:t>
            </a:r>
            <a:endParaRPr lang="en-GB" dirty="0"/>
          </a:p>
        </p:txBody>
      </p:sp>
      <p:pic>
        <p:nvPicPr>
          <p:cNvPr id="3074" name="Picture 2" descr="http://photos.uc.wisc.edu/photos/4910/original/Iceboat_Berggren06_0157.jpg?1286779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40" y="54874"/>
            <a:ext cx="2698417" cy="17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3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r>
              <a:rPr lang="en-GB" dirty="0" smtClean="0"/>
              <a:t>Suppose a constant horizontal friction force with magnitude 100N opposes the motion of the iceboat (previous question).  In this case, what constant force must the wind exert on the iceboat to cause the same constant acceleration of 1.5 ms</a:t>
            </a:r>
            <a:r>
              <a:rPr lang="en-GB" baseline="30000" dirty="0" smtClean="0"/>
              <a:t>-2</a:t>
            </a:r>
            <a:r>
              <a:rPr lang="en-GB" dirty="0" smtClean="0"/>
              <a:t>?</a:t>
            </a:r>
            <a:endParaRPr lang="en-GB" dirty="0"/>
          </a:p>
        </p:txBody>
      </p:sp>
    </p:spTree>
    <p:extLst>
      <p:ext uri="{BB962C8B-B14F-4D97-AF65-F5344CB8AC3E}">
        <p14:creationId xmlns:p14="http://schemas.microsoft.com/office/powerpoint/2010/main" val="151026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D7DB37F5B7D846863E694E3DBB3DA1" ma:contentTypeVersion="1" ma:contentTypeDescription="Create a new document." ma:contentTypeScope="" ma:versionID="ac753e4bffcb6403742c7c6ad5a49cff">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41BE2-71F2-4C66-8637-5699B78AD7D8}">
  <ds:schemaRefs>
    <ds:schemaRef ds:uri="http://purl.org/dc/dcmitype/"/>
    <ds:schemaRef ds:uri="http://purl.org/dc/elements/1.1/"/>
    <ds:schemaRef ds:uri="http://schemas.microsoft.com/office/2006/metadata/properties"/>
    <ds:schemaRef ds:uri="http://www.w3.org/XML/1998/namespace"/>
    <ds:schemaRef ds:uri="http://schemas.microsoft.com/sharepoint/v3"/>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D0E64D2-BC6C-489A-A4CB-FD4746CD87FE}">
  <ds:schemaRefs>
    <ds:schemaRef ds:uri="http://schemas.microsoft.com/sharepoint/v3/contenttype/forms"/>
  </ds:schemaRefs>
</ds:datastoreItem>
</file>

<file path=customXml/itemProps3.xml><?xml version="1.0" encoding="utf-8"?>
<ds:datastoreItem xmlns:ds="http://schemas.openxmlformats.org/officeDocument/2006/customXml" ds:itemID="{14121ACB-17A4-4B26-A982-F122E9924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363</Words>
  <Application>Microsoft Office PowerPoint</Application>
  <PresentationFormat>On-screen Show (4:3)</PresentationFormat>
  <Paragraphs>17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Applying Newton’s Law</vt:lpstr>
      <vt:lpstr>Impulse</vt:lpstr>
      <vt:lpstr>Question</vt:lpstr>
      <vt:lpstr>Question </vt:lpstr>
      <vt:lpstr>Question</vt:lpstr>
      <vt:lpstr>Question</vt:lpstr>
      <vt:lpstr>2nd Law Questions</vt:lpstr>
      <vt:lpstr>Question</vt:lpstr>
      <vt:lpstr>Question</vt:lpstr>
      <vt:lpstr>Question</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Newton’s Law</dc:title>
  <dc:creator>Andy Morris</dc:creator>
  <cp:lastModifiedBy>Andy Morris</cp:lastModifiedBy>
  <cp:revision>6</cp:revision>
  <dcterms:created xsi:type="dcterms:W3CDTF">2015-10-19T08:57:31Z</dcterms:created>
  <dcterms:modified xsi:type="dcterms:W3CDTF">2015-10-19T10:48:35Z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0x0101002CD7DB37F5B7D846863E694E3DBB3DA1</vt:lpwstr>
  </property>
</Properties>
</file>