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24/05/2016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12</cp:revision>
  <dcterms:created xsi:type="dcterms:W3CDTF">2016-05-16T13:02:05Z</dcterms:created>
  <dcterms:modified xsi:type="dcterms:W3CDTF">2016-05-24T15:39:14Z</dcterms:modified>
</cp:coreProperties>
</file>