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3" r:id="rId5"/>
    <p:sldId id="264" r:id="rId6"/>
    <p:sldId id="259" r:id="rId7"/>
    <p:sldId id="265" r:id="rId8"/>
    <p:sldId id="266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1536-6137-4E2F-BD21-9471A14B1B6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80FD-BD21-4CCA-8F49-57178A103D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6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1536-6137-4E2F-BD21-9471A14B1B6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80FD-BD21-4CCA-8F49-57178A103D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51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1536-6137-4E2F-BD21-9471A14B1B6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80FD-BD21-4CCA-8F49-57178A103D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44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1536-6137-4E2F-BD21-9471A14B1B6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80FD-BD21-4CCA-8F49-57178A103D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3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1536-6137-4E2F-BD21-9471A14B1B6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80FD-BD21-4CCA-8F49-57178A103D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3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1536-6137-4E2F-BD21-9471A14B1B6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80FD-BD21-4CCA-8F49-57178A103D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61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1536-6137-4E2F-BD21-9471A14B1B6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80FD-BD21-4CCA-8F49-57178A103D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15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1536-6137-4E2F-BD21-9471A14B1B6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80FD-BD21-4CCA-8F49-57178A103D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1536-6137-4E2F-BD21-9471A14B1B6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80FD-BD21-4CCA-8F49-57178A103D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6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1536-6137-4E2F-BD21-9471A14B1B6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80FD-BD21-4CCA-8F49-57178A103D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23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1536-6137-4E2F-BD21-9471A14B1B6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80FD-BD21-4CCA-8F49-57178A103D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55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11536-6137-4E2F-BD21-9471A14B1B6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F80FD-BD21-4CCA-8F49-57178A103D8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LO: To resolve vectors and calculate/resolve moments 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69332"/>
            <a:ext cx="9144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 Words: Force, Newton, Resolve</a:t>
            </a:r>
            <a:r>
              <a:rPr lang="en-GB" baseline="0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85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41784"/>
            <a:ext cx="8229600" cy="11430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Forces in Equilibrium (Chapter 7 Revision)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73180"/>
              </p:ext>
            </p:extLst>
          </p:nvPr>
        </p:nvGraphicFramePr>
        <p:xfrm>
          <a:off x="33358" y="5229200"/>
          <a:ext cx="90031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226"/>
                <a:gridCol w="820891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From my learning today I will be able to…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Define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Vectors and represent Vectors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Resolve vectors and calculate moments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A/A*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Suggest consequences of calculations such as stability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5" t="38751" r="15344" b="4304"/>
          <a:stretch/>
        </p:blipFill>
        <p:spPr bwMode="auto">
          <a:xfrm>
            <a:off x="1547664" y="1052736"/>
            <a:ext cx="618308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3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tjwasvr05\staffmydocs$\abaker\My Documents\My Work\12BO AQA AS Level\Unit 2 pictures\7.6 A block on a slope - the triangle of for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764704"/>
            <a:ext cx="1845063" cy="3096344"/>
          </a:xfrm>
          <a:prstGeom prst="rect">
            <a:avLst/>
          </a:prstGeom>
          <a:noFill/>
        </p:spPr>
      </p:pic>
      <p:pic>
        <p:nvPicPr>
          <p:cNvPr id="5123" name="Picture 3" descr="\\tjwasvr05\staffmydocs$\abaker\My Documents\My Work\12BO AQA AS Level\Unit 2 pictures\7.6 A block on a sl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9" y="908720"/>
            <a:ext cx="3744416" cy="4105533"/>
          </a:xfrm>
          <a:prstGeom prst="rect">
            <a:avLst/>
          </a:prstGeom>
          <a:noFill/>
        </p:spPr>
      </p:pic>
      <p:pic>
        <p:nvPicPr>
          <p:cNvPr id="5124" name="Picture 4" descr="\\tjwasvr05\staffmydocs$\abaker\My Documents\My Work\12BO AQA AS Level\Unit 2 pictures\7.6 Free body diagram of a parked car on a sl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05064"/>
            <a:ext cx="5747336" cy="25922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Equilibrium rules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3569" y="692696"/>
            <a:ext cx="9324528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are all the forces acting on the diagra</a:t>
            </a:r>
            <a:r>
              <a:rPr lang="en-GB" sz="3600" dirty="0" smtClean="0"/>
              <a:t>m?</a:t>
            </a:r>
            <a:endParaRPr lang="en-GB" sz="3600" dirty="0"/>
          </a:p>
        </p:txBody>
      </p:sp>
      <p:pic>
        <p:nvPicPr>
          <p:cNvPr id="1026" name="Picture 2" descr="\\tjwasvr05\staffmydocs$\abaker\My Documents\My Work\12BO AQA AS Level\Unit 2 pictures\7.2 The forces on a child on a swing without lab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8171906" cy="3528392"/>
          </a:xfrm>
          <a:prstGeom prst="rect">
            <a:avLst/>
          </a:prstGeom>
          <a:noFill/>
        </p:spPr>
      </p:pic>
      <p:pic>
        <p:nvPicPr>
          <p:cNvPr id="1027" name="Picture 3" descr="\\tjwasvr05\staffmydocs$\abaker\My Documents\My Work\12BO AQA AS Level\Unit 2 pictures\7.2 The forces on a child on a swing label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39"/>
            <a:ext cx="8136904" cy="351327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218468" y="1628800"/>
            <a:ext cx="3746020" cy="496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8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85496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Three force test and diagram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\\tjwasvr05\staffmydocs$\abaker\My Documents\My Work\12BO AQA AS Level\Unit 2 pictures\7.2 Testing three forces (experiment set-up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35" y="1412776"/>
            <a:ext cx="5833036" cy="3384376"/>
          </a:xfrm>
          <a:prstGeom prst="rect">
            <a:avLst/>
          </a:prstGeom>
          <a:noFill/>
        </p:spPr>
      </p:pic>
      <p:pic>
        <p:nvPicPr>
          <p:cNvPr id="2051" name="Picture 3" descr="\\tjwasvr05\staffmydocs$\abaker\My Documents\My Work\12BO AQA AS Level\Unit 2 pictures\7.2 Testing three forces (force diagra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48880"/>
            <a:ext cx="3013943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4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8" t="37652" r="21102" b="3771"/>
          <a:stretch/>
        </p:blipFill>
        <p:spPr bwMode="auto">
          <a:xfrm>
            <a:off x="387299" y="764704"/>
            <a:ext cx="6024619" cy="492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9" t="45040" r="17562" b="33333"/>
          <a:stretch/>
        </p:blipFill>
        <p:spPr bwMode="auto">
          <a:xfrm>
            <a:off x="611560" y="5517232"/>
            <a:ext cx="6252047" cy="179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9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39706" r="30069" b="26505"/>
          <a:stretch/>
        </p:blipFill>
        <p:spPr bwMode="auto">
          <a:xfrm>
            <a:off x="107504" y="1052736"/>
            <a:ext cx="9096186" cy="536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7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85381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Principle of moments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\\tjwasvr05\staffmydocs$\abaker\My Documents\My Work\12BO AQA AS Level\Unit 2 pictures\7.3 Principles of mo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8204541" cy="1584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448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The moment of a force about any point is defined as the force x the perpendicular distance from the line of action of the force to the point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5229200"/>
            <a:ext cx="298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itchFamily="66" charset="0"/>
              </a:rPr>
              <a:t>t</a:t>
            </a:r>
            <a:r>
              <a:rPr lang="en-GB" sz="2000" dirty="0" smtClean="0">
                <a:latin typeface="Comic Sans MS" pitchFamily="66" charset="0"/>
              </a:rPr>
              <a:t>he sum of the clockwise moments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5229200"/>
            <a:ext cx="3195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the sum of the anticlockwise moments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530120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=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182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3" t="39467" r="16116" b="5539"/>
          <a:stretch/>
        </p:blipFill>
        <p:spPr bwMode="auto">
          <a:xfrm>
            <a:off x="107504" y="764704"/>
            <a:ext cx="895880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4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8" t="38460" r="28636" b="13637"/>
          <a:stretch/>
        </p:blipFill>
        <p:spPr bwMode="auto">
          <a:xfrm>
            <a:off x="1259632" y="897778"/>
            <a:ext cx="7128792" cy="561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8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99267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Stability and unstable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\\tjwasvr05\staffmydocs$\abaker\My Documents\My Work\12BO AQA AS Level\Unit 2 pictures\7.5 Unstable equilibr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671804" cy="41764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1988840"/>
            <a:ext cx="2987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If the weight (the force acting due the centre of mass) acts through a line outside of the XY the object will topple.</a:t>
            </a:r>
          </a:p>
          <a:p>
            <a:endParaRPr lang="en-GB" sz="2000" dirty="0" smtClean="0">
              <a:latin typeface="Comic Sans MS" pitchFamily="66" charset="0"/>
            </a:endParaRPr>
          </a:p>
          <a:p>
            <a:endParaRPr lang="en-GB" sz="2000" dirty="0">
              <a:latin typeface="Comic Sans MS" pitchFamily="66" charset="0"/>
            </a:endParaRPr>
          </a:p>
          <a:p>
            <a:r>
              <a:rPr lang="en-GB" sz="2000" dirty="0" smtClean="0">
                <a:latin typeface="Comic Sans MS" pitchFamily="66" charset="0"/>
              </a:rPr>
              <a:t>A wider base and a lower centre of mass increase stability.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142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Forces in Equilibrium (Chapter 7 Revision) </vt:lpstr>
      <vt:lpstr>What are all the forces acting on the diagram?</vt:lpstr>
      <vt:lpstr>Three force test and diagram</vt:lpstr>
      <vt:lpstr>PowerPoint Presentation</vt:lpstr>
      <vt:lpstr>PowerPoint Presentation</vt:lpstr>
      <vt:lpstr>Principle of moments</vt:lpstr>
      <vt:lpstr>PowerPoint Presentation</vt:lpstr>
      <vt:lpstr>PowerPoint Presentation</vt:lpstr>
      <vt:lpstr>Stability and unstable</vt:lpstr>
      <vt:lpstr>Equilibrium rules</vt:lpstr>
    </vt:vector>
  </TitlesOfParts>
  <Company>The City of London of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Duddy</dc:creator>
  <cp:lastModifiedBy>Joshua Duddy</cp:lastModifiedBy>
  <cp:revision>8</cp:revision>
  <dcterms:created xsi:type="dcterms:W3CDTF">2016-01-18T11:53:01Z</dcterms:created>
  <dcterms:modified xsi:type="dcterms:W3CDTF">2016-01-18T14:00:13Z</dcterms:modified>
</cp:coreProperties>
</file>