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2" r:id="rId6"/>
    <p:sldId id="257" r:id="rId7"/>
    <p:sldId id="271" r:id="rId8"/>
    <p:sldId id="269" r:id="rId9"/>
    <p:sldId id="263" r:id="rId10"/>
    <p:sldId id="275" r:id="rId11"/>
    <p:sldId id="276" r:id="rId12"/>
    <p:sldId id="259" r:id="rId13"/>
    <p:sldId id="282" r:id="rId14"/>
    <p:sldId id="277" r:id="rId15"/>
    <p:sldId id="278" r:id="rId16"/>
    <p:sldId id="279" r:id="rId17"/>
    <p:sldId id="280" r:id="rId18"/>
    <p:sldId id="264" r:id="rId19"/>
    <p:sldId id="265" r:id="rId20"/>
    <p:sldId id="281" r:id="rId21"/>
    <p:sldId id="283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22D0D-13BE-4C16-9BE0-4C876467F706}" v="78" dt="2023-01-23T12:12:26.532"/>
    <p1510:client id="{A5E7BB4E-7E8C-42A4-9244-65FC58930E70}" v="19" dt="2023-01-23T23:22:06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 Sandhu" userId="36937783-d348-4b62-831c-46b37b09b3c3" providerId="ADAL" clId="{A5E7BB4E-7E8C-42A4-9244-65FC58930E70}"/>
    <pc:docChg chg="undo custSel addSld delSld modSld">
      <pc:chgData name="Dal Sandhu" userId="36937783-d348-4b62-831c-46b37b09b3c3" providerId="ADAL" clId="{A5E7BB4E-7E8C-42A4-9244-65FC58930E70}" dt="2023-01-23T23:22:06.149" v="178" actId="113"/>
      <pc:docMkLst>
        <pc:docMk/>
      </pc:docMkLst>
      <pc:sldChg chg="del">
        <pc:chgData name="Dal Sandhu" userId="36937783-d348-4b62-831c-46b37b09b3c3" providerId="ADAL" clId="{A5E7BB4E-7E8C-42A4-9244-65FC58930E70}" dt="2023-01-23T23:11:56.465" v="11" actId="47"/>
        <pc:sldMkLst>
          <pc:docMk/>
          <pc:sldMk cId="0" sldId="260"/>
        </pc:sldMkLst>
      </pc:sldChg>
      <pc:sldChg chg="del">
        <pc:chgData name="Dal Sandhu" userId="36937783-d348-4b62-831c-46b37b09b3c3" providerId="ADAL" clId="{A5E7BB4E-7E8C-42A4-9244-65FC58930E70}" dt="2023-01-23T23:21:32.359" v="176" actId="2696"/>
        <pc:sldMkLst>
          <pc:docMk/>
          <pc:sldMk cId="1182797222" sldId="261"/>
        </pc:sldMkLst>
      </pc:sldChg>
      <pc:sldChg chg="del">
        <pc:chgData name="Dal Sandhu" userId="36937783-d348-4b62-831c-46b37b09b3c3" providerId="ADAL" clId="{A5E7BB4E-7E8C-42A4-9244-65FC58930E70}" dt="2023-01-23T23:11:58.185" v="12" actId="47"/>
        <pc:sldMkLst>
          <pc:docMk/>
          <pc:sldMk cId="0" sldId="262"/>
        </pc:sldMkLst>
      </pc:sldChg>
      <pc:sldChg chg="del">
        <pc:chgData name="Dal Sandhu" userId="36937783-d348-4b62-831c-46b37b09b3c3" providerId="ADAL" clId="{A5E7BB4E-7E8C-42A4-9244-65FC58930E70}" dt="2023-01-23T23:12:01.212" v="14" actId="47"/>
        <pc:sldMkLst>
          <pc:docMk/>
          <pc:sldMk cId="447609378" sldId="268"/>
        </pc:sldMkLst>
      </pc:sldChg>
      <pc:sldChg chg="del">
        <pc:chgData name="Dal Sandhu" userId="36937783-d348-4b62-831c-46b37b09b3c3" providerId="ADAL" clId="{A5E7BB4E-7E8C-42A4-9244-65FC58930E70}" dt="2023-01-23T23:11:59.756" v="13" actId="47"/>
        <pc:sldMkLst>
          <pc:docMk/>
          <pc:sldMk cId="1006223374" sldId="270"/>
        </pc:sldMkLst>
      </pc:sldChg>
      <pc:sldChg chg="del">
        <pc:chgData name="Dal Sandhu" userId="36937783-d348-4b62-831c-46b37b09b3c3" providerId="ADAL" clId="{A5E7BB4E-7E8C-42A4-9244-65FC58930E70}" dt="2023-01-23T23:15:20.280" v="95" actId="2696"/>
        <pc:sldMkLst>
          <pc:docMk/>
          <pc:sldMk cId="2133654739" sldId="273"/>
        </pc:sldMkLst>
      </pc:sldChg>
      <pc:sldChg chg="modSp">
        <pc:chgData name="Dal Sandhu" userId="36937783-d348-4b62-831c-46b37b09b3c3" providerId="ADAL" clId="{A5E7BB4E-7E8C-42A4-9244-65FC58930E70}" dt="2023-01-23T23:07:52.299" v="10" actId="14100"/>
        <pc:sldMkLst>
          <pc:docMk/>
          <pc:sldMk cId="3663671180" sldId="279"/>
        </pc:sldMkLst>
        <pc:spChg chg="mod">
          <ac:chgData name="Dal Sandhu" userId="36937783-d348-4b62-831c-46b37b09b3c3" providerId="ADAL" clId="{A5E7BB4E-7E8C-42A4-9244-65FC58930E70}" dt="2023-01-23T23:07:52.299" v="10" actId="14100"/>
          <ac:spMkLst>
            <pc:docMk/>
            <pc:sldMk cId="3663671180" sldId="279"/>
            <ac:spMk id="27650" creationId="{00000000-0000-0000-0000-000000000000}"/>
          </ac:spMkLst>
        </pc:spChg>
      </pc:sldChg>
      <pc:sldChg chg="modSp mod">
        <pc:chgData name="Dal Sandhu" userId="36937783-d348-4b62-831c-46b37b09b3c3" providerId="ADAL" clId="{A5E7BB4E-7E8C-42A4-9244-65FC58930E70}" dt="2023-01-23T23:07:30.235" v="9" actId="20577"/>
        <pc:sldMkLst>
          <pc:docMk/>
          <pc:sldMk cId="3666632621" sldId="282"/>
        </pc:sldMkLst>
        <pc:spChg chg="mod">
          <ac:chgData name="Dal Sandhu" userId="36937783-d348-4b62-831c-46b37b09b3c3" providerId="ADAL" clId="{A5E7BB4E-7E8C-42A4-9244-65FC58930E70}" dt="2023-01-23T23:07:30.235" v="9" actId="20577"/>
          <ac:spMkLst>
            <pc:docMk/>
            <pc:sldMk cId="3666632621" sldId="282"/>
            <ac:spMk id="2050" creationId="{B3E6D084-0CB4-4DFC-1DE1-8D35764AE176}"/>
          </ac:spMkLst>
        </pc:spChg>
      </pc:sldChg>
      <pc:sldChg chg="addSp delSp modSp add mod modAnim">
        <pc:chgData name="Dal Sandhu" userId="36937783-d348-4b62-831c-46b37b09b3c3" providerId="ADAL" clId="{A5E7BB4E-7E8C-42A4-9244-65FC58930E70}" dt="2023-01-23T23:22:06.149" v="178" actId="113"/>
        <pc:sldMkLst>
          <pc:docMk/>
          <pc:sldMk cId="3861533378" sldId="283"/>
        </pc:sldMkLst>
        <pc:spChg chg="add del mod">
          <ac:chgData name="Dal Sandhu" userId="36937783-d348-4b62-831c-46b37b09b3c3" providerId="ADAL" clId="{A5E7BB4E-7E8C-42A4-9244-65FC58930E70}" dt="2023-01-23T23:13:07.243" v="17" actId="478"/>
          <ac:spMkLst>
            <pc:docMk/>
            <pc:sldMk cId="3861533378" sldId="283"/>
            <ac:spMk id="2" creationId="{6DAA4411-01F2-4170-AAD3-078EC77FE240}"/>
          </ac:spMkLst>
        </pc:spChg>
        <pc:spChg chg="add mod">
          <ac:chgData name="Dal Sandhu" userId="36937783-d348-4b62-831c-46b37b09b3c3" providerId="ADAL" clId="{A5E7BB4E-7E8C-42A4-9244-65FC58930E70}" dt="2023-01-23T23:22:02.750" v="177" actId="113"/>
          <ac:spMkLst>
            <pc:docMk/>
            <pc:sldMk cId="3861533378" sldId="283"/>
            <ac:spMk id="3" creationId="{D563F05A-A88F-407F-B936-D628BC84EE64}"/>
          </ac:spMkLst>
        </pc:spChg>
        <pc:spChg chg="add mod">
          <ac:chgData name="Dal Sandhu" userId="36937783-d348-4b62-831c-46b37b09b3c3" providerId="ADAL" clId="{A5E7BB4E-7E8C-42A4-9244-65FC58930E70}" dt="2023-01-23T23:22:06.149" v="178" actId="113"/>
          <ac:spMkLst>
            <pc:docMk/>
            <pc:sldMk cId="3861533378" sldId="283"/>
            <ac:spMk id="12" creationId="{4B4DE45B-AA61-432E-8E53-6AF299C0DF0E}"/>
          </ac:spMkLst>
        </pc:spChg>
        <pc:spChg chg="del">
          <ac:chgData name="Dal Sandhu" userId="36937783-d348-4b62-831c-46b37b09b3c3" providerId="ADAL" clId="{A5E7BB4E-7E8C-42A4-9244-65FC58930E70}" dt="2023-01-23T23:13:12.851" v="18" actId="478"/>
          <ac:spMkLst>
            <pc:docMk/>
            <pc:sldMk cId="3861533378" sldId="283"/>
            <ac:spMk id="24578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45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46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47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48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49" creationId="{00000000-0000-0000-0000-000000000000}"/>
          </ac:spMkLst>
        </pc:spChg>
        <pc:spChg chg="del">
          <ac:chgData name="Dal Sandhu" userId="36937783-d348-4b62-831c-46b37b09b3c3" providerId="ADAL" clId="{A5E7BB4E-7E8C-42A4-9244-65FC58930E70}" dt="2023-01-23T23:13:03.310" v="16" actId="478"/>
          <ac:spMkLst>
            <pc:docMk/>
            <pc:sldMk cId="3861533378" sldId="283"/>
            <ac:spMk id="166950" creationId="{00000000-0000-0000-0000-000000000000}"/>
          </ac:spMkLst>
        </pc:spChg>
        <pc:graphicFrameChg chg="del">
          <ac:chgData name="Dal Sandhu" userId="36937783-d348-4b62-831c-46b37b09b3c3" providerId="ADAL" clId="{A5E7BB4E-7E8C-42A4-9244-65FC58930E70}" dt="2023-01-23T23:13:03.310" v="16" actId="478"/>
          <ac:graphicFrameMkLst>
            <pc:docMk/>
            <pc:sldMk cId="3861533378" sldId="283"/>
            <ac:graphicFrameMk id="166915" creationId="{00000000-0000-0000-0000-000000000000}"/>
          </ac:graphicFrameMkLst>
        </pc:graphicFrameChg>
      </pc:sldChg>
    </pc:docChg>
  </pc:docChgLst>
  <pc:docChgLst>
    <pc:chgData name="Dal Sandhu" userId="36937783-d348-4b62-831c-46b37b09b3c3" providerId="ADAL" clId="{66822D0D-13BE-4C16-9BE0-4C876467F706}"/>
    <pc:docChg chg="custSel addSld delSld modSld sldOrd">
      <pc:chgData name="Dal Sandhu" userId="36937783-d348-4b62-831c-46b37b09b3c3" providerId="ADAL" clId="{66822D0D-13BE-4C16-9BE0-4C876467F706}" dt="2023-01-23T12:12:26.557" v="301" actId="27636"/>
      <pc:docMkLst>
        <pc:docMk/>
      </pc:docMkLst>
      <pc:sldChg chg="addSp modSp mod modAnim">
        <pc:chgData name="Dal Sandhu" userId="36937783-d348-4b62-831c-46b37b09b3c3" providerId="ADAL" clId="{66822D0D-13BE-4C16-9BE0-4C876467F706}" dt="2023-01-23T12:06:04.152" v="281"/>
        <pc:sldMkLst>
          <pc:docMk/>
          <pc:sldMk cId="0" sldId="257"/>
        </pc:sldMkLst>
        <pc:spChg chg="mod">
          <ac:chgData name="Dal Sandhu" userId="36937783-d348-4b62-831c-46b37b09b3c3" providerId="ADAL" clId="{66822D0D-13BE-4C16-9BE0-4C876467F706}" dt="2023-01-23T12:03:20.051" v="252" actId="20577"/>
          <ac:spMkLst>
            <pc:docMk/>
            <pc:sldMk cId="0" sldId="257"/>
            <ac:spMk id="3074" creationId="{B2C066C6-1BF7-1B82-99F5-F18FC59057AE}"/>
          </ac:spMkLst>
        </pc:spChg>
        <pc:spChg chg="mod">
          <ac:chgData name="Dal Sandhu" userId="36937783-d348-4b62-831c-46b37b09b3c3" providerId="ADAL" clId="{66822D0D-13BE-4C16-9BE0-4C876467F706}" dt="2023-01-23T12:04:48.889" v="272" actId="14100"/>
          <ac:spMkLst>
            <pc:docMk/>
            <pc:sldMk cId="0" sldId="257"/>
            <ac:spMk id="3075" creationId="{287CD1C3-F391-0A6D-DFE6-F1BA71B9CD80}"/>
          </ac:spMkLst>
        </pc:spChg>
        <pc:picChg chg="add mod">
          <ac:chgData name="Dal Sandhu" userId="36937783-d348-4b62-831c-46b37b09b3c3" providerId="ADAL" clId="{66822D0D-13BE-4C16-9BE0-4C876467F706}" dt="2023-01-23T12:05:58.960" v="280" actId="14100"/>
          <ac:picMkLst>
            <pc:docMk/>
            <pc:sldMk cId="0" sldId="257"/>
            <ac:picMk id="6" creationId="{6F30C686-7D30-5D13-2B53-709C1720DB72}"/>
          </ac:picMkLst>
        </pc:picChg>
        <pc:picChg chg="add mod">
          <ac:chgData name="Dal Sandhu" userId="36937783-d348-4b62-831c-46b37b09b3c3" providerId="ADAL" clId="{66822D0D-13BE-4C16-9BE0-4C876467F706}" dt="2023-01-23T12:05:53.560" v="279" actId="14100"/>
          <ac:picMkLst>
            <pc:docMk/>
            <pc:sldMk cId="0" sldId="257"/>
            <ac:picMk id="8" creationId="{57A4CB53-387D-275E-B5A7-FE4432873F17}"/>
          </ac:picMkLst>
        </pc:picChg>
      </pc:sldChg>
      <pc:sldChg chg="del">
        <pc:chgData name="Dal Sandhu" userId="36937783-d348-4b62-831c-46b37b09b3c3" providerId="ADAL" clId="{66822D0D-13BE-4C16-9BE0-4C876467F706}" dt="2023-01-23T11:56:20.943" v="175" actId="47"/>
        <pc:sldMkLst>
          <pc:docMk/>
          <pc:sldMk cId="1182797222" sldId="261"/>
        </pc:sldMkLst>
      </pc:sldChg>
      <pc:sldChg chg="ord">
        <pc:chgData name="Dal Sandhu" userId="36937783-d348-4b62-831c-46b37b09b3c3" providerId="ADAL" clId="{66822D0D-13BE-4C16-9BE0-4C876467F706}" dt="2023-01-23T11:41:33.354" v="66"/>
        <pc:sldMkLst>
          <pc:docMk/>
          <pc:sldMk cId="0" sldId="263"/>
        </pc:sldMkLst>
      </pc:sldChg>
      <pc:sldChg chg="del">
        <pc:chgData name="Dal Sandhu" userId="36937783-d348-4b62-831c-46b37b09b3c3" providerId="ADAL" clId="{66822D0D-13BE-4C16-9BE0-4C876467F706}" dt="2023-01-23T11:36:53.945" v="7" actId="2696"/>
        <pc:sldMkLst>
          <pc:docMk/>
          <pc:sldMk cId="3335598459" sldId="264"/>
        </pc:sldMkLst>
      </pc:sldChg>
      <pc:sldChg chg="del">
        <pc:chgData name="Dal Sandhu" userId="36937783-d348-4b62-831c-46b37b09b3c3" providerId="ADAL" clId="{66822D0D-13BE-4C16-9BE0-4C876467F706}" dt="2023-01-23T11:36:53.945" v="7" actId="2696"/>
        <pc:sldMkLst>
          <pc:docMk/>
          <pc:sldMk cId="2733240961" sldId="265"/>
        </pc:sldMkLst>
      </pc:sldChg>
      <pc:sldChg chg="addSp delSp modSp new del mod">
        <pc:chgData name="Dal Sandhu" userId="36937783-d348-4b62-831c-46b37b09b3c3" providerId="ADAL" clId="{66822D0D-13BE-4C16-9BE0-4C876467F706}" dt="2023-01-23T11:41:23.328" v="64" actId="2696"/>
        <pc:sldMkLst>
          <pc:docMk/>
          <pc:sldMk cId="822322112" sldId="266"/>
        </pc:sldMkLst>
        <pc:spChg chg="del">
          <ac:chgData name="Dal Sandhu" userId="36937783-d348-4b62-831c-46b37b09b3c3" providerId="ADAL" clId="{66822D0D-13BE-4C16-9BE0-4C876467F706}" dt="2023-01-23T11:36:20.149" v="5" actId="478"/>
          <ac:spMkLst>
            <pc:docMk/>
            <pc:sldMk cId="822322112" sldId="266"/>
            <ac:spMk id="2" creationId="{E404F45C-A274-EC09-3024-9138D1363D6C}"/>
          </ac:spMkLst>
        </pc:spChg>
        <pc:picChg chg="add del mod">
          <ac:chgData name="Dal Sandhu" userId="36937783-d348-4b62-831c-46b37b09b3c3" providerId="ADAL" clId="{66822D0D-13BE-4C16-9BE0-4C876467F706}" dt="2023-01-23T11:39:10.745" v="10" actId="478"/>
          <ac:picMkLst>
            <pc:docMk/>
            <pc:sldMk cId="822322112" sldId="266"/>
            <ac:picMk id="4" creationId="{74F3AF7E-B2DD-75E0-5D7C-AECD6CBFA466}"/>
          </ac:picMkLst>
        </pc:picChg>
        <pc:picChg chg="add del mod">
          <ac:chgData name="Dal Sandhu" userId="36937783-d348-4b62-831c-46b37b09b3c3" providerId="ADAL" clId="{66822D0D-13BE-4C16-9BE0-4C876467F706}" dt="2023-01-23T11:39:13.170" v="11" actId="478"/>
          <ac:picMkLst>
            <pc:docMk/>
            <pc:sldMk cId="822322112" sldId="266"/>
            <ac:picMk id="6" creationId="{440FADD1-DB3D-410C-677B-82637914BE93}"/>
          </ac:picMkLst>
        </pc:picChg>
      </pc:sldChg>
      <pc:sldChg chg="add">
        <pc:chgData name="Dal Sandhu" userId="36937783-d348-4b62-831c-46b37b09b3c3" providerId="ADAL" clId="{66822D0D-13BE-4C16-9BE0-4C876467F706}" dt="2023-01-23T11:37:48.358" v="8" actId="2890"/>
        <pc:sldMkLst>
          <pc:docMk/>
          <pc:sldMk cId="2318989976" sldId="267"/>
        </pc:sldMkLst>
      </pc:sldChg>
      <pc:sldChg chg="addSp delSp modSp add del mod">
        <pc:chgData name="Dal Sandhu" userId="36937783-d348-4b62-831c-46b37b09b3c3" providerId="ADAL" clId="{66822D0D-13BE-4C16-9BE0-4C876467F706}" dt="2023-01-23T11:55:57.203" v="174" actId="2696"/>
        <pc:sldMkLst>
          <pc:docMk/>
          <pc:sldMk cId="2123733147" sldId="268"/>
        </pc:sldMkLst>
        <pc:spChg chg="add mod">
          <ac:chgData name="Dal Sandhu" userId="36937783-d348-4b62-831c-46b37b09b3c3" providerId="ADAL" clId="{66822D0D-13BE-4C16-9BE0-4C876467F706}" dt="2023-01-23T11:55:16.133" v="170" actId="14100"/>
          <ac:spMkLst>
            <pc:docMk/>
            <pc:sldMk cId="2123733147" sldId="268"/>
            <ac:spMk id="9" creationId="{BCB6560C-ADDA-4923-A06F-1FE4AFE008EB}"/>
          </ac:spMkLst>
        </pc:spChg>
        <pc:picChg chg="add del mod">
          <ac:chgData name="Dal Sandhu" userId="36937783-d348-4b62-831c-46b37b09b3c3" providerId="ADAL" clId="{66822D0D-13BE-4C16-9BE0-4C876467F706}" dt="2023-01-23T11:54:08.392" v="110" actId="478"/>
          <ac:picMkLst>
            <pc:docMk/>
            <pc:sldMk cId="2123733147" sldId="268"/>
            <ac:picMk id="2" creationId="{5D2AD58E-E816-8684-0DF4-7FC2FD8034E7}"/>
          </ac:picMkLst>
        </pc:picChg>
        <pc:picChg chg="del">
          <ac:chgData name="Dal Sandhu" userId="36937783-d348-4b62-831c-46b37b09b3c3" providerId="ADAL" clId="{66822D0D-13BE-4C16-9BE0-4C876467F706}" dt="2023-01-23T11:47:25.645" v="74" actId="21"/>
          <ac:picMkLst>
            <pc:docMk/>
            <pc:sldMk cId="2123733147" sldId="268"/>
            <ac:picMk id="4" creationId="{74F3AF7E-B2DD-75E0-5D7C-AECD6CBFA466}"/>
          </ac:picMkLst>
        </pc:picChg>
        <pc:picChg chg="add del mod">
          <ac:chgData name="Dal Sandhu" userId="36937783-d348-4b62-831c-46b37b09b3c3" providerId="ADAL" clId="{66822D0D-13BE-4C16-9BE0-4C876467F706}" dt="2023-01-23T11:54:10.335" v="111" actId="478"/>
          <ac:picMkLst>
            <pc:docMk/>
            <pc:sldMk cId="2123733147" sldId="268"/>
            <ac:picMk id="5" creationId="{E1DEC007-DFE1-125F-024B-942AA852AF7B}"/>
          </ac:picMkLst>
        </pc:picChg>
        <pc:picChg chg="del mod">
          <ac:chgData name="Dal Sandhu" userId="36937783-d348-4b62-831c-46b37b09b3c3" providerId="ADAL" clId="{66822D0D-13BE-4C16-9BE0-4C876467F706}" dt="2023-01-23T11:48:24.368" v="83" actId="21"/>
          <ac:picMkLst>
            <pc:docMk/>
            <pc:sldMk cId="2123733147" sldId="268"/>
            <ac:picMk id="6" creationId="{440FADD1-DB3D-410C-677B-82637914BE93}"/>
          </ac:picMkLst>
        </pc:picChg>
        <pc:picChg chg="add mod">
          <ac:chgData name="Dal Sandhu" userId="36937783-d348-4b62-831c-46b37b09b3c3" providerId="ADAL" clId="{66822D0D-13BE-4C16-9BE0-4C876467F706}" dt="2023-01-23T11:55:19.894" v="172" actId="14100"/>
          <ac:picMkLst>
            <pc:docMk/>
            <pc:sldMk cId="2123733147" sldId="268"/>
            <ac:picMk id="8" creationId="{50FCBA8A-3715-11E4-32E5-8F163D5A8E57}"/>
          </ac:picMkLst>
        </pc:picChg>
      </pc:sldChg>
      <pc:sldChg chg="addSp delSp modSp add mod delAnim modAnim">
        <pc:chgData name="Dal Sandhu" userId="36937783-d348-4b62-831c-46b37b09b3c3" providerId="ADAL" clId="{66822D0D-13BE-4C16-9BE0-4C876467F706}" dt="2023-01-23T12:02:49.661" v="219" actId="1076"/>
        <pc:sldMkLst>
          <pc:docMk/>
          <pc:sldMk cId="2357699343" sldId="269"/>
        </pc:sldMkLst>
        <pc:spChg chg="add del mod">
          <ac:chgData name="Dal Sandhu" userId="36937783-d348-4b62-831c-46b37b09b3c3" providerId="ADAL" clId="{66822D0D-13BE-4C16-9BE0-4C876467F706}" dt="2023-01-23T11:39:28.131" v="14" actId="478"/>
          <ac:spMkLst>
            <pc:docMk/>
            <pc:sldMk cId="2357699343" sldId="269"/>
            <ac:spMk id="2" creationId="{4954A4CA-F13F-9A21-1A6D-6F88E759CFD8}"/>
          </ac:spMkLst>
        </pc:spChg>
        <pc:spChg chg="del">
          <ac:chgData name="Dal Sandhu" userId="36937783-d348-4b62-831c-46b37b09b3c3" providerId="ADAL" clId="{66822D0D-13BE-4C16-9BE0-4C876467F706}" dt="2023-01-23T11:39:25.636" v="13" actId="478"/>
          <ac:spMkLst>
            <pc:docMk/>
            <pc:sldMk cId="2357699343" sldId="269"/>
            <ac:spMk id="3074" creationId="{B2C066C6-1BF7-1B82-99F5-F18FC59057AE}"/>
          </ac:spMkLst>
        </pc:spChg>
        <pc:spChg chg="mod">
          <ac:chgData name="Dal Sandhu" userId="36937783-d348-4b62-831c-46b37b09b3c3" providerId="ADAL" clId="{66822D0D-13BE-4C16-9BE0-4C876467F706}" dt="2023-01-23T12:02:39.813" v="218" actId="20577"/>
          <ac:spMkLst>
            <pc:docMk/>
            <pc:sldMk cId="2357699343" sldId="269"/>
            <ac:spMk id="3075" creationId="{287CD1C3-F391-0A6D-DFE6-F1BA71B9CD80}"/>
          </ac:spMkLst>
        </pc:spChg>
        <pc:picChg chg="add del mod">
          <ac:chgData name="Dal Sandhu" userId="36937783-d348-4b62-831c-46b37b09b3c3" providerId="ADAL" clId="{66822D0D-13BE-4C16-9BE0-4C876467F706}" dt="2023-01-23T11:47:19.300" v="72" actId="21"/>
          <ac:picMkLst>
            <pc:docMk/>
            <pc:sldMk cId="2357699343" sldId="269"/>
            <ac:picMk id="4" creationId="{9259F97F-0324-952E-F119-43064221B613}"/>
          </ac:picMkLst>
        </pc:picChg>
        <pc:picChg chg="add mod">
          <ac:chgData name="Dal Sandhu" userId="36937783-d348-4b62-831c-46b37b09b3c3" providerId="ADAL" clId="{66822D0D-13BE-4C16-9BE0-4C876467F706}" dt="2023-01-23T12:02:49.661" v="219" actId="1076"/>
          <ac:picMkLst>
            <pc:docMk/>
            <pc:sldMk cId="2357699343" sldId="269"/>
            <ac:picMk id="5" creationId="{69317766-BD33-F2D2-C708-FEE27DC52470}"/>
          </ac:picMkLst>
        </pc:picChg>
        <pc:picChg chg="add del mod">
          <ac:chgData name="Dal Sandhu" userId="36937783-d348-4b62-831c-46b37b09b3c3" providerId="ADAL" clId="{66822D0D-13BE-4C16-9BE0-4C876467F706}" dt="2023-01-23T11:56:38.047" v="176" actId="478"/>
          <ac:picMkLst>
            <pc:docMk/>
            <pc:sldMk cId="2357699343" sldId="269"/>
            <ac:picMk id="6" creationId="{246734FA-E893-C5BE-CF57-4305B1A0C797}"/>
          </ac:picMkLst>
        </pc:picChg>
      </pc:sldChg>
      <pc:sldChg chg="add del">
        <pc:chgData name="Dal Sandhu" userId="36937783-d348-4b62-831c-46b37b09b3c3" providerId="ADAL" clId="{66822D0D-13BE-4C16-9BE0-4C876467F706}" dt="2023-01-23T11:55:57.203" v="174" actId="2696"/>
        <pc:sldMkLst>
          <pc:docMk/>
          <pc:sldMk cId="33626009" sldId="270"/>
        </pc:sldMkLst>
      </pc:sldChg>
      <pc:sldChg chg="add del">
        <pc:chgData name="Dal Sandhu" userId="36937783-d348-4b62-831c-46b37b09b3c3" providerId="ADAL" clId="{66822D0D-13BE-4C16-9BE0-4C876467F706}" dt="2023-01-23T11:50:59.857" v="93" actId="2696"/>
        <pc:sldMkLst>
          <pc:docMk/>
          <pc:sldMk cId="1664263355" sldId="270"/>
        </pc:sldMkLst>
      </pc:sldChg>
      <pc:sldChg chg="add">
        <pc:chgData name="Dal Sandhu" userId="36937783-d348-4b62-831c-46b37b09b3c3" providerId="ADAL" clId="{66822D0D-13BE-4C16-9BE0-4C876467F706}" dt="2023-01-23T12:01:23.140" v="178" actId="2890"/>
        <pc:sldMkLst>
          <pc:docMk/>
          <pc:sldMk cId="962890408" sldId="271"/>
        </pc:sldMkLst>
      </pc:sldChg>
      <pc:sldChg chg="modSp new mod">
        <pc:chgData name="Dal Sandhu" userId="36937783-d348-4b62-831c-46b37b09b3c3" providerId="ADAL" clId="{66822D0D-13BE-4C16-9BE0-4C876467F706}" dt="2023-01-23T12:06:32.887" v="300" actId="5793"/>
        <pc:sldMkLst>
          <pc:docMk/>
          <pc:sldMk cId="2126863620" sldId="272"/>
        </pc:sldMkLst>
        <pc:spChg chg="mod">
          <ac:chgData name="Dal Sandhu" userId="36937783-d348-4b62-831c-46b37b09b3c3" providerId="ADAL" clId="{66822D0D-13BE-4C16-9BE0-4C876467F706}" dt="2023-01-23T12:06:30.732" v="299" actId="14100"/>
          <ac:spMkLst>
            <pc:docMk/>
            <pc:sldMk cId="2126863620" sldId="272"/>
            <ac:spMk id="2" creationId="{FCB1D7DD-1C1D-4182-16D4-07A4A8D71A56}"/>
          </ac:spMkLst>
        </pc:spChg>
        <pc:spChg chg="mod">
          <ac:chgData name="Dal Sandhu" userId="36937783-d348-4b62-831c-46b37b09b3c3" providerId="ADAL" clId="{66822D0D-13BE-4C16-9BE0-4C876467F706}" dt="2023-01-23T12:06:32.887" v="300" actId="5793"/>
          <ac:spMkLst>
            <pc:docMk/>
            <pc:sldMk cId="2126863620" sldId="272"/>
            <ac:spMk id="3" creationId="{6CD6150C-132E-0ECC-B0B4-9483871560F8}"/>
          </ac:spMkLst>
        </pc:spChg>
      </pc:sldChg>
      <pc:sldChg chg="modSp mod">
        <pc:chgData name="Dal Sandhu" userId="36937783-d348-4b62-831c-46b37b09b3c3" providerId="ADAL" clId="{66822D0D-13BE-4C16-9BE0-4C876467F706}" dt="2023-01-23T12:12:26.557" v="301" actId="27636"/>
        <pc:sldMkLst>
          <pc:docMk/>
          <pc:sldMk cId="2133654739" sldId="273"/>
        </pc:sldMkLst>
        <pc:spChg chg="mod">
          <ac:chgData name="Dal Sandhu" userId="36937783-d348-4b62-831c-46b37b09b3c3" providerId="ADAL" clId="{66822D0D-13BE-4C16-9BE0-4C876467F706}" dt="2023-01-23T12:12:26.557" v="301" actId="27636"/>
          <ac:spMkLst>
            <pc:docMk/>
            <pc:sldMk cId="2133654739" sldId="273"/>
            <ac:spMk id="2068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E0E1DF-D731-75CE-BA02-98942E5A46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32768E3-A0A9-2BF2-1575-CA66E3948C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12573A-DD4B-E348-373C-4AE5A0AE9A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1754684-43B1-0333-F1CC-1246B543F8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424BBC-AB3A-4511-9623-BFE49129F6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B90E0-A20C-402C-98C1-E251FF836C95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9CA9-5604-4126-9BE6-1DA966B2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9F86D-1538-4F08-B64B-CD7774F29F3F}" type="slidenum">
              <a:rPr lang="en-GB" altLang="en-US" smtClean="0"/>
              <a:pPr eaLnBrk="1" hangingPunct="1"/>
              <a:t>11</a:t>
            </a:fld>
            <a:endParaRPr lang="en-GB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1004ED-911A-4A10-836D-62B7722A72E5}" type="slidenum">
              <a:rPr lang="en-GB" altLang="en-US" smtClean="0"/>
              <a:pPr eaLnBrk="1" hangingPunct="1"/>
              <a:t>12</a:t>
            </a:fld>
            <a:endParaRPr lang="en-GB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22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5A4CE-C8A1-4C8B-A17F-E7744B114AB9}" type="slidenum">
              <a:rPr lang="en-GB" altLang="en-US" smtClean="0"/>
              <a:pPr eaLnBrk="1" hangingPunct="1"/>
              <a:t>13</a:t>
            </a:fld>
            <a:endParaRPr lang="en-GB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5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4A2D81-E1E6-4BA0-A6B4-A8FB5DE992BA}" type="slidenum">
              <a:rPr lang="en-GB" altLang="en-US" smtClean="0"/>
              <a:pPr eaLnBrk="1" hangingPunct="1"/>
              <a:t>17</a:t>
            </a:fld>
            <a:endParaRPr lang="en-GB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86628F-B997-489A-BBE1-E0973806729D}" type="slidenum">
              <a:rPr lang="en-GB" altLang="en-US" smtClean="0"/>
              <a:pPr eaLnBrk="1" hangingPunct="1"/>
              <a:t>18</a:t>
            </a:fld>
            <a:endParaRPr lang="en-GB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3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A1C144F1-ABDE-0B9B-BE30-5A7A159CC0D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B005AFCA-5FF7-E42E-A247-A761F04D498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2" name="Rectangle 4">
              <a:extLst>
                <a:ext uri="{FF2B5EF4-FFF2-40B4-BE49-F238E27FC236}">
                  <a16:creationId xmlns:a16="http://schemas.microsoft.com/office/drawing/2014/main" id="{03AE2979-C6DB-019D-F06C-AAA5E1CD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3" name="Line 5">
              <a:extLst>
                <a:ext uri="{FF2B5EF4-FFF2-40B4-BE49-F238E27FC236}">
                  <a16:creationId xmlns:a16="http://schemas.microsoft.com/office/drawing/2014/main" id="{A846DF84-A0DF-A99A-7C48-13837A0A1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0A9C7D4-591A-0475-A79F-67EA0F378B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4876BCE-88BA-E788-8591-7C9EAA4360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43A43128-E207-34B0-B829-748DC41A81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B559FB5E-1E69-1DBC-C40A-FDD5729891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BDD41F41-F3E4-9B7B-4485-CEBBFEBEAD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5235F5-20BE-494F-9664-4B36D63F15C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961F-6558-35C8-5029-23CADEF2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C3054-9E07-E51E-7FC0-17836EF2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AB06-33CE-DF15-327C-CFC9FDDC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EA48E-C000-892B-33F0-1023AF73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11393-3E8C-FB10-C2DF-69D5F74A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42FE5-951E-4C83-94D1-C4DF0E9C22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7149C-FD8F-CFFE-14CE-08555FE9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BDC5A-CCA1-DC83-E635-1C9C2F8F1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9485F-2938-632C-420E-26A1EE2F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9067-75BB-FE7A-093C-091FCAF5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2EA8-0999-DB75-68EC-C164498B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7B13-BB12-4A28-B52B-8EECD2A5CF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21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FDC4-893D-3C8E-E2D8-D78CFEFD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80AC4-26E9-1792-5F7E-23F4D9733B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0C1AC-4BD0-A6C0-0C6B-B3E651D0C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394C6-C0FC-E7DE-0B6E-EA81FAA7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9E54E-5F93-51E5-DEC0-9F2FA96C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B747-2811-B8EA-A115-C1B38ADC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BEBCF8-E5F4-4CB3-BFAC-0D35527A65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263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F8DB-240E-C35F-8D34-B93DAEB1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75C9-8C76-BAE4-B7E4-FA1729F83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E71CE-3DAD-377E-8B19-364644D2F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9B59E-627A-7219-8293-FFAFC8A1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2FCA9-064C-5B57-CFDA-0FFBE21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63AF3-703E-8E5E-8AA1-91B5F2FD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BF8737-2A2F-4F2E-9A7C-36C5C4371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356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684C-B501-475C-8850-B12CE3652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3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79CC-B002-43E0-BB40-BBC8C501F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8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4FF1-F1AD-191A-55C0-1694AA99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0ED04-B59B-A84E-A426-E1E04146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2960-46EB-E8FC-25B2-9B5DEE5D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7FCA-150D-E364-D7CB-19E402CE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C974-EBBB-F5BE-69F7-8E97E666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C90C-A37D-4986-A37B-28A2315A65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95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9959-66E0-8355-0E8D-3249963D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E33CA-A766-7E99-A2E6-642AB084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F2EF-3EBD-2C91-C609-BE2DFCE8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473C-4E48-7DB1-A52A-4D412823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8064-6041-1EAB-E165-395D910E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302F-5F84-4260-B918-05F030C556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17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5AFD-AD85-1D68-4382-E87D64DD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99B3-5549-1DD1-5765-B52A72F19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EB653-6119-77A5-67FB-6174DCFE7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01C06-8C81-D868-4559-1DD74295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707B4-148A-4374-0881-9D72BC35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AC47E-C364-23C7-999C-F8F4EE8D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5FBD6-AE8F-460A-AC43-208B843F72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97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092F-3891-C6AC-F1D9-685EC91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8ACC9-43B2-4B11-EAFE-D285C36F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A7584-C1C1-B70D-50CB-194FA92E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EC1-4B1F-3D3D-4ECA-7FE2DAB0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7BF36-98EC-2F71-3094-16189BEF0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8E6ED-FE70-D402-AB4F-A853475F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AEFFD-42E7-2DBC-210B-AECE5A51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A48D8-2918-7DC9-6EE3-15ED56B6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337F7-7A3C-4DEC-A5E4-06E979E941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48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D37E-9019-7D27-E0FF-1C81551B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A2C6B-C434-4740-E43D-068130A8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8F7A9-0736-B7DA-64A5-2024A684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FE5F1-DBB0-AB4A-8062-CEA509A7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CA27-1725-4912-8DBE-09E48D25FB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07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E7AB4-A646-89A4-4F86-FF3523A1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5AF5B-9510-BC57-2C2A-5C40D2FE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72407-21F3-8E9C-F664-C9E5AD7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F6A1-3CF8-48A9-B0AF-65B2FB3D73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310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8D9B-9FAE-B313-EB3B-E92A497B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98EF-1807-9A22-BF80-596937BD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43A59-702D-CC00-0223-27039D834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2CEC1-729B-71F9-00EA-7DA8FA10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0E78-B999-36DD-59A6-8E0D5E16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857B1-EEAD-8AA1-4ABD-46E1E384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5F5B9-4CF8-403C-9627-10E175720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9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6229-5497-1538-9604-AB6AD976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5E4EE-8824-C7D2-ED49-09F851F34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AF958-0991-A871-CC00-700349DC1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5B5E-A974-453B-3EE4-F11E55E3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F40DB-9681-DEB1-8F98-CB17C0D0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84908-6124-91EB-59EC-E05E2735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F129A-3587-4B34-8862-8AE7A90EAD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2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>
            <a:extLst>
              <a:ext uri="{FF2B5EF4-FFF2-40B4-BE49-F238E27FC236}">
                <a16:creationId xmlns:a16="http://schemas.microsoft.com/office/drawing/2014/main" id="{A9F711C4-AC54-133F-C1B0-C153827C4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B444C43-B018-A67E-2587-A2E9D40D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230BA94B-2EEB-B666-803B-841A2B9D0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 altLang="en-US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8B3940B2-1675-2B61-98DB-6D595202C4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6B14A44D-42E5-6741-8A8C-3344E9E9AF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F6EBF65-D4F3-4B89-9F61-6D240221563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BatteryResistor_Circu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phet.colorado.edu/sims/veqir/veqir.sw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BatteryResistor_Circu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het.colorado.edu/sims/veqir/veqir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_X2cMHNe0?t=164" TargetMode="External"/><Relationship Id="rId2" Type="http://schemas.openxmlformats.org/officeDocument/2006/relationships/hyperlink" Target="https://www.youtube.com/watch?v=oI_X2cMHNe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E6D084-0CB4-4DFC-1DE1-8D35764AE1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302768"/>
          </a:xfrm>
        </p:spPr>
        <p:txBody>
          <a:bodyPr/>
          <a:lstStyle/>
          <a:p>
            <a:br>
              <a:rPr lang="en-GB" altLang="en-US" dirty="0"/>
            </a:br>
            <a:r>
              <a:rPr lang="en-GB" altLang="en-US" dirty="0"/>
              <a:t>Electric Circuits</a:t>
            </a:r>
            <a:br>
              <a:rPr lang="en-GB" altLang="en-US" dirty="0"/>
            </a:b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E6D084-0CB4-4DFC-1DE1-8D35764AE1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302768"/>
          </a:xfrm>
        </p:spPr>
        <p:txBody>
          <a:bodyPr/>
          <a:lstStyle/>
          <a:p>
            <a:br>
              <a:rPr lang="en-GB" altLang="en-US" dirty="0"/>
            </a:br>
            <a:r>
              <a:rPr lang="en-GB" altLang="en-US" dirty="0"/>
              <a:t>Resistance</a:t>
            </a:r>
            <a:br>
              <a:rPr lang="en-GB" altLang="en-US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66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548680"/>
            <a:ext cx="8424862" cy="38164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>
                <a:cs typeface="Arial" charset="0"/>
              </a:rPr>
              <a:t>Resistance is a measure of the difficulty of making a current pass through a substance. </a:t>
            </a:r>
          </a:p>
          <a:p>
            <a:pPr>
              <a:lnSpc>
                <a:spcPct val="80000"/>
              </a:lnSpc>
            </a:pPr>
            <a:endParaRPr lang="en-GB" alt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/>
              <a:t>Resistance restricts the flow of charge so it makes the current smaller.</a:t>
            </a:r>
          </a:p>
          <a:p>
            <a:pPr>
              <a:lnSpc>
                <a:spcPct val="80000"/>
              </a:lnSpc>
            </a:pPr>
            <a:endParaRPr lang="en-GB" alt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cs typeface="Arial" charset="0"/>
              </a:rPr>
              <a:t>It is caused by the repeated collisions between the charge carriers and the positive ions of the substance.  </a:t>
            </a:r>
          </a:p>
          <a:p>
            <a:pPr>
              <a:lnSpc>
                <a:spcPct val="80000"/>
              </a:lnSpc>
            </a:pPr>
            <a:endParaRPr lang="en-GB" altLang="en-US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44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>
                <a:cs typeface="Arial" charset="0"/>
                <a:hlinkClick r:id="rId3"/>
              </a:rPr>
              <a:t>Resistance simulation at </a:t>
            </a:r>
            <a:r>
              <a:rPr lang="en-GB" altLang="en-US" sz="2000" dirty="0" err="1">
                <a:cs typeface="Arial" charset="0"/>
                <a:hlinkClick r:id="rId3"/>
              </a:rPr>
              <a:t>Phet</a:t>
            </a:r>
            <a:r>
              <a:rPr lang="en-GB" altLang="en-US" sz="2000" dirty="0">
                <a:cs typeface="Arial" charset="0"/>
              </a:rPr>
              <a:t>    </a:t>
            </a:r>
            <a:r>
              <a:rPr lang="en-GB" altLang="en-US" sz="2000" dirty="0">
                <a:cs typeface="Arial" charset="0"/>
                <a:hlinkClick r:id="rId4"/>
              </a:rPr>
              <a:t>Resistance equation demo at </a:t>
            </a:r>
            <a:r>
              <a:rPr lang="en-GB" altLang="en-US" sz="2000" dirty="0" err="1">
                <a:cs typeface="Arial" charset="0"/>
                <a:hlinkClick r:id="rId4"/>
              </a:rPr>
              <a:t>Phet</a:t>
            </a:r>
            <a:endParaRPr lang="el-GR" altLang="en-US" sz="2000" dirty="0">
              <a:cs typeface="Arial" charset="0"/>
            </a:endParaRPr>
          </a:p>
        </p:txBody>
      </p:sp>
      <p:sp>
        <p:nvSpPr>
          <p:cNvPr id="2" name="AutoShape 2" descr="data:image/png;base64,iVBORw0KGgoAAAANSUhEUgAAAT8AAACeCAMAAABzT/1mAAABwlBMVEX///8AAAD/zpR7e3ujo6Ph4eHV1dUAzv/Z2dl2dnZtbW1+fn77+/vv7+9zc3Ps7Oz19fW+vr7Hx8erq6u5ubnf39+bm5uUlJQtmF+goKDn5+fCwsLNzc2xsbFpaWmFhYWOjo4A2v8xn2Uwl2JCQkJiYmJaWlpPT0+6sq//1JgAq9cgICAAia5TU1M0NDQA0/8XFxcwMDAUQikfXj4AKABGRkYA3/8AWG0AueUAIQAgcEUhaEMAajcmek4IeUgTOSYph1UARhcACAAAUm4AOQAaTjQknV0fYT8AMQAAo8oAXS0AdZQAHQAXVDMAbpB/iIMAQQAATCcGGA6bflx/Yj4jQjA5a1KBk5oAPCAwV2QAfUMAXScATRhSh5oAX35mXVMPKh7ZrHdJWE9NZm9tXUuuiVxjd20AaTIAIzUAACIAL0hvfnXOpHZKXFIKKRgAAA6Kd2ERWVYAQldENiE3clG5mXNGZFEXMDgAQl8qPzSbqrBpjptZeYRMclyShnoqEgBZQiQAUhGHZjo1QTmrlHpWNyE3JjEVQhwPbXtOMzY6WGMfLydib2ijflFaYUFaPRUWZFJlYEMAHDVLP0YAPjullY5WIruSAAAgAElEQVR4nO19iWPTdpb/V1hWZFu2ZUmWZB2WIsVOIU5IbEKCryiAHZLUpYGSZsKxhU7p7FCYbrdld3rt7nR3mYOZ3+7O8v/+3vtKju0c1LSGwmxfILEO63h6x+cd368I+ZkmQAIRhEMrfqYXIGlRK5vDK9hY+Nf6Ka7mDaSMzC8UOZkQFRY4iRBHtImtKUymnLAyJGWrhCu/7GuQ3P7HhBT+PVADq3SwG1d6DdVjfoFkSLGUZzPAwJk5Qtxi2SzAPcFPDJg5yylL4su9BEeQFOKmtaxFOKckmRKJq/MqKRisCqqRJDnCGiYxVHk+n56RX+61vCiJ5TSZF11JUGwDBYEYGceKqwYpZ+cFh5ctl9cs5+Veg5sGHqZTcpG1ChILTxOWXJ7Nu7YMTy6hqLa1lLNcUysrjpt/udfyosSx8SwrETVNbJ6QtEpMNq0KvEJkVs4aMlHYLMsaL/caHJEoRZLMGazEGrkkSFyMFNIuSVlomROyZsRzlsTaoBGJwkvWhTeSYiWRlPlSSnJyxRJfLMelmFSSYlYGDK9VzrlWqpQvzjnzs6ZTLP3s2H4YySnttXMeP9PP9FOT4tg/9SW8dBJfptcWuDL3N21ZHDteeLlnsN3vgwUq+8aSvMAwpe+5vR9LgiNnn7tDPv7GkjHLlJ5/c5MgXn3JUcZPR2U5+ypAo5h4zWLLSZH4qtIOXOI1iy4nRelXFbSw7t9keBRXX9WZ0srfIhrMvkLLxCWVY6+AeaNJSb86DlqJ3OFVmsbxPMdZ3BiEO3L56CNPlyZDvHTnzJkPD443fGSeZxqMfOy58iozUywyC6+Of4RIzmjKz4XFPMsw8+N8mbvK7HRCGbZs2z7yLH44fXh+enr1rWhhITNkquUrntdp3jeP+RLHzDiZUoxZeKWZQ1UbEngX4ae4zDDSGN+U6nrV0/evYm77i7t3735Sjn8PehDGvbPSysrKZ8uZJFJmkWGK/Q3yvqf7HU+/cXDF90pieAM8M5OKxVKxBDM35lkmQ1lX64P2tEv/iCeKX1plC31hsG7qeqOl6/sPtN+dPgV0+vSfvz3yDf7Zs4PPyv059jjBOUKFv66eP1+JR0szzIGnM255vrfm6bquhSse7Hf3bvUoGMssOLFYogj/GW6ck0yOslrk9TP0t6ielMcXd4NzeuNhKGVJkAS/5/nB3inKPuTgqW8PSWC8srr6Vbgu/tu6X9XrBz4rHTeOl1flt/t+7X//94AJTl9qjbh1rVoP1oKWHoRX7MAldLwAmakxIH2x5HIKuMi8anRrOKiwZigczklamH6se2u63n2MO1hN3/f8D3q9jQ9OHdDpT9AIyq7bv/kPz5+dPkMNWXyj+2it6nnXoi2Fb7aYravHnMX82PP9mu/tHmaCc/2jPze8VuODjY3eDuXf1X3dbwS635ZJdknOIP8W+FwitZD4Ebz4QSTkEhyhcbE8em7+uw+qciSOuaau10Fjuw9hwbpVX6uu9Xzd2xnw79RdmcTX2rrei4R0/sCQXet0LjLXgP0puqGwr3tgPQ8YKFcfKZTpwlNQT5BrfT9SCv7hjTXVIPIvUb5rOn7N91soxtqFRqvVCzzPK4PzIDlgIMRVciJWZF4qs44npYSyw/IjK7WbrYbX3g0N5A0P+ef51WVYEP8KF+73dF/fG+Lf6feMBuzl9YKH9CvS5vT5bWrfmU6HYdbgXnfxaQiPwYZF3oee/GOvvnMT9dB6ewOP6+neZbqlcFP3giefx+6ikTh9PdCDBhx/DTc5Xqte76xVe90SKZYdwc4kzQKKYWppLDM7YcpduvMbML186ty5XOST5bYX1Hxd36ESeMNrNGqPqh3vHt340Pf1nq63Pzo9zD95r6779bquP6ZmS0oWQ0l8AhzZqAJdQwf0Xbvlo/x5v6Ub2bbn1wJvX0a7EFSrzBocYR23KLBFX/Pan4QnOf3f9VYdHmi6v83HB7pXTjPFWEbI8eIyKHEstVz6CfLEK+dXK9sc19gLvOZjugalxOuAOulUtf+0V291Wp6nh/yTwFBtBPpfTo3I357X6qGKec1RPHgZjtIBk+ndx1u712oAJ6tVv0X32vPoRv8bAfinA2db9VaVKuFj/Eq1W/+kf4ZP1h7t9Q3KHlwaGFW/ybtzAFxSIpFjlFJMnLxqiq+sVqY33S1QCjBxNI8rrntBfa1Rr+65uAjm2gP759+KpNO+uXWl5rp3hxn4bA/Ul6nDr+aoDuVB7cBW3fyYrr4HDwYEyas+QZ11mo1GowO6fQtkNtOlmq3vU0/NdGqN+gf1Xx7I+Gmgf42Omd0NLjJMDUS9NJuKZcD0yIgBgRZffYbOtbenp/5ny6N2vZvEVSJT3QjWWi0vlD+ACxS8XjVmQ/WAaCpO+CH9Pf2JVdX1oANGU28ewuD8Fmh7Y/USiwtPwfzhc/JqqOVuu9VqgTRWGVhK7wD/YPN9qv/rXhBUW8Evh2zEqdO/7B8zXYWIFwBVHMBLhiOylV4O5W9+8eUzbJREjVjb7ydalH/BxhMpzbLp+zqICNxLMwLNV/e9arDDMMOpm/SnQ/y7bkgfBzXPb9V2jiQnePfif1U2p1ffh8/ZW8g/X9+nOBhgnK6j/O0gz4zdRtDduh9+6TJYgp7vncA/UiiUYuC21blYMk/YTEY20QvHYu4Mf/j0L5mwchUn0lbQA7vUCYLHt1dXb7/VRoAKLra/19V7M6rBMCPaIX56NzLud6+Do756KwBQU6+GGwXDGMSH6ZWpzc3V3+PHQjto9vZ3wzBC2AEYjq68R2Uu/d29e/1CIXqWXqD/d591d+8Civm0f0BXDBPOi+WERdDzZhRiJwDGSGVtjHsWJuhlDAq3zCcb6Bc9v80A8p16lmt3vb3u/dnlIY7Z9sIotE0XfncXrNKp36nUasu76+vvFkITb9/f2tod3MqXZ6Y3L4WSYcuyzPZZe/XdLric7sZRq2/U1tsAaK5E/vf6xrXd65/0Q0i3HyfNzcfsCD+bKvLPLI9TyOTGzdUYacppg5zsliLYXOyCx/XB/rG/Wln5VTFTLgEVFyCE79+rzA8VGQp/unFDzoLyF4vFVD/OEoHCT2wb/UTzwcEX2DNnWFUdYn+cpwvC7rn9dulI2MjBuYTYbqtshUb2L/TiroHGpnlO0PonZBfB+yZC10v/JnIqM1Yljhmv5SzJUsaVDfXEJFMy/GPd7ALk825a5P07d77sbyzNHziDYYCdT+2DrLZrJ12DvQXeBuP9+wer3oJgzpAzcOf0SvKVSoWGHaKSU9xDX89+W6l8C2zIw8m5j0DA/+LroOZeEy7hdqXiiumUQ7mkLoZeF/S3RD+Nyb9sTFHUcZBOQg73Khmpk3bpp4isYnPryucnWl82blkHvLyiU3jtX6BL/NW9vfvDVRWzCbfbArvmnwOBMa+ccw4Ez2EVZh6Y+M+bm5uXchKQZZkM4+B54WMor7+prJ6v9K+EK979x7YPeApQe5XcPnt2+8zbvW79whUllL+QkrMH/BsjD83JxODGcTSR/MmJ5Em1X3OA1kyJ+0OMPWafVFK27diTnWYy5BLbBnnYAAfZRn9sQSTvtS8PuWazCZCY2fB0/woA4aYX7H2e7G9LMzTJ+Gvkn21SUhgGfKmRaTYvPKVXA4B0pTLQdWm53qmuNcA4B39Y3VxZXQWsBdFH3RQWyomIissx/JPJFZbGqHJzNnmhfgWZ2CdldtRhHfzqbIgykBgmF5mZr6emK19udYFN3ZtUBNFWBp16vbEXg7tb1wH0NoL7A+OY+xiw4EarGnjnhMddGjt3o+u1HuxAOAzgsbJZ6YusuIQQYAt27HQ/RvTz1er09H8ogwsrAcIJHlWr9UdkdvP8dKVNoar+wGBsJSKbDf/yVmIc35BLjFlEC28KXNRJpqowZAaM/1lZWfn7QfZ3OYnK/f7qVGX1jocJN92j2YGiDvLA1FuBF8OIogpRB4DFh9EZgZ5CVAvIrrcnS+hIMPH5ObV2ZjPwvLXg8yLJW1R/2GJJFkDjsiCtEKboNMQWvlpZUS4ulPo2uwhINAD5a60RHq7wYsungcqWxRTkUWI5MznzHHZYXIgn7Nh4uercjAQgwl5Q5JPs3zD/xNtnz099FS0sMbVrXf0KS7Kfba9O/UOX5o8aO/jcbAa4UAt0jFZsjO02ML1EsSKnYQ3F3l/DJKv3eZppQNyMUXGbauYDMGIYo2yFxoe/3O7utXfgEgp7UV5hn+IPAbTee7Q+lxbwPoXLvt+A+PFj+gwKer3X+WBjw9/imExff5Plvv4uP49/OZPyAfR3PJidn42BBCYNI38CrBSH14vGLz77ur9wI0DIACYufWd1tbLVqlJ4HaaRd6Kwf11E/vle41Gg+5R/4gyDWXS5HgT7rd9mibxTe/SI6fSCLeSfeBkkrANfDuNCAwIWH5hWi8PZ6mFeoU0F5IaONQI/2J1h8AIBDqHAXTXQomiBjzIc9D6QFvruAzxH+DtXyMw+hx9KyD9+ITF2ppA+M+3Y8nzuoPJBKd/bqQbfhHuK9/VI8e4L3LNCag9jfs/TqceASKuLWYBbD8Bu7eooUb0gCDN6WljzUQqFArDafPbn60A9v3aF8u9arbfxqNfzuvS06r4PthEe0neYYsQT6J0d5J/UBB5vgIB74G3QTNr3mVu3rr7/zm1gIAee2LsGQswuzx7wL7kc+d9CimGHb3CU4gY14FljvNFXS5nkPOpDSsxqx5TA5kf4J+xQkLofisYtiN+DtaBRZdBy5htwQz2Qm1aIYbKz7f1r9yjSSu3jBn/jIn1QanZ4/EHuE5o2AfzbfUqfCsZr1cBf26Mn+S2cogb6DUYPs1d6BxhG9TyxVwX5qoPDKgphBCCk0+K3U9NnUT2e6l6vxfQeE8q/ED8nZ2OJPv8GIdOJ2UDWcU/YMkJ4S6joCcdZOMYtgaYN8U/eR9sEFggFybjYqTUaj8B6bVHPw92kRaPuQYEuZ/fR4AOIswDbPkbcVUgXtEH+wPzkIPr/C33e6XcxDQ//69T8fIfZq2qn01lGeffATetNGUt5ia7e2FiDjb0D3INrt7e3/8l1nATTexvzLxzyL6EoCSp/Lps4wr+F49AYkFiYGy/PxZdocJUEP3yMAWSUYf6VwZAB7G1VL+KSS60MeIEw5Uu4RrtVfVo6rpDr7LbbDSp9rF0N9PbFB+H6/J+HEjRhmMju+60G+BAqjaC0vt8CbUTVNxhmo7f/lL19duWSIbfp0wKZLw6dhz1zdvVrCBIFUizOMqU4mUH+SWkqea4gH+XfzOE6leiocCFx0bLGG/FXJlmN8o8ch3fuXCLigH+lbg9QSaPh0QyKAfjYbwT+fp/vvMswJ5TB47kcT/g4KdiAZMCN6iEDnw0lWE9/QSUu22kH9a4eFZlsiCvA/nnrGKuBQEGQKX+2OT1dIhexlARm7uZIRff9S1/3FVJENUf+xZJ82s7ESqad6evv4FYf3jp0xWl3DtSGt5Lm0vczDylJbx/iw+NQ+aWKYaG25U00tOU9kLgO+IgwaRU/p3ut1scHT5CvTE9v92NL7jCc/PKfK5W38rd6Nd0DpBHq/HDuLixwwhdTEGz0lTILbgic0sfUZeWZJfgWu7pZ2ZRJPokB9n4o1YS7eu64xojsAg16kyZRnOxyIvIfsYUBVHu4PmoA+ZxkjdWh0ich6eKfTCz8e4gunf0WK+dG5cwZkPmnXTBjvbUgdLFE5KrVC48GffvFs1NTqwUKjwUyu+ASo5hMFvvo8RKEBZX8jhestTCL7ZzEvxyI2RAH9qp7+jmbclsr4X2DjlaoA1WZ6p4WBk1Wfd/rbRx1mDITut+MRUQ7wi8mG0swB9f8cH/UahUtiw7VjUtkvH7BEkkX4BkqRKHqI741QpfOfoVH+2yzUrnj2Pa1RqO+Bvd3HKvhUO/c2V5ZTlFylmCvCxBwdc9FYdvKme3VirQDoKcHcZ5+Iv8Iy0QfIPRCmYocodDXj2ffQmyfsYeSANgvEtQiB4WUU8JetT7/Eo7Yr38knMz87EFUl/uuezjMtahxzKr2OGlW0MlMaXYeo6QY1Tz+nTPDtHq28i+w9o9nVle33+L5+Hy73gb1yhMxPbAbQpTVMypTU7f7T7boZpUW+AG/GqWomMqZVSe97umtegBhmHYS/+J2Eg8mmPfa7XZrvn8a2xnkDumFuiWeZGjIwtXQrwHSDutKxCi32+ceqwP+JVLEltILIQ58ApCo1e5T4NVH9d5S4g62S/PSifmoEVLC/0USHoavgBIOUcg/8XZlm24XNLWwAFdmbL+z3VdM88H6zg7DooV/9mzImhi3NsBB9voORlWfPbPEdz0AQL7XC1W0MOw//p0eUIsARamJlUu9Lx5yPnd/nbnlDl+6LM9R52ueq21s9CD69d7GxXwNI8kugqyQfwmXsJmkolD/EdsBx61j4RUfLvy0R6sxcZWFK7CsWfWF6kyurWjH8W9q6he4WjQG7gCEILu9On12O5QGqQlxQbCxXz18SGPL86utntfv6Anv+XEPwF0QPfT49SEBRP0UtOg8Vh2OCe5prW4J8V98/VaepV0do9YKLAk6GrPtB8EHa9W1gGYbVXw+gK12hIh/DkHOZSRa/4j1sEdLD5CDIXVGL5tHmWaz4nMS8iPkGNTuquH4iCP8O/uLY75TXt3ennon5F+pDZeyEXjNw40RxpbuBxudYIR/hNy/vL5+tW/quX6F8/Spb8lbQw1VZlv3akGn7rUl6dL5ym1tX6cJ5iEG5jUl7MzEZBh6aa+BUi0yGx5W9tHEUv4l+vWPnIryh8UoQFB+JIG+fnnkquMFGeSPz5THlD82w0YCnD2Wf1Orz45+SXxneuqOEz6gy71aS+/AQ316KBRK7/qAVPxa0IoNrxZGzBj30V0av93VxF+c+cXgks0mhDqdwNeb1sp0ZbXCBDoCad2L2iOz9o1GcCPKRhfD1qGwri6uB9XqtVYr0N2+/vbrH/R3D1Br0FprtSgDQQi3RpBWTo7Puwbh1fgwMD+ZZDNUpWQmFvHv7Nnv5R9WQC4lbdoU+MQLGtfAeOsfHwZgml6v+0EPlOw5xUBOfQ/oUyV9G8DjZ4PbaHq1RlDT9aZ0qXJmusI0Op017F2I+JfYCQA8N7+hC+B/kbc69b/iOoLUjUZtzz3wv0P1D5A/eBKNtQaif8rBUQ+cc5RcySBZNpMZi39qUkLBK5JQ34F/lZXVEQXexmZGiTu3t7d31ZIECJlNMw4RDhhZRs6Tc4hIwE7pMWKIBj6NPMmapgg7/GkHlGqPYeBKeEO+srcH8mKZHBwha1q3Vy69jwvpNOEki8iVymfTKwD8pRCBF/cCT2+0ukWaiJYewgNqPapW22FXEdekmZ96MwzzrPqTrWYjFBjhG1BP1F9AqcP8i+ofsR3gG02DRG6k385wiOzSeJ2WMllEj5dJJFMR/w7JH/AvL5DCZQ9T5DcTmHLImXnkn2Tm83KSqSJ20Fs7CeSflSzG5jKCmUP+cQ+u7J2TGcYSSW53H/3jA+CfRfnnXJqeXp2ROGJk6TrrqzPT0yuxRvPjMD/G38Rmt72bPFp0CwtOPnbFXAmh+/0AU2L1el92OEmS+oGcvK+D6wHgif43ljhc/6D804MD/6vrHx9feRwvf1COiaj/ipnLRfw7zv7ltzC76wc7R9tCIapHUfCo70t32vB55/FAYQUtj1r1pwbNBOgH5v+tMyuV1Q+HD/TVJhPsQHTcDXsK+drW1s1YPwksPu7SluooV7GHKdlOS4+yjaOkbQFv9xHPynOmcpgAwYd6G/kPX/98WNKyjgvPxF1eTo2TPxXsUqxMgyE+zPufwD9H9zZaXtDDfDJ+TSqXIqyvMnMfYE6gKtO71D2a8Hx4cIaw5VdptWo+puV3+yGC+PX51e2R7JvA7YDL9T0/4kmc44ZyA+KujoIefX0PzthDJDmK3sQQY/P3/kQvh8iL8pGhwFT+qOBF/mMkg0NEbQHAQZa3yXj2L0eymD9VZNk8ln8hfnFBwBqNmueF/AOdHGqC4J1/c1366V67txHmpCPwno6CLi3wgg6mi28dODsweLezqcKQ88t0qVLWGoAosix7yOmI2sWbbj87cTUIOtj90h1OMnHq74DeG/risP5G9Y9Ejxo9f4BfRh+BEgul0UyN1X4gOGkLWSHkw6+dgJ8deEw1kMCIf8RlRjBdXwHKXT/ofACGH7CDAAItuNG9aNiP1lrzva2swP0dEJjEfB6OFdfULDFCUxODuKH1Qcv3rhBhe3X1dv/oKTU8qTFAtPF6DY1/rTEEciModPruoNN/2H9E8AX97xCBK7kywpB03I7KI2ONSMnPsQW8e9D5Y+UvjN8wHOggmvMu06Mq7NKx1SmbYulaD7sCv6qcUQ+YzDUA/Xp6r7EV//YjvMmPPj0YeqCyc6EUJbp+Z6PmY3tzsrK9vb2sahAuFhIQZhRGhdF69lazq3dHuopGoPgx/IvqH7ER/cVI5MHIoXMZlpoPSRuvfiQYFu4fSxapqh3NH4RZ/Yc7eLJ6E2U9a1vRw8kbNx5GYp7nQbeEjo8NzkG1Kccr01O/Zs0bV8PtT/Uq6kqL/TYcEnL61AEDRZdh6CNXm1UwSPB/l6hnpqY22XRWTD3x96rMmv5NyMBs/KlqEGtzqqI8ffoUu4qykUpnh0PBvukaxs9R/YPmD4JB/uCQBTVMjUcgzMvCePVLuZRC/YUzUvx8KH+1MvUsDB5E7HfWKXowtCj6Srtb4C8Z6pKlSgVTp+w+WD8fo6w/nt/eXr3S9OpXwsTD/TY8gO6Nbwc3+WnIEme3fjEaxnZ1H1jcCDCMAIBOldoFx3WtAeiIZsGc3S29XdN+tV05/y+a66JvcudU+KQS9mgqO+LfofqHk5ydZWQ7JOU775sROyeZKaq//OyY8meZOGtEfDFTPC5/f+nst4XoAZeSyRgGecaBUuKgDxwzAAzk76xOn13BO1zSPW8fPHr676emNwHMbARRt3jy83Y7sTCcsPo7XJ1qtgA8PgyFUQWQGFyhGCdqYHSx9ql3Gjoa3lQbIxB9/x+mVn/D4h5OMjPDMHtgNdb+cbgN9W50L9IcDvwYrX+YbKw0qJTd6x4qc4gCdbxGYcwZ52YlQWVPrH9cqsTFoeNYmdsxOQ3XRJcWWzoWkDzwqfydymfnL+HK7N65c5QBX9258whb1PR+ZoHPSfkvhu/yCwkT9D7t4g+7+snVC+c6w2FgdhdrzDgUB/gX38XkF3iN4NeXDvrnNAYTKl5r45PTR/kX1i+THK1/5I6tfxzuxV4ox7A9wWCl8fKnGVmygXly7thB53dWhutvUmV6tfLOTa+rvy0b4FMbnQYOOgIBy96ePv8rdTTiudcN1uofAB4MDq7EHmnIvwuG4xxKqBdU2/eOvTqIQlo12gi3I+K4MJp89dpDAYPb3YBLqNeDjw7zL+8w1uxsVP/IObSJ90j97eG7o26Wk1RaeDMK0njyx8kx2lBtHVtuH61ffjj9zvb0NiaAvPauCMrmI9zwsaPHvbTyFWePpGzvQYxQYzb0QYHuMP9A7nHE1Ua15h9Jo4ckPNhrBJjFQfmztuCIa7URxGbsIrJHZP74kP6WFpmlsP4W1j9C9n1f/TJvFjh6KXFpzBG1No3fiJw+bmgn1s818lZ/QtLfTE1Pv4OZ8qDRfsjSanqjV9/qxxSK4rBxwkdPInvLA2cQVOuNcAVnK7G7pw/zD+zbBo7rGuGf8s2Vy/epkJlNrHeudW/h+KOPIe6HGGiYf9lvcOAEps+Gxtqd/gLuJTvHGH3+JcDT2DOpY/h3pH4OMbxAL3bM2XPVjIJHkzXluHw/7d/46sxmpDBfblc++y89AI0KvId2gKNZQAYvUg8j3ivtt21eTs4xkfe7Slt/9Eg1rcb+/s4vR+QPTnwDguKgteHpQ9ESX96qe57epAYl99v9fb19wxLp+MFegAMIh8cvOcA+iIy94D06gGaAXyRUwAXKvwQob7/+cbh/47CUmYqLipufGbd/SMODsfLxRbUc5nOnps/fiZZF5m0Qljqy5R5Z3G/VEYyGA0bf9bpefaeXVg/GhHNNHCCihwOmuC0ckdYeGtJF/S/3dh2MW82/HI0ExgrKWhcTf36/NVpT2b47fZfm3NeHLbW1gwMKG61G4YvT1z+6fqqPny1Wttm8TPtfhusfyL+FAbQ7mnrJceju8spY8a+QMrIGnbo1mz2prV+9tLLyq2RIRYa5tlbfqNE2xnRhtt5u79Nki9pEVA961Muns31ExW209+fv0fYeq0e3+4Mxcaf/TN0NJub1Rj1kSaqyuvo1+a2H6bmgs/U0Oo7y4S/CO87d2w2Cx6OO7h4Nwjp5ovxj8EjvnKLxm1i8thvsND+/xySw/iEP6h+JHDu//DyOqEU8V3H5uV1uB7Rgl13YX40T+yR9l98ZtEymGbfZ2MBxP2GSxJJlmWqA2+vVsa9AXx9WCE7um5dqa6ODnRh6EMUJpz/aCLddfXd9/d0o41LZnpr+kMcC3cUamIjIJytnpqf7zeLp/zycVhcfr6+v7+SJuuV5Vd/7y3UbJxO4Gvio1fpa4lD9A/j33P5JYAP6X5C/8Qa6xnMkjd333In996xUcgdXS+dp0L292mgTO+LcKqrrzvFu6wbgmA8YTFy+R6P8u9fr1XvhroO67ltnprYrH7KA5mrXWtREUJqHQHKTCedNyc8uLmPHQ1au3rihUcsQlp/T0fA878LvV75kxR5tr9S9XuJQ/QP4N/s8/hG2hEeNs3zseXv1KcY4JVDchLEgnsQ/9dBwCfVCV7/AHqruYYKmXu/UvRP4h5mFVg9kMEjaWPBoMHUapoyQeLtyvlJYeNKpBzhMuvsdXXv/7c3KZoVZdxQMuBYYRhEAV7c9iHO2BphBCyj/vDbE3ds25ts8QD5ecNBAeTD+g519XmdQfxgCb48xyoEI4DyyYKgRbTkAABLDSURBVEMXE4niiXgRNca6f2XvSTU6ZPHoJAJK2wdg67U65yj/+HN7VwbT/WQlKfeN7mOv294MyePggg447/2RDHlckiTCYUd4kpY+Atp0RTv9fn/mzD+1vPWQT2jxjS2c2wCAwMBazOxVaXvv76c2t6eTGi59sFatdpYG4z8Sof947vgPuNewrhiPv8hME3kySOIdIQhPlC14nr73eFS4lGTmoEpV7dYf7e3ttcMqSg1HSf81ipSF25ubm38Ajvh06C+/5W3UwdX47WH5y+42m82nIbArbe15G9f2KLTNQwQXXHjS8PyhPJ3T9WotD44xkPZ7XZ/2D29d2pw6+yHVZhx10lqKHdQ/Sssp7B9/7vijTDK5hOJpyInx8s9jUBHCKAReXr3+3fB6eR/7g6Kyr/ofX6Bdu/7MolGXj2noaAoDaXsTYPcDxtO3tjA3vlsF+Wo1usMhm7GBnUXdSCSdXYZhQi3D7mmvjs9jqM5N0+H1Xhd7DCISvqFFYL2+XancxtlfqP3zz830KyC5XI5N5BQlLzHPySzj+W10H2VmYjNNWDm+CSAV2Oe1hpyS3axjCnKHwjT2bj+v94VJEjjUACLj6JY/XN1cOfMlyVdv5KkXTWPu2Os0hxy+UUNcDHj7T+FyVmbmFkNs5uCJNwL9EP90AFH1Gx8UDwBw2OChbyk8h/oZ66L8tdUZLap7qA4rlzS2wLljOAZV4uPJ799tPDLkG5h+bwBYDgYql33Xqzc8MHoNHtk3GEX/kZXyGrUaJpKf0D3FO9Pnl4anFxK/2QIajhe/A0ne8DFxfTTr8Xar7uNYksFIQ9TfThC89wlK/O/caGXhG8DrzsFRH2ydW78v4/jVUH8zJbCBM6mMWR6jsS8PqGRi4/wN+anu+49qgChaCrYS0UcO6/RGA+QGb3mkES0DIuO3HrUOVM7+8I9Z0Sz3zU7hw8/yRtiQJEbr7vkgsBd9Tw8KJIv4O/fHAzhvb+jYEbQ1lGgSdzcC/3p0ulN9lovm8rUPPzxgIBxHjDJYffiSyszElPkxGONy2ewLtaE+lzTrZgDoF8TgO5K+vb19GxVEbuveBlrxfY1YXwyFtaf//a9dnIqqUduJSguqTHtsNE0imkC+XJ0+fzvSOpfJULbcA0Gu46wH+l81nGnY3Dy/2k/xWcyjxsatByORlvhNcJCvP33X7a+2wNBWIgYaKv1gMMP1j9RyZqz5D7TsgjUW/huL5LzT01v1emsrT8zK6vQUZpqzt/QeuhTs6HGH0wKnPsmtYygCGIRaOOH+/v5+G8VJNBeYWfJPOPHQLI6hSywsMgydUSl/EXOkHR2UFEJEk8TurKz8JhpmNw++ZDYEBwKfz0eByL8Ode6fcqMLzawC0o7lccZBnGpvIS8QYzHZr3/g39TC7Dh99VqpNP74o++norHV9ard5n2QnkplhWaahQc74JP91h6ogzbMvtOfSNrlmt/1mmEEeR/Vr3aThmizDDPz5Zm+/PH1Pab3V9pter+Lhfc6nEAE+dP+sHn+zED+Sn3bef/m1tZNar6UT4ZP+e+RGchUgMo4/l+2HYYp2HBsdzGnUOBXtthELFV6nvc9IBTdCc4C64r54v7bMcR2+cr0NEMn2s5t+WC19rHbwh3lH6ja4/1viuFdJ9s+Il1vgPbsYpjsk5odHOmxQW8+tvtx++P7mC67ugOM3GMOcnwaG2mk8LSNILSJqCg5MuvGR6FQWvyl1TP9UN1ieNq/YIM40/mvLJz/KpZcGmcCwwkTL+PARGqB4r++c6fe/E8Xr/DBuSvn6OhMY7h4ePpTMI/pXP8xJzGqg3AjbJAZIqtBMU4rHKlF4qZpikRws+t0AGYfKRmZZv3CU3rPT3XM+9Tr7wLoyxzDv1zzQo85kJqn9Z2dJl4mM8sRO5kp0/xVak4br69vomRQZ4gG1QAciKOhryVsgww0YcT/jqbikzgqFxOGo3V+Qq7iEGq/s+EN5pAgWVeshfMieP9GeWKs46wV4aDpPXBYARhczMsc5Z+x18b441yYyhEeUvy3n8KhlJkcyfFh/SODb8d69TNgpfCUrEHSu3SMoN9rSXk1MzcoZQ6qXzSvp5YO8gvJLt52tXWYf+l3gUkdeBzezVD7BAGkj8jn1ny9Cs6EDgA2EDSh1GEND9M7dP4neECJI/zTwibUqEH1vh5NgekSjklhfbmAQCZVBq/A/gQzhKPTknli7GBHPYBm7GmWhyZDNf8cIujTd6/zOCB9+mB2gmTDDzY8r37hkN0R7vutXgC88Sn/xLfu3MEWdjnwej2ce/EJjcnPNQKMKnwM7KoeoCistqGA/79hBsYoHPDDJmh64j0vHG3owb6xpQScgdY/HFpbGGtijckS9pUKDjFuYRa5A6C5liUzS0uDHG3epXj2UzoB2j9Pra46YhZJLDKPLgbgXA+3R4OkAW9adS9wcenrM9Nn8XFgVQp7GIIdyr+doIZZlUbQEckNOuANOI6RvTJU770OBvcptmXgJHh7qBTsBfj0aA2Wylh0UIgsGbMgfjMhqPveV3VMnlAAizgmwcPq0XFNr4amqtHrnf5+e3t7VtWQ1BmAbxv7A/xr9fnIN+hQwijJsHJ+e3vqfbrWxyp5qNU8nA+lqlVjRMK93UWPH81/hQw8/ckXp0N/RQoXIGS8Bv6ZlmOs+pD8EYlRE4mSacZmIkxnvfoJ1sE0EUeE0B+Z10/fn0Tm5qD7zNFE8amdHswzdGB98rPt/f1mFH1Zv149S5P0T/c99FHhLAfxjXBS4nDKTm13Hzb042AFh16/d+ru9XBmLBxiXNX7HakP+/aP5tMcppRKKCTG9IGkdNz86i+Xso5JXBLHRJaub50w7LhPlnyyjxtyz4pt94NR8fY774Q4z+5d3Nm5H92gu4WhjN8NJzJK2+/2Bg/OfPa73733r3KUDQVWo6WMktrCQ8w/69E4WZJgZmcWEwNwMzQo95WRIJVT+byy0wpa7UScfy7l8ydvs9X8YLfBjpxlhZ9x2neL66+XmUYjaDFmtG2wARZ4y+KKB0vKTgAeJhNdWf5cUGsE9/p7W2BFRhLsE8tOvQgHf5Jp/1+ELj9v44hKsOO1902WpMnEhBN99uMeLHvI5BR+ivfETCb2sSc5i/q4Bzvy/pSX/T6u42gy/DPGa60bj6Qf+nKH/Pf4wJdB1mT8/iQZKIyZ5zSOIK6JFdjGp0m9xE97TgnxRSk3XkLqmPdH/QRhyHGTFP0Amih+HVOOjl75mJyfJDkTemSTvPTxjnXc+7dO7Jl6eTSpqsoE33Q4nlE+9v1l2liDtCZJk8reyhPEr2PNtHTs+2tf3Uvh+uRO6iVgE4RfwnhTjbwWxE+qLD9BFzIuhAnJNQ9uQXuBl4FMCC0aE3sNsTo52/MixkDOWy7JpRWRI1m7xOUtIiqOS6S4hH6I47icaZg4gxjBDkBbyBO6Q1YisP7YQQovRqlJVV+GJ7b8kSS+gDeyMZcvaYUZm3elWEksE4dTZUth2VgetMvgS5ZqmoZmqJJIXMtQNdyBFcuSqbILPz70nNwLmCYYwb+AAMKuIICOZZmSQwoZQI8lkuPtOIsTX0kmjpjX0qroWiaAfFvll3Em6BxHYnJas8Lm/B9FE0w9Tg7/v8BFCU6JEzK50jxXNkvLUnKGs0rcvOzaqRmBCJrMLhh2TMiWsrIq4OAOWSMS7JCZsR0lM8s9t3d6LJqc45xcGUKYUFz0KsicXOgwMVs62ZTYyyVpcm8AmxgY+mmyeT+QJpj3OTzJxg+nieH6l08/QQPO95PxyiOxH0zyGLjDYsJ5eSgdBcqOcBTPx3lDhUAsHZrXPD86f39OJPPPzTRPKjP0CmgcW5Ow0qqmFOR8sRhfKpUASZESTrGQMoldsGfLXIqkpGyZ54hqC+U4NpommLjDEiej2vjKXjNmZimTOdhUzMMRZp9reN8gARzH1pQWDLJgLGUTMZK00xa2BpmczatpzQT9Z3iSYNOu6NoJ08FXPJQtm7NiZC7upu1lnHovQ8pWRk1hc6siJTBUVfjnVzreHA+SGyPtWMpydhHuKZkhKZkjOKduzpTjcl4zpAJhTKEIH8UMSWYhnBdT8ZSQU4piQnR4NYmsoN9VlSxIrITLTs42n++tzcnhgpdM8e/PRfC0d8hV3cKMJvIuHYwiJcG0Fbi0QxRVczWO5dKuIrlYS1LgB/fXDPxeXssTxdUsmVchLltkywkLJNWKJtk6idJvjgK/gAfOLysQXtH3j83+MMctJcdEia/81cg/mF5PUzOh4uoroJ+ifWkMmlw4+JLpxRK+r4ysH9qK8MrpNQ3XX0+7cgxNsno2QXo9r+o4eh2etKAoyqCj9HlBZbQXdyxuHay1SPpVuaDXIoeQULgivm4EX/WbNogYzXknEIhU8B0k+EPbNjj6Scv2rzp8N3D0xiKjFL7STwTxTf/49PJ49FoosBxjEXXPuVkt78q2triE707gNSM1m9ZUbdmZ1wzbwUlKy44mWIvGrGaRgk3EJXVJLaRVec5SVIEkiaHNl2ZYq5x3x3vp4I8n8XUA+7Jt8wqGzfa8LMpSBmBBEkfMyfEcJ0lWRkhl5RKmc2KmxBq0UpQkiyUsnbpiwpqVY0SaE2G9qNkC3FDKeYMw+I8nYVklIGeFuWxc5dXygswuWcAuzpnlygVVVWe0WWeeBR01lkqu7JKZwlx6MVuAcHtGm1GXCgWurBZmZZBLM8FqMwI3x6pzLyWIzjCEMOgysG0vDjJuDY+AMqN5hNTDXZG0yU87WMsS7vg5pYRcSsnk6Ai4kyPrzFFwl03T2YuyYP3EtJiy2BydyiidFbI4J1E6iz8CvlovmxbSBH9nBSGLQ/vhM+6ShWPA9y3WSogEPmTTLyWLaCD/8nyaY7g0hzqSEjmNuHGbxFNEcBzeJkRhDBffxyjAOsPls0ThGN4Ar5gCfXEdx1ZyxFnGaZJzborOfiBk4E4yRM6xVpaN24YxX8y79HUksDeBvVO8G3eMmJEyTGIlv69YJ7I/vLAlsS81+8orjmNKyTK4XRVtCJElLS7zS5K0DOdVzSWsRBYJw6nZFPi4pF1UUrYmZ4g2j809pkJ7TjIp+Gq6gOmpMrZMJcHyLIumSbJuls0ratmUSFKOaaJtxojsxNW4lnZypmLZRVliuVc/5mpixOcSCcuaR9ErlOlcs5KWVuM5S7Jc0EvLztvIDkcAiMDjpyRJyLKYJOoyyp+lpEFUSSyD/GOL8BvnmAc2lojl5iww32k2rhTmLQu+JrpCLicQOWXIaZekTFPiFIOV2PgbzL9UMh5PxvIx4pbimWRGJkXHcnBtMgmwq5hJxsE4JpPJfEk0NZJPJhPJjORabslI2mwxyxYdJknkpFHKKMSEA4ST04jz8CWeqIqaySQySSOTySQTGVdSnViCJ8lMBtwhB1+DD5YrJV8LyPmTUNrJvBBcNBKZVz9C92f6mf5m6fmDfAQcNt1vizmy5wCR5p53sMHaLE8PliMyTkP8OgQ6P5ZiaXynIn27lQEoNw4fVU4kWYR3YlwA6yYm0hkRA/O0ZcRF0YgmFIwDesvDl0QKdS0DUCzsiQcTIaSPkzhA5ixB7EpExOd5A76dzxIuSUSuoIjEMcoY6785zRnH0nJ2pmDm1CwgDYUUColiIVtyWZtbKuD0NuxMnlgL4lJBIqrNz8yqhrEks0RmFUmWZ9gU7rKkKsRYyGRUkV+Ag+WIykL85S5rqsEWZniZhvHEtiHSyrsKKydIfKHIQqQlpTSV2Oqb01xwHCFwiwHCoOO35pKcpcRlbsbFTiKAx9h1AR+LJCXMAarR6BKCu6KtQUDuiJoI/EhiGM/TMB7x4WIMgLfoEgjjFQjjlzCMJ3wmLWdJPIfImqTsLA4Twd3ni2+2AC6lGIOxY1l8fyixndmSkpFnl2UTZwMppGQcF7/oMHHGKKjSIgplMqaQXNIyHZGJLRqqwzL5xXyemU3IsfBgBusScS6xlFpUNamckBc0PFjJdZYhSJmxY4zBLc7Ac0klGKWUsxJvNv9elMSZH4bfCpLyxtQgXyZlzR/YGv4TjOh7xaQcaUbDUDZtH1rxM40QhSa0asDSF+cQ0Y7jGkAhhMPCQzksKGCVQeDDuoMoiP1d/q+TnSKWI887alpNlJJmkajurBZ32GJZIfyC4VrEUVUiaVk1Zy1pSXNB43Maw8eUolQuvkGt8S+LSvgvaUqyJBsmDjmJEVbEQShhccERAKQkSamUl5cJbi4Th8/ECW/zksQrr2et/VWS7BLJZcuunCrEyqw6l1VZOVbQ2EwZi1sFiEWWchlTUo3CXB4rC3PGwgIrk7SaKVkZ9f8W9jiWsGZA0mkBftIkmxYErCRgRSEsLsAvrDwAPkwLItYWBNGRFJOIabE/pdjP9IIkh/kA+Q1OG/9MP9PrTP8f9s9Xlr6CBZ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3672408" cy="181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7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207"/>
            <a:ext cx="8135937" cy="9366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altLang="en-US" sz="2800" dirty="0"/>
              <a:t>Resistance indicates the potential difference needed to make 1 Amp of current flow.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244"/>
            <a:ext cx="8291512" cy="37008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FF3300"/>
                </a:solidFill>
              </a:rPr>
              <a:t>resistance   =         </a:t>
            </a:r>
            <a:r>
              <a:rPr lang="en-GB" altLang="en-US" sz="2800" b="1" u="sng" dirty="0" err="1">
                <a:solidFill>
                  <a:srgbClr val="FF3300"/>
                </a:solidFill>
              </a:rPr>
              <a:t>p.d</a:t>
            </a:r>
            <a:r>
              <a:rPr lang="en-GB" altLang="en-US" sz="2800" b="1" u="sng" dirty="0">
                <a:solidFill>
                  <a:srgbClr val="FF3300"/>
                </a:solidFill>
              </a:rPr>
              <a:t>. across a component</a:t>
            </a:r>
            <a:r>
              <a:rPr lang="en-GB" altLang="en-US" sz="2800" b="1" dirty="0">
                <a:solidFill>
                  <a:srgbClr val="FF3300"/>
                </a:solidFill>
              </a:rPr>
              <a:t>      			    </a:t>
            </a:r>
            <a:r>
              <a:rPr lang="en-GB" altLang="en-US" sz="2400" b="1" dirty="0">
                <a:solidFill>
                  <a:srgbClr val="FF3300"/>
                </a:solidFill>
              </a:rPr>
              <a:t>current through the component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b="1" dirty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/>
              <a:t>			</a:t>
            </a:r>
            <a:r>
              <a:rPr lang="en-GB" altLang="en-US" sz="2800" b="1" i="1" dirty="0">
                <a:solidFill>
                  <a:srgbClr val="FF3300"/>
                </a:solidFill>
              </a:rPr>
              <a:t>R = V / </a:t>
            </a:r>
            <a:r>
              <a:rPr lang="en-GB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dirty="0"/>
              <a:t>		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dirty="0"/>
              <a:t>resistance in measured in </a:t>
            </a:r>
            <a:r>
              <a:rPr lang="en-GB" altLang="en-US" sz="2800" b="1" dirty="0"/>
              <a:t>ohms (</a:t>
            </a:r>
            <a:r>
              <a:rPr lang="el-GR" altLang="en-US" sz="2800" b="1" dirty="0">
                <a:cs typeface="Arial" charset="0"/>
              </a:rPr>
              <a:t>Ω</a:t>
            </a:r>
            <a:r>
              <a:rPr lang="en-GB" altLang="en-US" sz="2800" b="1" dirty="0"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dirty="0">
                <a:cs typeface="Arial" charset="0"/>
              </a:rPr>
              <a:t>potential difference in </a:t>
            </a:r>
            <a:r>
              <a:rPr lang="en-GB" altLang="en-US" sz="2800" b="1" dirty="0">
                <a:cs typeface="Arial" charset="0"/>
              </a:rPr>
              <a:t>volts (V)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dirty="0">
                <a:cs typeface="Arial" charset="0"/>
              </a:rPr>
              <a:t>electric current in </a:t>
            </a:r>
            <a:r>
              <a:rPr lang="en-GB" altLang="en-US" sz="2800" b="1" dirty="0">
                <a:cs typeface="Arial" charset="0"/>
              </a:rPr>
              <a:t>amperes (A)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602128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Rearrange the formulas for V and I</a:t>
            </a:r>
          </a:p>
        </p:txBody>
      </p:sp>
    </p:spTree>
    <p:extLst>
      <p:ext uri="{BB962C8B-B14F-4D97-AF65-F5344CB8AC3E}">
        <p14:creationId xmlns:p14="http://schemas.microsoft.com/office/powerpoint/2010/main" val="263675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Ohm’s law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12776"/>
            <a:ext cx="925252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3100" dirty="0"/>
              <a:t>Ohm’s law states that the potential difference across an </a:t>
            </a:r>
            <a:r>
              <a:rPr lang="en-GB" altLang="en-US" sz="3100" dirty="0" err="1"/>
              <a:t>ohmic</a:t>
            </a:r>
            <a:r>
              <a:rPr lang="en-GB" altLang="en-US" sz="3100" dirty="0"/>
              <a:t> conductor is proportional to the current through it, provided the physical conditions do not change.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0278" y="3596528"/>
            <a:ext cx="5472113" cy="26713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</a:rPr>
              <a:t>A graph of </a:t>
            </a:r>
            <a:r>
              <a:rPr lang="en-GB" altLang="en-US" sz="2000" dirty="0" err="1">
                <a:solidFill>
                  <a:schemeClr val="bg1"/>
                </a:solidFill>
              </a:rPr>
              <a:t>p.d</a:t>
            </a:r>
            <a:r>
              <a:rPr lang="en-GB" altLang="en-US" sz="2000" dirty="0">
                <a:solidFill>
                  <a:schemeClr val="bg1"/>
                </a:solidFill>
              </a:rPr>
              <a:t>. against current for a conductor obeying ohm’s law will be a straight line through the origin.</a:t>
            </a:r>
          </a:p>
          <a:p>
            <a:r>
              <a:rPr lang="en-GB" altLang="en-US" sz="2000" dirty="0">
                <a:solidFill>
                  <a:schemeClr val="bg1"/>
                </a:solidFill>
              </a:rPr>
              <a:t>The gradient of such a graph is equal to the resistance of the conductor.</a:t>
            </a:r>
          </a:p>
          <a:p>
            <a:r>
              <a:rPr lang="en-GB" altLang="en-US" sz="2000" dirty="0">
                <a:solidFill>
                  <a:schemeClr val="bg1"/>
                </a:solidFill>
              </a:rPr>
              <a:t>Physical conditions remaining constant include temperature and the dimensions of the conductor.</a:t>
            </a:r>
          </a:p>
        </p:txBody>
      </p:sp>
      <p:pic>
        <p:nvPicPr>
          <p:cNvPr id="5" name="Picture 3" descr="B051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271" y="3347776"/>
            <a:ext cx="2725559" cy="316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6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1" t="37924" r="13245" b="3365"/>
          <a:stretch/>
        </p:blipFill>
        <p:spPr bwMode="auto">
          <a:xfrm>
            <a:off x="252355" y="188639"/>
            <a:ext cx="8828760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34050" y="4424180"/>
            <a:ext cx="539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74DF53-C850-01AD-4DAD-7E5FD96E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4067175" cy="4221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27DAF3E-30FE-F3A5-4186-4D88D22EB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Water Pump Analogy two resistors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C2258F62-401E-9CF4-7379-8C3229CD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205163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C5B9EAF0-1CED-2667-EAAE-EA0049ABB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62275"/>
            <a:ext cx="4859337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252D259-DA67-F79A-2085-31DD6FCA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4067175" cy="4221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84250849-E5B4-0D18-BD8C-A94A3E923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Water Pump Analogy parallel 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871B8D24-C5FD-941D-DEFB-9DABBB88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924300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3DFBF408-4EE5-1989-E7F5-D7141E47A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5003800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4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5050"/>
            <a:ext cx="8229600" cy="708025"/>
          </a:xfrm>
        </p:spPr>
        <p:txBody>
          <a:bodyPr/>
          <a:lstStyle/>
          <a:p>
            <a:pPr eaLnBrk="1" hangingPunct="1"/>
            <a:r>
              <a:rPr lang="en-GB" altLang="en-US" sz="4000"/>
              <a:t>Questions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711350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i="1"/>
              <a:t>1. Calculate the resistance of a device if a current of 250mA flows when a potential difference of 6V is applied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		</a:t>
            </a:r>
            <a:r>
              <a:rPr lang="en-GB" altLang="en-US" sz="2400">
                <a:solidFill>
                  <a:srgbClr val="FF3300"/>
                </a:solidFill>
              </a:rPr>
              <a:t>	 </a:t>
            </a:r>
            <a:r>
              <a:rPr lang="en-GB" altLang="en-US" sz="2400" b="1" i="1">
                <a:solidFill>
                  <a:srgbClr val="FF3300"/>
                </a:solidFill>
              </a:rPr>
              <a:t>R = V / </a:t>
            </a:r>
            <a:r>
              <a:rPr lang="en-GB" altLang="en-US" sz="2400" b="1" i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GB" altLang="en-US" sz="2400"/>
              <a:t> 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			= 6V / 0.250A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/>
              <a:t>				</a:t>
            </a:r>
            <a:r>
              <a:rPr lang="en-GB" altLang="en-US" sz="2400" b="1">
                <a:solidFill>
                  <a:schemeClr val="accent2"/>
                </a:solidFill>
              </a:rPr>
              <a:t>= 24 </a:t>
            </a:r>
            <a:r>
              <a:rPr lang="el-GR" altLang="en-US" sz="2400" b="1">
                <a:solidFill>
                  <a:schemeClr val="accent2"/>
                </a:solidFill>
                <a:cs typeface="Arial" charset="0"/>
              </a:rPr>
              <a:t>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i="1"/>
              <a:t>2. Calculate the current that flows through a resistance of 4M</a:t>
            </a:r>
            <a:r>
              <a:rPr lang="el-GR" altLang="en-US" sz="2400" i="1">
                <a:cs typeface="Arial" charset="0"/>
              </a:rPr>
              <a:t>Ω</a:t>
            </a:r>
            <a:r>
              <a:rPr lang="en-GB" altLang="en-US" sz="2400" i="1">
                <a:cs typeface="Arial" charset="0"/>
              </a:rPr>
              <a:t> when 60V is applied across it</a:t>
            </a:r>
            <a:endParaRPr lang="el-GR" altLang="en-US" sz="2400" i="1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			 </a:t>
            </a:r>
            <a:r>
              <a:rPr lang="en-GB" altLang="en-US" sz="2400" b="1" i="1">
                <a:solidFill>
                  <a:srgbClr val="FF3300"/>
                </a:solidFill>
                <a:latin typeface="Times New Roman" pitchFamily="18" charset="0"/>
              </a:rPr>
              <a:t>I = </a:t>
            </a:r>
            <a:r>
              <a:rPr lang="en-GB" altLang="en-US" sz="2400" b="1" i="1">
                <a:solidFill>
                  <a:srgbClr val="FF3300"/>
                </a:solidFill>
              </a:rPr>
              <a:t>V / R</a:t>
            </a:r>
            <a:r>
              <a:rPr lang="en-GB" altLang="en-US" sz="2400"/>
              <a:t> 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			= 60 V / 4 000 000 </a:t>
            </a:r>
            <a:r>
              <a:rPr lang="el-GR" altLang="en-US" sz="2400">
                <a:cs typeface="Arial" charset="0"/>
              </a:rPr>
              <a:t>Ω</a:t>
            </a:r>
            <a:r>
              <a:rPr lang="en-GB" altLang="en-US" sz="2400">
                <a:cs typeface="Arial" charset="0"/>
              </a:rPr>
              <a:t> 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			</a:t>
            </a:r>
            <a:r>
              <a:rPr lang="en-US" altLang="en-US" sz="2400" b="1">
                <a:solidFill>
                  <a:schemeClr val="accent2"/>
                </a:solidFill>
                <a:cs typeface="Arial" charset="0"/>
              </a:rPr>
              <a:t>= 0.000 015 A = 15 </a:t>
            </a:r>
            <a:r>
              <a:rPr lang="el-GR" altLang="en-US" sz="2400" b="1">
                <a:solidFill>
                  <a:schemeClr val="accent2"/>
                </a:solidFill>
                <a:cs typeface="Arial" charset="0"/>
              </a:rPr>
              <a:t>μ</a:t>
            </a:r>
            <a:r>
              <a:rPr lang="en-GB" altLang="en-US" sz="2400" b="1">
                <a:solidFill>
                  <a:schemeClr val="accent2"/>
                </a:solidFill>
                <a:cs typeface="Arial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034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63F05A-A88F-407F-B936-D628BC84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/>
              <a:t>Plenary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B4DE45B-AA61-432E-8E53-6AF299C0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40768"/>
            <a:ext cx="89289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3200" dirty="0">
                <a:cs typeface="Arial" charset="0"/>
              </a:rPr>
              <a:t>Potential Difference (</a:t>
            </a:r>
            <a:r>
              <a:rPr lang="en-GB" altLang="en-US" sz="3200" dirty="0" err="1">
                <a:cs typeface="Arial" charset="0"/>
              </a:rPr>
              <a:t>p.d.</a:t>
            </a:r>
            <a:r>
              <a:rPr lang="en-GB" altLang="en-US" sz="3200" dirty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GB" altLang="en-US" sz="3000" dirty="0">
                <a:solidFill>
                  <a:srgbClr val="FF0000"/>
                </a:solidFill>
                <a:cs typeface="Arial" charset="0"/>
              </a:rPr>
              <a:t>Energy per Unit Charge</a:t>
            </a:r>
          </a:p>
          <a:p>
            <a:pPr>
              <a:lnSpc>
                <a:spcPct val="80000"/>
              </a:lnSpc>
            </a:pPr>
            <a:r>
              <a:rPr lang="en-GB" altLang="en-US" sz="3200" dirty="0"/>
              <a:t>Resistance</a:t>
            </a:r>
          </a:p>
          <a:p>
            <a:pPr>
              <a:lnSpc>
                <a:spcPct val="80000"/>
              </a:lnSpc>
            </a:pPr>
            <a:r>
              <a:rPr lang="en-GB" altLang="en-US" sz="3000" dirty="0">
                <a:solidFill>
                  <a:srgbClr val="FF3300"/>
                </a:solidFill>
              </a:rPr>
              <a:t>Resistance = </a:t>
            </a:r>
            <a:r>
              <a:rPr lang="en-GB" altLang="en-US" sz="3000" u="sng" dirty="0" err="1">
                <a:solidFill>
                  <a:srgbClr val="FF3300"/>
                </a:solidFill>
              </a:rPr>
              <a:t>p.d.</a:t>
            </a:r>
            <a:r>
              <a:rPr lang="en-GB" altLang="en-US" sz="3000" u="sng" dirty="0">
                <a:solidFill>
                  <a:srgbClr val="FF3300"/>
                </a:solidFill>
              </a:rPr>
              <a:t> across a component</a:t>
            </a:r>
            <a:r>
              <a:rPr lang="en-GB" altLang="en-US" sz="3000" dirty="0">
                <a:solidFill>
                  <a:srgbClr val="FF3300"/>
                </a:solidFill>
              </a:rPr>
              <a:t>      			    current through the component</a:t>
            </a:r>
          </a:p>
          <a:p>
            <a:pPr>
              <a:lnSpc>
                <a:spcPct val="80000"/>
              </a:lnSpc>
            </a:pPr>
            <a:r>
              <a:rPr lang="en-GB" altLang="en-US" sz="3200" dirty="0">
                <a:cs typeface="Arial" charset="0"/>
              </a:rPr>
              <a:t>Ohm’s Law</a:t>
            </a:r>
          </a:p>
          <a:p>
            <a:pPr>
              <a:lnSpc>
                <a:spcPct val="80000"/>
              </a:lnSpc>
            </a:pPr>
            <a:r>
              <a:rPr lang="en-GB" altLang="en-US" sz="3100" dirty="0" err="1">
                <a:solidFill>
                  <a:srgbClr val="FF0000"/>
                </a:solidFill>
              </a:rPr>
              <a:t>p.d.</a:t>
            </a:r>
            <a:r>
              <a:rPr lang="en-GB" altLang="en-US" sz="3100" dirty="0">
                <a:solidFill>
                  <a:srgbClr val="FF0000"/>
                </a:solidFill>
              </a:rPr>
              <a:t> across an ohmic conductor is proportional to the current through it, provided the physical conditions do not change</a:t>
            </a:r>
            <a:endParaRPr lang="en-GB" altLang="en-US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altLang="en-US" dirty="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altLang="en-US" sz="4400" dirty="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altLang="en-US" dirty="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2000" dirty="0">
                <a:cs typeface="Arial" charset="0"/>
                <a:hlinkClick r:id="rId3"/>
              </a:rPr>
              <a:t>Resistance simulation at </a:t>
            </a:r>
            <a:r>
              <a:rPr lang="en-GB" altLang="en-US" sz="2000" dirty="0" err="1">
                <a:cs typeface="Arial" charset="0"/>
                <a:hlinkClick r:id="rId3"/>
              </a:rPr>
              <a:t>Phet</a:t>
            </a:r>
            <a:r>
              <a:rPr lang="en-GB" altLang="en-US" sz="2000" dirty="0">
                <a:cs typeface="Arial" charset="0"/>
              </a:rPr>
              <a:t>    </a:t>
            </a:r>
            <a:r>
              <a:rPr lang="en-GB" altLang="en-US" sz="2000" dirty="0">
                <a:cs typeface="Arial" charset="0"/>
                <a:hlinkClick r:id="rId4"/>
              </a:rPr>
              <a:t>Resistance equation demo at </a:t>
            </a:r>
            <a:r>
              <a:rPr lang="en-GB" altLang="en-US" sz="2000" dirty="0" err="1">
                <a:cs typeface="Arial" charset="0"/>
                <a:hlinkClick r:id="rId4"/>
              </a:rPr>
              <a:t>Phet</a:t>
            </a:r>
            <a:endParaRPr lang="el-GR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D7DD-1C1D-4182-16D4-07A4A8D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723677"/>
          </a:xfrm>
        </p:spPr>
        <p:txBody>
          <a:bodyPr/>
          <a:lstStyle/>
          <a:p>
            <a:r>
              <a:rPr lang="en-GB" dirty="0"/>
              <a:t>Homework /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150C-132E-0ECC-B0B4-94838715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86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2C066C6-1BF7-1B82-99F5-F18FC5905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95685"/>
          </a:xfrm>
        </p:spPr>
        <p:txBody>
          <a:bodyPr/>
          <a:lstStyle/>
          <a:p>
            <a:r>
              <a:rPr lang="en-GB" altLang="en-US" dirty="0"/>
              <a:t>Purpose/function of circuits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7CD1C3-F391-0A6D-DFE6-F1BA71B9C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4941168"/>
            <a:ext cx="8153400" cy="14437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Transport energy from a source energy store to do useful </a:t>
            </a:r>
            <a:r>
              <a:rPr lang="en-GB" u="sng" dirty="0"/>
              <a:t>work</a:t>
            </a:r>
            <a:r>
              <a:rPr lang="en-GB" dirty="0"/>
              <a:t> </a:t>
            </a:r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0C686-7D30-5D13-2B53-709C1720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556792"/>
            <a:ext cx="3902229" cy="2545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4CB53-387D-275E-B5A7-FE443287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95208"/>
            <a:ext cx="3240360" cy="240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2C066C6-1BF7-1B82-99F5-F18FC5905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95685"/>
          </a:xfrm>
        </p:spPr>
        <p:txBody>
          <a:bodyPr/>
          <a:lstStyle/>
          <a:p>
            <a:r>
              <a:rPr lang="en-GB" altLang="en-US" dirty="0"/>
              <a:t>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7CD1C3-F391-0A6D-DFE6-F1BA71B9C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09699"/>
            <a:ext cx="8153400" cy="4975225"/>
          </a:xfrm>
        </p:spPr>
        <p:txBody>
          <a:bodyPr/>
          <a:lstStyle/>
          <a:p>
            <a:r>
              <a:rPr lang="en-GB" altLang="en-US" dirty="0"/>
              <a:t>Circuits</a:t>
            </a:r>
          </a:p>
          <a:p>
            <a:pPr lvl="1"/>
            <a:r>
              <a:rPr lang="en-GB" altLang="en-US" dirty="0"/>
              <a:t>Models</a:t>
            </a:r>
          </a:p>
          <a:p>
            <a:r>
              <a:rPr lang="en-GB" altLang="en-US" dirty="0"/>
              <a:t>Define</a:t>
            </a:r>
          </a:p>
          <a:p>
            <a:pPr lvl="1"/>
            <a:r>
              <a:rPr lang="en-GB" altLang="en-US" dirty="0"/>
              <a:t>Voltage</a:t>
            </a:r>
          </a:p>
          <a:p>
            <a:pPr lvl="1"/>
            <a:r>
              <a:rPr lang="en-GB" altLang="en-US" dirty="0"/>
              <a:t>Potential difference </a:t>
            </a:r>
          </a:p>
          <a:p>
            <a:pPr lvl="1"/>
            <a:r>
              <a:rPr lang="en-GB" altLang="en-US" dirty="0"/>
              <a:t>Electromotive force</a:t>
            </a:r>
          </a:p>
          <a:p>
            <a:r>
              <a:rPr lang="en-GB" altLang="en-US" dirty="0"/>
              <a:t>Calculate</a:t>
            </a:r>
          </a:p>
          <a:p>
            <a:pPr lvl="1"/>
            <a:r>
              <a:rPr lang="en-GB" altLang="en-US" dirty="0"/>
              <a:t>Voltage</a:t>
            </a:r>
          </a:p>
          <a:p>
            <a:pPr lvl="1"/>
            <a:r>
              <a:rPr lang="en-GB" alt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96289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287CD1C3-F391-0A6D-DFE6-F1BA71B9C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620689"/>
            <a:ext cx="8712967" cy="55276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hlinkClick r:id="rId2"/>
              </a:rPr>
              <a:t>How Does Electricity Work</a:t>
            </a:r>
            <a:r>
              <a:rPr lang="en-GB" altLang="en-US" dirty="0"/>
              <a:t>?  (</a:t>
            </a:r>
            <a:r>
              <a:rPr lang="en-GB" altLang="en-US" dirty="0" err="1"/>
              <a:t>Veritasium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Use models: </a:t>
            </a:r>
            <a:r>
              <a:rPr lang="en-GB" altLang="en-US" dirty="0">
                <a:hlinkClick r:id="rId3"/>
              </a:rPr>
              <a:t>Particle/Electron model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17766-BD33-F2D2-C708-FEE27DC52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44824"/>
            <a:ext cx="4067944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9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>
            <a:extLst>
              <a:ext uri="{FF2B5EF4-FFF2-40B4-BE49-F238E27FC236}">
                <a16:creationId xmlns:a16="http://schemas.microsoft.com/office/drawing/2014/main" id="{5BF27B34-B395-86BB-E92F-16AB79D3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4067175" cy="4221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FBEBD12-AD93-6B8A-E381-B5CD4C3D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1686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30A5E5D6-00FC-D68D-FEE9-0198E59A9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3960812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9">
            <a:extLst>
              <a:ext uri="{FF2B5EF4-FFF2-40B4-BE49-F238E27FC236}">
                <a16:creationId xmlns:a16="http://schemas.microsoft.com/office/drawing/2014/main" id="{451EFDA0-2937-E9B2-22C6-5EE844C39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Water Pump Analogy simple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>
            <a:extLst>
              <a:ext uri="{FF2B5EF4-FFF2-40B4-BE49-F238E27FC236}">
                <a16:creationId xmlns:a16="http://schemas.microsoft.com/office/drawing/2014/main" id="{5BF27B34-B395-86BB-E92F-16AB79D3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4067175" cy="4221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FBEBD12-AD93-6B8A-E381-B5CD4C3D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1686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30A5E5D6-00FC-D68D-FEE9-0198E59A9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3960812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9">
            <a:extLst>
              <a:ext uri="{FF2B5EF4-FFF2-40B4-BE49-F238E27FC236}">
                <a16:creationId xmlns:a16="http://schemas.microsoft.com/office/drawing/2014/main" id="{451EFDA0-2937-E9B2-22C6-5EE844C39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Voltage = Energy per Unit Charge</a:t>
            </a:r>
          </a:p>
        </p:txBody>
      </p:sp>
    </p:spTree>
    <p:extLst>
      <p:ext uri="{BB962C8B-B14F-4D97-AF65-F5344CB8AC3E}">
        <p14:creationId xmlns:p14="http://schemas.microsoft.com/office/powerpoint/2010/main" val="47766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>
            <a:extLst>
              <a:ext uri="{FF2B5EF4-FFF2-40B4-BE49-F238E27FC236}">
                <a16:creationId xmlns:a16="http://schemas.microsoft.com/office/drawing/2014/main" id="{451EFDA0-2937-E9B2-22C6-5EE844C39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Voltage = Energy per Unit Charge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844824"/>
            <a:ext cx="7128792" cy="420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altLang="en-US" sz="27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700" dirty="0"/>
              <a:t>How much energy is transferred to each Coulomb of charge by a 1.5 Volt cell?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7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700" dirty="0"/>
              <a:t>What Voltage is required to transfer 10 J of energy to each Coulomb of charge</a:t>
            </a:r>
            <a:br>
              <a:rPr lang="en-GB" altLang="en-US" sz="2700" dirty="0"/>
            </a:br>
            <a:endParaRPr lang="en-GB" altLang="en-US" sz="27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700" dirty="0"/>
              <a:t>How much current is required to transfer 18 J of energy per second to a device from 9 Volt battery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8717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DE4078-97F4-F9C1-52C8-75BD5A94F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EMF / Potential difference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83966E-71AD-2C0A-49AB-4AE2A8D92C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700" dirty="0"/>
              <a:t>Electromotive Force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Voltage across Cell 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“Push” Charge carriers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Cells do “Work” </a:t>
            </a:r>
          </a:p>
          <a:p>
            <a:pPr>
              <a:lnSpc>
                <a:spcPct val="90000"/>
              </a:lnSpc>
            </a:pPr>
            <a:r>
              <a:rPr lang="en-GB" altLang="en-US" sz="2700" dirty="0"/>
              <a:t>Potential difference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Charge does work on component</a:t>
            </a:r>
          </a:p>
          <a:p>
            <a:pPr lvl="1">
              <a:lnSpc>
                <a:spcPct val="90000"/>
              </a:lnSpc>
            </a:pPr>
            <a:endParaRPr lang="en-GB" altLang="en-US" sz="2200" dirty="0"/>
          </a:p>
          <a:p>
            <a:pPr>
              <a:lnSpc>
                <a:spcPct val="90000"/>
              </a:lnSpc>
            </a:pPr>
            <a:r>
              <a:rPr lang="en-GB" altLang="en-US" sz="2700" dirty="0"/>
              <a:t>EMFs = PDs in a series circuit</a:t>
            </a:r>
          </a:p>
        </p:txBody>
      </p:sp>
      <p:pic>
        <p:nvPicPr>
          <p:cNvPr id="5127" name="Picture 7" descr="current the same at all points">
            <a:extLst>
              <a:ext uri="{FF2B5EF4-FFF2-40B4-BE49-F238E27FC236}">
                <a16:creationId xmlns:a16="http://schemas.microsoft.com/office/drawing/2014/main" id="{72319797-2C4F-4CC7-1483-73415487F8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16100"/>
            <a:ext cx="3948112" cy="334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6af50e-4ea1-4928-8d6c-7210280049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AF281C56C804583807A2B68F6282A" ma:contentTypeVersion="15" ma:contentTypeDescription="Create a new document." ma:contentTypeScope="" ma:versionID="1eb4ca33267eb4297e4a4d182ac92494">
  <xsd:schema xmlns:xsd="http://www.w3.org/2001/XMLSchema" xmlns:xs="http://www.w3.org/2001/XMLSchema" xmlns:p="http://schemas.microsoft.com/office/2006/metadata/properties" xmlns:ns3="e96af50e-4ea1-4928-8d6c-72102800495f" xmlns:ns4="7b5f6aa9-1466-47cd-986f-55fd0a16d1f1" targetNamespace="http://schemas.microsoft.com/office/2006/metadata/properties" ma:root="true" ma:fieldsID="cf7cc90288ef6347549fd7be1c39c6e7" ns3:_="" ns4:_="">
    <xsd:import namespace="e96af50e-4ea1-4928-8d6c-72102800495f"/>
    <xsd:import namespace="7b5f6aa9-1466-47cd-986f-55fd0a16d1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50e-4ea1-4928-8d6c-721028004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f6aa9-1466-47cd-986f-55fd0a16d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36ACE-4111-4041-BF6C-13CEF6F8344A}">
  <ds:schemaRefs>
    <ds:schemaRef ds:uri="http://schemas.microsoft.com/office/infopath/2007/PartnerControls"/>
    <ds:schemaRef ds:uri="e96af50e-4ea1-4928-8d6c-72102800495f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b5f6aa9-1466-47cd-986f-55fd0a16d1f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D3A54B-A764-41A9-9716-7CC85AC33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af50e-4ea1-4928-8d6c-72102800495f"/>
    <ds:schemaRef ds:uri="7b5f6aa9-1466-47cd-986f-55fd0a16d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81D4DB-BC93-4729-8E6A-66D6219B3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549</Words>
  <Application>Microsoft Office PowerPoint</Application>
  <PresentationFormat>On-screen Show (4:3)</PresentationFormat>
  <Paragraphs>92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Refined</vt:lpstr>
      <vt:lpstr> Electric Circuits </vt:lpstr>
      <vt:lpstr>Homework / Recap</vt:lpstr>
      <vt:lpstr>Purpose/function of circuits</vt:lpstr>
      <vt:lpstr>Objectives</vt:lpstr>
      <vt:lpstr>PowerPoint Presentation</vt:lpstr>
      <vt:lpstr>Water Pump Analogy simple</vt:lpstr>
      <vt:lpstr>Voltage = Energy per Unit Charge</vt:lpstr>
      <vt:lpstr>Voltage = Energy per Unit Charge</vt:lpstr>
      <vt:lpstr>EMF / Potential difference</vt:lpstr>
      <vt:lpstr> Resistance </vt:lpstr>
      <vt:lpstr>PowerPoint Presentation</vt:lpstr>
      <vt:lpstr>Resistance indicates the potential difference needed to make 1 Amp of current flow.</vt:lpstr>
      <vt:lpstr>Ohm’s law</vt:lpstr>
      <vt:lpstr>PowerPoint Presentation</vt:lpstr>
      <vt:lpstr>Water Pump Analogy two resistors</vt:lpstr>
      <vt:lpstr>Water Pump Analogy parallel </vt:lpstr>
      <vt:lpstr>Questions</vt:lpstr>
      <vt:lpstr>Plenary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Voltage / EMF / Potential differance</dc:title>
  <dc:creator>jah</dc:creator>
  <cp:lastModifiedBy>Dal Sandhu</cp:lastModifiedBy>
  <cp:revision>9</cp:revision>
  <dcterms:created xsi:type="dcterms:W3CDTF">2005-11-10T09:34:22Z</dcterms:created>
  <dcterms:modified xsi:type="dcterms:W3CDTF">2023-01-23T23:22:11Z</dcterms:modified>
</cp:coreProperties>
</file>