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4394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98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D38E-61FB-47BF-97B1-A336A9EA661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C9C1-DDE3-43F0-B559-D53744C88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94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D38E-61FB-47BF-97B1-A336A9EA661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C9C1-DDE3-43F0-B559-D53744C88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078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D38E-61FB-47BF-97B1-A336A9EA661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C9C1-DDE3-43F0-B559-D53744C88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8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D38E-61FB-47BF-97B1-A336A9EA661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C9C1-DDE3-43F0-B559-D53744C88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02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D38E-61FB-47BF-97B1-A336A9EA661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C9C1-DDE3-43F0-B559-D53744C88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158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D38E-61FB-47BF-97B1-A336A9EA661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C9C1-DDE3-43F0-B559-D53744C88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662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D38E-61FB-47BF-97B1-A336A9EA661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C9C1-DDE3-43F0-B559-D53744C88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785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D38E-61FB-47BF-97B1-A336A9EA661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C9C1-DDE3-43F0-B559-D53744C88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065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D38E-61FB-47BF-97B1-A336A9EA661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C9C1-DDE3-43F0-B559-D53744C88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27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D38E-61FB-47BF-97B1-A336A9EA661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C9C1-DDE3-43F0-B559-D53744C88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26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7D38E-61FB-47BF-97B1-A336A9EA661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C9C1-DDE3-43F0-B559-D53744C88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581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7D38E-61FB-47BF-97B1-A336A9EA6614}" type="datetimeFigureOut">
              <a:rPr lang="en-GB" smtClean="0"/>
              <a:t>07/07/2022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7C9C1-DDE3-43F0-B559-D53744C88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34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754" y="175767"/>
            <a:ext cx="6425724" cy="768014"/>
          </a:xfrm>
        </p:spPr>
        <p:txBody>
          <a:bodyPr>
            <a:normAutofit/>
          </a:bodyPr>
          <a:lstStyle/>
          <a:p>
            <a:r>
              <a:rPr lang="en-GB" sz="3000" dirty="0" smtClean="0"/>
              <a:t>Godalming Photography Induction Work</a:t>
            </a:r>
            <a:endParaRPr lang="en-GB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754" y="943781"/>
            <a:ext cx="6425724" cy="8340232"/>
          </a:xfrm>
        </p:spPr>
        <p:txBody>
          <a:bodyPr>
            <a:normAutofit lnSpcReduction="10000"/>
          </a:bodyPr>
          <a:lstStyle/>
          <a:p>
            <a:pPr algn="l"/>
            <a:endParaRPr lang="en-GB" sz="1600" dirty="0" smtClean="0"/>
          </a:p>
          <a:p>
            <a:pPr marL="457200" indent="-457200" algn="l">
              <a:buFont typeface="+mj-lt"/>
              <a:buAutoNum type="arabicPeriod"/>
            </a:pPr>
            <a:r>
              <a:rPr lang="en-GB" sz="1600" dirty="0" smtClean="0"/>
              <a:t>Select </a:t>
            </a:r>
            <a:r>
              <a:rPr lang="en-GB" sz="1600" b="1" dirty="0" smtClean="0">
                <a:solidFill>
                  <a:srgbClr val="0070C0"/>
                </a:solidFill>
              </a:rPr>
              <a:t>one</a:t>
            </a:r>
            <a:r>
              <a:rPr lang="en-GB" sz="1600" dirty="0" smtClean="0"/>
              <a:t> of the artists below to respond to:</a:t>
            </a:r>
          </a:p>
          <a:p>
            <a:pPr marL="457200" indent="-457200" algn="l">
              <a:buFont typeface="+mj-lt"/>
              <a:buAutoNum type="arabicPeriod"/>
            </a:pPr>
            <a:endParaRPr lang="en-GB" sz="1600" dirty="0" smtClean="0"/>
          </a:p>
          <a:p>
            <a:pPr marL="457200" indent="-457200" algn="l">
              <a:buFont typeface="+mj-lt"/>
              <a:buAutoNum type="arabicPeriod"/>
            </a:pPr>
            <a:endParaRPr lang="en-GB" sz="1600" dirty="0"/>
          </a:p>
          <a:p>
            <a:pPr marL="457200" indent="-457200" algn="l">
              <a:buFont typeface="+mj-lt"/>
              <a:buAutoNum type="arabicPeriod"/>
            </a:pPr>
            <a:endParaRPr lang="en-GB" sz="1600" dirty="0" smtClean="0"/>
          </a:p>
          <a:p>
            <a:pPr marL="457200" indent="-457200" algn="l">
              <a:buFont typeface="+mj-lt"/>
              <a:buAutoNum type="arabicPeriod"/>
            </a:pPr>
            <a:endParaRPr lang="en-GB" sz="1600" dirty="0"/>
          </a:p>
          <a:p>
            <a:pPr marL="457200" indent="-457200" algn="l">
              <a:buFont typeface="+mj-lt"/>
              <a:buAutoNum type="arabicPeriod"/>
            </a:pPr>
            <a:endParaRPr lang="en-GB" sz="1600" dirty="0" smtClean="0"/>
          </a:p>
          <a:p>
            <a:pPr marL="457200" indent="-457200" algn="l">
              <a:buFont typeface="+mj-lt"/>
              <a:buAutoNum type="arabicPeriod"/>
            </a:pPr>
            <a:endParaRPr lang="en-GB" sz="1600" dirty="0"/>
          </a:p>
          <a:p>
            <a:pPr marL="457200" indent="-457200" algn="l">
              <a:buFont typeface="+mj-lt"/>
              <a:buAutoNum type="arabicPeriod"/>
            </a:pPr>
            <a:endParaRPr lang="en-GB" sz="1600" dirty="0" smtClean="0"/>
          </a:p>
          <a:p>
            <a:pPr marL="457200" indent="-457200" algn="l">
              <a:buFont typeface="+mj-lt"/>
              <a:buAutoNum type="arabicPeriod"/>
            </a:pPr>
            <a:endParaRPr lang="en-GB" sz="1600" dirty="0"/>
          </a:p>
          <a:p>
            <a:pPr marL="457200" indent="-457200" algn="l">
              <a:buFont typeface="+mj-lt"/>
              <a:buAutoNum type="arabicPeriod"/>
            </a:pPr>
            <a:endParaRPr lang="en-GB" sz="1600" dirty="0" smtClean="0"/>
          </a:p>
          <a:p>
            <a:pPr algn="l"/>
            <a:endParaRPr lang="en-GB" sz="1600" dirty="0"/>
          </a:p>
          <a:p>
            <a:pPr marL="457200" indent="-457200" algn="l">
              <a:buFont typeface="+mj-lt"/>
              <a:buAutoNum type="arabicPeriod" startAt="2"/>
            </a:pPr>
            <a:endParaRPr lang="en-GB" sz="1600" dirty="0" smtClean="0"/>
          </a:p>
          <a:p>
            <a:pPr marL="457200" indent="-457200" algn="l">
              <a:buFont typeface="+mj-lt"/>
              <a:buAutoNum type="arabicPeriod" startAt="2"/>
            </a:pPr>
            <a:r>
              <a:rPr lang="en-GB" sz="1600" dirty="0" smtClean="0"/>
              <a:t>Make at least </a:t>
            </a:r>
            <a:r>
              <a:rPr lang="en-GB" sz="1600" b="1" dirty="0" smtClean="0">
                <a:solidFill>
                  <a:srgbClr val="0070C0"/>
                </a:solidFill>
              </a:rPr>
              <a:t>10 </a:t>
            </a:r>
            <a:r>
              <a:rPr lang="en-GB" sz="1600" b="1" dirty="0" smtClean="0">
                <a:solidFill>
                  <a:srgbClr val="0070C0"/>
                </a:solidFill>
              </a:rPr>
              <a:t>photographs in response</a:t>
            </a:r>
            <a:r>
              <a:rPr lang="en-GB" sz="1600" dirty="0" smtClean="0"/>
              <a:t> to your chosen artist – you may want to google them to develop a wider understanding of their work</a:t>
            </a:r>
          </a:p>
          <a:p>
            <a:pPr marL="457200" indent="-457200" algn="l">
              <a:buFont typeface="+mj-lt"/>
              <a:buAutoNum type="arabicPeriod" startAt="2"/>
            </a:pPr>
            <a:endParaRPr lang="en-GB" sz="1600" dirty="0"/>
          </a:p>
          <a:p>
            <a:pPr marL="457200" indent="-457200" algn="l">
              <a:buFont typeface="+mj-lt"/>
              <a:buAutoNum type="arabicPeriod" startAt="2"/>
            </a:pPr>
            <a:r>
              <a:rPr lang="en-GB" sz="1600" dirty="0" smtClean="0"/>
              <a:t>Select your strongest image – feel free to </a:t>
            </a:r>
            <a:r>
              <a:rPr lang="en-GB" sz="1600" b="1" dirty="0" smtClean="0">
                <a:solidFill>
                  <a:srgbClr val="0070C0"/>
                </a:solidFill>
              </a:rPr>
              <a:t>edit</a:t>
            </a:r>
            <a:r>
              <a:rPr lang="en-GB" sz="1600" dirty="0" smtClean="0"/>
              <a:t> and </a:t>
            </a:r>
            <a:r>
              <a:rPr lang="en-GB" sz="1600" b="1" dirty="0" smtClean="0">
                <a:solidFill>
                  <a:srgbClr val="0070C0"/>
                </a:solidFill>
              </a:rPr>
              <a:t>manipulate</a:t>
            </a:r>
            <a:r>
              <a:rPr lang="en-GB" sz="1600" dirty="0" smtClean="0"/>
              <a:t> the image as much as you want</a:t>
            </a:r>
          </a:p>
          <a:p>
            <a:pPr marL="457200" indent="-457200" algn="l">
              <a:buFont typeface="+mj-lt"/>
              <a:buAutoNum type="arabicPeriod" startAt="2"/>
            </a:pPr>
            <a:endParaRPr lang="en-GB" sz="1600" dirty="0"/>
          </a:p>
          <a:p>
            <a:pPr marL="457200" indent="-457200" algn="l">
              <a:buFont typeface="+mj-lt"/>
              <a:buAutoNum type="arabicPeriod" startAt="2"/>
            </a:pPr>
            <a:r>
              <a:rPr lang="en-GB" sz="1600" dirty="0" smtClean="0"/>
              <a:t>Write a </a:t>
            </a:r>
            <a:r>
              <a:rPr lang="en-GB" sz="1600" b="1" u="sng" dirty="0" smtClean="0">
                <a:solidFill>
                  <a:srgbClr val="0070C0"/>
                </a:solidFill>
              </a:rPr>
              <a:t>200 word paragraph</a:t>
            </a:r>
            <a:r>
              <a:rPr lang="en-GB" sz="1600" dirty="0" smtClean="0">
                <a:solidFill>
                  <a:srgbClr val="0070C0"/>
                </a:solidFill>
              </a:rPr>
              <a:t> </a:t>
            </a:r>
            <a:r>
              <a:rPr lang="en-GB" sz="1600" dirty="0" smtClean="0"/>
              <a:t>analysing your photo. Use the following questions to help you:</a:t>
            </a:r>
            <a:endParaRPr lang="en-GB" sz="1600" dirty="0"/>
          </a:p>
          <a:p>
            <a:pPr marL="835167" lvl="1" indent="-457200" algn="l">
              <a:buFont typeface="Arial" panose="020B0604020202020204" pitchFamily="34" charset="0"/>
              <a:buChar char="•"/>
            </a:pPr>
            <a:r>
              <a:rPr lang="en-GB" sz="1600" dirty="0" smtClean="0"/>
              <a:t>What influence have you taken from the artist you chose? (Framing, composition, subject matter, colour, technical, mood)</a:t>
            </a:r>
          </a:p>
          <a:p>
            <a:pPr marL="835167" lvl="1" indent="-457200" algn="l">
              <a:buFont typeface="Arial" panose="020B0604020202020204" pitchFamily="34" charset="0"/>
              <a:buChar char="•"/>
            </a:pPr>
            <a:r>
              <a:rPr lang="en-GB" sz="1600" dirty="0" smtClean="0"/>
              <a:t>What have you done differently to your chosen artist?</a:t>
            </a:r>
          </a:p>
          <a:p>
            <a:pPr marL="835167" lvl="1" indent="-457200" algn="l">
              <a:buFont typeface="Arial" panose="020B0604020202020204" pitchFamily="34" charset="0"/>
              <a:buChar char="•"/>
            </a:pPr>
            <a:r>
              <a:rPr lang="en-GB" sz="1600" dirty="0" smtClean="0"/>
              <a:t>Why is this your strongest image?</a:t>
            </a:r>
          </a:p>
          <a:p>
            <a:pPr marL="835167" lvl="1" indent="-457200" algn="l">
              <a:buFont typeface="Arial" panose="020B0604020202020204" pitchFamily="34" charset="0"/>
              <a:buChar char="•"/>
            </a:pPr>
            <a:r>
              <a:rPr lang="en-GB" sz="1600" dirty="0" smtClean="0"/>
              <a:t>How could you improve the photograph you made?</a:t>
            </a:r>
          </a:p>
          <a:p>
            <a:pPr marL="835167" lvl="1" indent="-457200" algn="l">
              <a:buFont typeface="Arial" panose="020B0604020202020204" pitchFamily="34" charset="0"/>
              <a:buChar char="•"/>
            </a:pPr>
            <a:endParaRPr lang="en-GB" sz="1600" dirty="0"/>
          </a:p>
          <a:p>
            <a:pPr algn="l"/>
            <a:r>
              <a:rPr lang="en-GB" sz="1600" b="1" u="sng" dirty="0" smtClean="0">
                <a:solidFill>
                  <a:srgbClr val="FF0000"/>
                </a:solidFill>
              </a:rPr>
              <a:t>Please complete these tasks on DIGTALLY on a WORD DOCUMENT</a:t>
            </a:r>
            <a:r>
              <a:rPr lang="en-GB" sz="1600" dirty="0" smtClean="0"/>
              <a:t>– you will need to hand this in via Teams when you start College in September </a:t>
            </a:r>
            <a:endParaRPr lang="en-GB" sz="1600" b="1" u="sng" dirty="0" smtClean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17611" y="2036038"/>
            <a:ext cx="7194009" cy="2377323"/>
            <a:chOff x="182833" y="2626587"/>
            <a:chExt cx="7194009" cy="2377323"/>
          </a:xfrm>
        </p:grpSpPr>
        <p:sp>
          <p:nvSpPr>
            <p:cNvPr id="4" name="TextBox 3"/>
            <p:cNvSpPr txBox="1"/>
            <p:nvPr/>
          </p:nvSpPr>
          <p:spPr>
            <a:xfrm>
              <a:off x="182833" y="4654711"/>
              <a:ext cx="15938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Lucien </a:t>
              </a:r>
              <a:r>
                <a:rPr lang="en-GB" sz="1600" dirty="0" err="1" smtClean="0"/>
                <a:t>Herve</a:t>
              </a:r>
              <a:endParaRPr lang="en-GB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66966" y="4665356"/>
              <a:ext cx="27909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err="1" smtClean="0"/>
                <a:t>Elina</a:t>
              </a:r>
              <a:r>
                <a:rPr lang="en-GB" sz="1600" dirty="0" smtClean="0"/>
                <a:t> </a:t>
              </a:r>
              <a:r>
                <a:rPr lang="en-GB" sz="1600" dirty="0" err="1" smtClean="0"/>
                <a:t>Brotherus</a:t>
              </a:r>
              <a:endParaRPr lang="en-GB" sz="1600" dirty="0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82833" y="2626587"/>
              <a:ext cx="7194009" cy="2028124"/>
              <a:chOff x="1244446" y="3620789"/>
              <a:chExt cx="6109135" cy="1722278"/>
            </a:xfrm>
          </p:grpSpPr>
          <p:pic>
            <p:nvPicPr>
              <p:cNvPr id="1028" name="Picture 4" descr="Gallery of Constructing Worlds: Photography and Architecture in the Modern  Age - 10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4446" y="3620789"/>
                <a:ext cx="1353460" cy="1722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0" name="Picture 6" descr="Elina Brotherus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9527" y="3620789"/>
                <a:ext cx="2370107" cy="17222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2" name="Picture 8" descr="Sian Bonnell: Insights of the Absurd – ~ Talking Pictures ~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89846" y="3623960"/>
                <a:ext cx="2063735" cy="17191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0" name="TextBox 9"/>
            <p:cNvSpPr txBox="1"/>
            <p:nvPr/>
          </p:nvSpPr>
          <p:spPr>
            <a:xfrm>
              <a:off x="4946624" y="4651247"/>
              <a:ext cx="243021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 smtClean="0"/>
                <a:t>Sian </a:t>
              </a:r>
              <a:r>
                <a:rPr lang="en-GB" sz="1600" dirty="0" err="1" smtClean="0"/>
                <a:t>Bonnell</a:t>
              </a:r>
              <a:endParaRPr lang="en-GB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30149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</TotalTime>
  <Words>158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Godalming Photography Induction Work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Godalming Photography Induction Work</dc:title>
  <dc:creator>Ellie Coleman</dc:creator>
  <cp:lastModifiedBy>Ellie Coleman</cp:lastModifiedBy>
  <cp:revision>12</cp:revision>
  <cp:lastPrinted>2022-07-07T07:21:49Z</cp:lastPrinted>
  <dcterms:created xsi:type="dcterms:W3CDTF">2021-08-31T11:58:06Z</dcterms:created>
  <dcterms:modified xsi:type="dcterms:W3CDTF">2022-07-07T08:40:51Z</dcterms:modified>
</cp:coreProperties>
</file>