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34" d="100"/>
          <a:sy n="34" d="100"/>
        </p:scale>
        <p:origin x="5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Choosing appropriate Extracts to compare in the </a:t>
            </a:r>
            <a:r>
              <a:rPr lang="en-GB" dirty="0" err="1" smtClean="0"/>
              <a:t>WInterson</a:t>
            </a:r>
            <a:r>
              <a:rPr lang="en-GB" dirty="0" smtClean="0"/>
              <a:t> and Novel Analysis.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8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Remembering focus on “narrative Techniques”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question for the coursework always asks you to compare the texts (AO4) but also stresses that “narrative techniques” (AO1) are identified in the analysis. </a:t>
            </a:r>
          </a:p>
          <a:p>
            <a:r>
              <a:rPr lang="en-GB" dirty="0" smtClean="0"/>
              <a:t>In groups, look at the following pairs of extracts from two texts (</a:t>
            </a:r>
            <a:r>
              <a:rPr lang="en-GB" i="1" dirty="0" smtClean="0"/>
              <a:t>Why Be Happy…</a:t>
            </a:r>
            <a:r>
              <a:rPr lang="en-GB" dirty="0" smtClean="0"/>
              <a:t> and one of the recommended novels) and think about: a) how they can be read to reflect a particular question focus; b) which narrative techniques you can identify in making the connection to the question focus?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32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1&amp;4: Focus on ‘Alienation’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1" y="2097088"/>
            <a:ext cx="6217419" cy="44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1&amp;4 : Focus on ‘Alienation’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56" y="1662603"/>
            <a:ext cx="661971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2&amp;5: Focus on ‘Entrapment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02" y="1793729"/>
            <a:ext cx="5625392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2&amp;5: Focus on ‘Entrapment’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60" y="1748559"/>
            <a:ext cx="3211897" cy="47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3&amp;6: Focus on ‘Reconciliation’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019" y="1932132"/>
            <a:ext cx="5182605" cy="43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9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3&amp;6: Focus on reconciliation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1670400"/>
            <a:ext cx="6890260" cy="51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9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6" y="471487"/>
            <a:ext cx="4356141" cy="58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4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</TotalTime>
  <Words>157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Choosing appropriate Extracts to compare in the WInterson and Novel Analysis.</vt:lpstr>
      <vt:lpstr>Remembering focus on “narrative Techniques”</vt:lpstr>
      <vt:lpstr>Groups 1&amp;4: Focus on ‘Alienation’ </vt:lpstr>
      <vt:lpstr>Groups 1&amp;4 : Focus on ‘Alienation’ </vt:lpstr>
      <vt:lpstr>Groups 2&amp;5: Focus on ‘Entrapment</vt:lpstr>
      <vt:lpstr>Groups 2&amp;5: Focus on ‘Entrapment’</vt:lpstr>
      <vt:lpstr>Groups 3&amp;6: Focus on ‘Reconciliation’</vt:lpstr>
      <vt:lpstr>Groups 3&amp;6: Focus on reconciliation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appropriate Extracts to compare in the WInterson and Novel Analysis.</dc:title>
  <dc:creator>David Deeming</dc:creator>
  <cp:lastModifiedBy>David Deeming</cp:lastModifiedBy>
  <cp:revision>6</cp:revision>
  <dcterms:created xsi:type="dcterms:W3CDTF">2022-09-07T11:07:58Z</dcterms:created>
  <dcterms:modified xsi:type="dcterms:W3CDTF">2022-09-07T12:50:50Z</dcterms:modified>
</cp:coreProperties>
</file>