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6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8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00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54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9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7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37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0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2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061C1-B9CB-443D-918E-9F2B07153186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43B8-5978-4F49-9F9B-5EEB7BDCE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8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e jueves un relato: Escritura creativa ~ Lugar de Encuentr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145" y="0"/>
            <a:ext cx="69553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GB" dirty="0" smtClean="0"/>
              <a:t>Creative 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95680" y="3154998"/>
            <a:ext cx="9144000" cy="1655762"/>
          </a:xfrm>
        </p:spPr>
        <p:txBody>
          <a:bodyPr/>
          <a:lstStyle/>
          <a:p>
            <a:r>
              <a:rPr lang="en-GB" dirty="0" smtClean="0"/>
              <a:t>Week 1 -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6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have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Paper 3, Q3 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3" y="2933370"/>
            <a:ext cx="12116117" cy="247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0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0880" y="365125"/>
            <a:ext cx="8270240" cy="66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 3, Q4 (writing a commentary)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32490" y="2032000"/>
            <a:ext cx="13647436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what are you assessed?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87040"/>
            <a:ext cx="11727216" cy="2113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06440" y="1683327"/>
            <a:ext cx="5547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 of English to communicate in different ways (creative writing)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06440" y="5340588"/>
            <a:ext cx="5547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Analysis of the ways in which meanings are created and shaped in texts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" y="5019209"/>
            <a:ext cx="5547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Application of concepts and terminology from linguistic and literary study – written expression</a:t>
            </a:r>
            <a:endParaRPr lang="en-GB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96000" y="2665661"/>
            <a:ext cx="284480" cy="483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37280" y="4043680"/>
            <a:ext cx="1666240" cy="975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924800" y="4246880"/>
            <a:ext cx="655320" cy="1174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1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you doing in your creative writing?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making </a:t>
            </a:r>
            <a:r>
              <a:rPr lang="en-GB" b="1" dirty="0" smtClean="0"/>
              <a:t>deliberate choices </a:t>
            </a:r>
            <a:r>
              <a:rPr lang="en-GB" dirty="0" smtClean="0"/>
              <a:t>about how you construct your 500 word story.</a:t>
            </a:r>
          </a:p>
          <a:p>
            <a:r>
              <a:rPr lang="en-GB" dirty="0" smtClean="0"/>
              <a:t>Before you start, your plan should outline the choices that you have made about:</a:t>
            </a:r>
          </a:p>
          <a:p>
            <a:r>
              <a:rPr lang="en-GB" dirty="0" smtClean="0"/>
              <a:t>Perspective and voice</a:t>
            </a:r>
          </a:p>
          <a:p>
            <a:r>
              <a:rPr lang="en-GB" dirty="0" smtClean="0"/>
              <a:t>Structure</a:t>
            </a:r>
          </a:p>
          <a:p>
            <a:r>
              <a:rPr lang="en-GB" dirty="0" smtClean="0"/>
              <a:t>Time</a:t>
            </a:r>
          </a:p>
          <a:p>
            <a:r>
              <a:rPr lang="en-GB" dirty="0" smtClean="0"/>
              <a:t>Character function and role</a:t>
            </a:r>
          </a:p>
          <a:p>
            <a:r>
              <a:rPr lang="en-GB" dirty="0" smtClean="0"/>
              <a:t>Setting function and contribution.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2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Perspectives through language – what’s the difference between these three sentences, and how does it change the perspective?  </a:t>
            </a:r>
            <a:endParaRPr lang="en-GB" dirty="0"/>
          </a:p>
        </p:txBody>
      </p:sp>
      <p:pic>
        <p:nvPicPr>
          <p:cNvPr id="4" name="Content Placeholder 3" descr="Royalty-Free photo: Red tandem cruiser bike under tree | PickPik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6448"/>
            <a:ext cx="6247765" cy="4165177"/>
          </a:xfrm>
        </p:spPr>
      </p:pic>
      <p:sp>
        <p:nvSpPr>
          <p:cNvPr id="5" name="TextBox 4"/>
          <p:cNvSpPr txBox="1"/>
          <p:nvPr/>
        </p:nvSpPr>
        <p:spPr>
          <a:xfrm>
            <a:off x="7437120" y="1690688"/>
            <a:ext cx="3916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men were cycling along the road.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men were cycling away from me along the road.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Some men cycle along a road.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9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might have found that…  </a:t>
            </a:r>
            <a:endParaRPr lang="en-GB" dirty="0"/>
          </a:p>
        </p:txBody>
      </p:sp>
      <p:pic>
        <p:nvPicPr>
          <p:cNvPr id="4" name="Content Placeholder 3" descr="Royalty-Free photo: Red tandem cruiser bike under tree | PickPik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5" y="2491264"/>
            <a:ext cx="4286250" cy="2857500"/>
          </a:xfrm>
        </p:spPr>
      </p:pic>
      <p:sp>
        <p:nvSpPr>
          <p:cNvPr id="6" name="TextBox 5"/>
          <p:cNvSpPr txBox="1"/>
          <p:nvPr/>
        </p:nvSpPr>
        <p:spPr>
          <a:xfrm>
            <a:off x="4917440" y="1321514"/>
            <a:ext cx="72745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use of the definite article in 1 and 2, suggests that these are specific characters, possibly that the reader has met before, and certainly that have significance.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inclusion of the first person pronoun shifts the perspective onto the significance of the viewer, and the fact that these characters are leaving them.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use of the present tense makes it clear that the time of telling is the same as the time of action.  It could be seen to create more uncertainty – there is no guarantee that the action will be completed.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8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Your turn:  one picture, three sentences, three commentaries. (To be handed in, please) </a:t>
            </a:r>
            <a:endParaRPr lang="en-GB" dirty="0"/>
          </a:p>
        </p:txBody>
      </p:sp>
      <p:pic>
        <p:nvPicPr>
          <p:cNvPr id="5" name="Content Placeholder 4" descr="File:Henry Wallis - Der Tod des Chatterton.jpeg - Wikimedia Common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179284" cy="4765250"/>
          </a:xfrm>
        </p:spPr>
      </p:pic>
      <p:sp>
        <p:nvSpPr>
          <p:cNvPr id="6" name="TextBox 5"/>
          <p:cNvSpPr txBox="1"/>
          <p:nvPr/>
        </p:nvSpPr>
        <p:spPr>
          <a:xfrm>
            <a:off x="8778240" y="2011680"/>
            <a:ext cx="30886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Think, for example: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Tense choice and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Definite or indefinite article choice and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Pronoun use and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Narrative position choice and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326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Creative Writing</vt:lpstr>
      <vt:lpstr>What do you have to do?</vt:lpstr>
      <vt:lpstr>PowerPoint Presentation</vt:lpstr>
      <vt:lpstr>Paper 3, Q4 (writing a commentary)</vt:lpstr>
      <vt:lpstr>On what are you assessed?</vt:lpstr>
      <vt:lpstr>What are you doing in your creative writing?</vt:lpstr>
      <vt:lpstr>Perspectives through language – what’s the difference between these three sentences, and how does it change the perspective?  </vt:lpstr>
      <vt:lpstr>You might have found that…  </vt:lpstr>
      <vt:lpstr>Your turn:  one picture, three sentences, three commentaries. (To be handed in, please)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</dc:title>
  <dc:creator>Juliet Harrison</dc:creator>
  <cp:lastModifiedBy>Juliet Harrison</cp:lastModifiedBy>
  <cp:revision>9</cp:revision>
  <dcterms:created xsi:type="dcterms:W3CDTF">2022-09-07T09:55:31Z</dcterms:created>
  <dcterms:modified xsi:type="dcterms:W3CDTF">2022-09-07T13:45:52Z</dcterms:modified>
</cp:coreProperties>
</file>