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2" r:id="rId3"/>
    <p:sldId id="27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1E5DA-97EC-94C0-A6A9-D4AF5BFA78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B32611-909D-1F55-CBDF-90DEA2959E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4222D-620A-FDD1-0654-962C93D30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C975-BABE-4685-9E3B-82A3E1ADB8DD}" type="datetimeFigureOut">
              <a:rPr lang="en-GB" smtClean="0"/>
              <a:t>10/09/2022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E0016D-729C-E9CE-CA82-471D1130B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42E28-2D02-7967-8FF3-9DF61FB5F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C8FE-3553-4391-9721-7470CAB0AF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180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69848-01C3-62AE-6ADA-CFF16BCB2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32D7B6-711D-7D9D-CF57-1EF8922A2C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D2D00-8358-D34C-7E97-A35052A18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C975-BABE-4685-9E3B-82A3E1ADB8DD}" type="datetimeFigureOut">
              <a:rPr lang="en-GB" smtClean="0"/>
              <a:t>10/09/2022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BE5FB-23F9-C387-2C1F-14ADDC837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87A9C-CA3E-6800-4A28-39EA2B9B6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C8FE-3553-4391-9721-7470CAB0AF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640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9FDF7F-972C-99EE-3018-4357F2523C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DF5F70-6194-D3A6-7095-F58C3D21EF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266C2-344A-442D-6790-D5BF5A4A2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C975-BABE-4685-9E3B-82A3E1ADB8DD}" type="datetimeFigureOut">
              <a:rPr lang="en-GB" smtClean="0"/>
              <a:t>10/09/2022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2EBBE-27E4-B678-C416-C84CC0C71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7A516-8CF6-140D-3891-9D43FD812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C8FE-3553-4391-9721-7470CAB0AF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586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65F3F-7F10-DDA9-3F9A-21AB3BB27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A32C6-7E74-F852-5477-A5675F2B8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34CDD-BEA5-D9E9-C832-2861DDD7C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C975-BABE-4685-9E3B-82A3E1ADB8DD}" type="datetimeFigureOut">
              <a:rPr lang="en-GB" smtClean="0"/>
              <a:t>10/09/2022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C5AE1-5E55-B771-11B8-D6D9F8AD7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AF9EA-D16B-592A-3A41-EE95EC257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C8FE-3553-4391-9721-7470CAB0AF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76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19F38-4C7F-98B2-BB74-F957DCC95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CBA79-D050-D1F0-C99A-4A167A982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E556B-6AE4-573A-5C81-A74752B33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C975-BABE-4685-9E3B-82A3E1ADB8DD}" type="datetimeFigureOut">
              <a:rPr lang="en-GB" smtClean="0"/>
              <a:t>10/09/2022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DE337-4E69-55BE-9BEE-E52D8511D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9FA60-88E1-A1C4-D16A-0618864B7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C8FE-3553-4391-9721-7470CAB0AF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524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CA624-1F1E-E0E8-287C-030E01716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564EB-FBC0-9762-D201-FC655AE82A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7CED17-00E8-AAE7-8C10-21130360D0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FD1900-39F5-F1C9-E6F2-721BFDE02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C975-BABE-4685-9E3B-82A3E1ADB8DD}" type="datetimeFigureOut">
              <a:rPr lang="en-GB" smtClean="0"/>
              <a:t>10/09/2022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29F2B6-77A6-1533-4E07-6E2F0F3EF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5AEB4F-725D-6E7A-5D8E-B823940B8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C8FE-3553-4391-9721-7470CAB0AF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206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DEF6F-FBCB-5009-A6FC-E879100CB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0C0FC8-7B1C-692F-414F-3CF9D1ABD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4E3A3E-A49F-8DC9-8F98-95412F5A0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CD404D-2B55-5915-C203-16D3B2643C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FD7DCB-2E90-DA5B-5341-9C6BBF47B6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6CA4DB-1383-B4AA-004F-3D471D68D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C975-BABE-4685-9E3B-82A3E1ADB8DD}" type="datetimeFigureOut">
              <a:rPr lang="en-GB" smtClean="0"/>
              <a:t>10/09/2022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211991-756D-1DE5-4B8D-F977F7726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50965F-E1C1-53F3-C1D3-A3AD2F974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C8FE-3553-4391-9721-7470CAB0AF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198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BA711-D048-7D38-7B6E-83A37081C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9290E7-6664-A57A-4C26-35C8C730E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C975-BABE-4685-9E3B-82A3E1ADB8DD}" type="datetimeFigureOut">
              <a:rPr lang="en-GB" smtClean="0"/>
              <a:t>10/09/2022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DFC10A-BEE0-5955-6150-C3496383F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258BD-13DD-E225-1251-9518A31DB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C8FE-3553-4391-9721-7470CAB0AF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218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20A9F9-9CF2-0F38-8B39-DF3512219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C975-BABE-4685-9E3B-82A3E1ADB8DD}" type="datetimeFigureOut">
              <a:rPr lang="en-GB" smtClean="0"/>
              <a:t>10/09/2022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11ABAD-BE88-065E-F305-0B5FCA86C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C3F277-8E2D-823E-57D9-99ABB3052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C8FE-3553-4391-9721-7470CAB0AF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253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BFEED-F053-9602-9E4E-BE1383155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F6E52-BC2E-7DBD-902B-D1DBD17DC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3A7D34-3F32-22FB-4E38-A0C0D6D270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9FF8E9-CB03-BD6F-678C-AACD8EECA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C975-BABE-4685-9E3B-82A3E1ADB8DD}" type="datetimeFigureOut">
              <a:rPr lang="en-GB" smtClean="0"/>
              <a:t>10/09/2022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3239F9-FFA7-314C-9373-58272F8ED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044DC-1E70-B671-0393-0905B99AF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C8FE-3553-4391-9721-7470CAB0AF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181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21BAE-FCCA-05B1-53E2-7DD539317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1E5139-B19C-9EF6-CFAA-3309932341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37DFA8-DB6C-DA4F-5329-D5A39741F2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0024E6-64D9-29B2-EA8B-7DE3F6CA6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6C975-BABE-4685-9E3B-82A3E1ADB8DD}" type="datetimeFigureOut">
              <a:rPr lang="en-GB" smtClean="0"/>
              <a:t>10/09/2022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08D6D7-A775-8787-3F1E-81EF3BF83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96BE1D-9A4C-B4E6-A1A8-09B7DFF4E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C8FE-3553-4391-9721-7470CAB0AF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068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946D65-D91A-6EAC-A500-BEF085AAA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325250-BD8C-4088-3956-87CD78103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2B597-C74E-E922-BCA5-405A0A47FB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6C975-BABE-4685-9E3B-82A3E1ADB8DD}" type="datetimeFigureOut">
              <a:rPr lang="en-GB" smtClean="0"/>
              <a:t>10/09/2022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6A168-4442-A1C3-199E-C16A98B6D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5133D-6F10-2704-AD4B-9A95A8CAF8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4C8FE-3553-4391-9721-7470CAB0AF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98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creative-concept-of-calligraphy-writing-of-letter-3932734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realhawaii.com/2011/05/bodysurfing-at-sandy-beach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xhere.com/en/photo/1050878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s://creativecommons.org/licenses/by-nc-nd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442354F-85CF-DD4B-B45E-1607946101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4876" b="10855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E90DE8-440B-0EBA-EF54-D0330047D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GB" sz="5200">
                <a:solidFill>
                  <a:srgbClr val="FFFFFF"/>
                </a:solidFill>
              </a:rPr>
              <a:t>Creative Writing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57A68E-A921-8F8B-DEBE-93BDC96D1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Setting  Session 6</a:t>
            </a:r>
          </a:p>
        </p:txBody>
      </p:sp>
    </p:spTree>
    <p:extLst>
      <p:ext uri="{BB962C8B-B14F-4D97-AF65-F5344CB8AC3E}">
        <p14:creationId xmlns:p14="http://schemas.microsoft.com/office/powerpoint/2010/main" val="295622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D4C2C4-FEC3-D29A-715C-168A2EE0A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GB" sz="5000"/>
              <a:t>Setting can play which functions?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1FC80-2E0E-F12C-B672-2B8191452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en-GB" sz="2400" dirty="0"/>
              <a:t>SYMBOLIC FUNCTION:  representing a particular idea</a:t>
            </a:r>
          </a:p>
          <a:p>
            <a:r>
              <a:rPr lang="en-GB" sz="2400" dirty="0"/>
              <a:t>REFERENTIAL FUNCTION:  to help to create a fully convincing world within the novel</a:t>
            </a:r>
          </a:p>
          <a:p>
            <a:r>
              <a:rPr lang="en-GB" sz="2400" dirty="0"/>
              <a:t>ANALOGICAL FUNCTION:  to capture the mood of a character</a:t>
            </a:r>
          </a:p>
          <a:p>
            <a:r>
              <a:rPr lang="en-GB" sz="2400" dirty="0"/>
              <a:t>SYMBOLIC FUNCTION:  to convey a message</a:t>
            </a:r>
          </a:p>
          <a:p>
            <a:r>
              <a:rPr lang="en-GB" sz="2400" dirty="0"/>
              <a:t>It can also:  act as a back drop to events, signal a genre, create expectations</a:t>
            </a:r>
          </a:p>
        </p:txBody>
      </p:sp>
    </p:spTree>
    <p:extLst>
      <p:ext uri="{BB962C8B-B14F-4D97-AF65-F5344CB8AC3E}">
        <p14:creationId xmlns:p14="http://schemas.microsoft.com/office/powerpoint/2010/main" val="404143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CABE9-BF2F-A06B-88AE-4C43750E9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Here is the setting</a:t>
            </a:r>
          </a:p>
        </p:txBody>
      </p:sp>
      <p:pic>
        <p:nvPicPr>
          <p:cNvPr id="5" name="Content Placeholder 4" descr="Waves crashing on a beach&#10;&#10;Description automatically generated with medium confidence">
            <a:extLst>
              <a:ext uri="{FF2B5EF4-FFF2-40B4-BE49-F238E27FC236}">
                <a16:creationId xmlns:a16="http://schemas.microsoft.com/office/drawing/2014/main" id="{8A991100-E4AF-5543-1F21-AA8CE59B73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8200" y="1690688"/>
            <a:ext cx="4359059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C0F276-A142-1C83-83FC-CC4D7F13AB41}"/>
              </a:ext>
            </a:extLst>
          </p:cNvPr>
          <p:cNvSpPr txBox="1"/>
          <p:nvPr/>
        </p:nvSpPr>
        <p:spPr>
          <a:xfrm>
            <a:off x="838200" y="6042026"/>
            <a:ext cx="43590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www.unrealhawaii.com/2011/05/bodysurfing-at-sandy-beach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nc-nd/3.0/"/>
              </a:rPr>
              <a:t>CC BY-NC-ND</a:t>
            </a:r>
            <a:endParaRPr lang="en-GB" sz="9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490F7E-FBFB-7018-EEED-8983B8F9B7C4}"/>
              </a:ext>
            </a:extLst>
          </p:cNvPr>
          <p:cNvSpPr txBox="1"/>
          <p:nvPr/>
        </p:nvSpPr>
        <p:spPr>
          <a:xfrm>
            <a:off x="5672923" y="1501717"/>
            <a:ext cx="3955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And the protagonist character</a:t>
            </a:r>
          </a:p>
        </p:txBody>
      </p:sp>
      <p:pic>
        <p:nvPicPr>
          <p:cNvPr id="9" name="Picture 8" descr="A person wearing a head scarf&#10;&#10;Description automatically generated with medium confidence">
            <a:extLst>
              <a:ext uri="{FF2B5EF4-FFF2-40B4-BE49-F238E27FC236}">
                <a16:creationId xmlns:a16="http://schemas.microsoft.com/office/drawing/2014/main" id="{68DC5BA2-8BE5-B5BC-208F-3A0D2C8DB6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702157" y="1899594"/>
            <a:ext cx="4685016" cy="31233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36CA110-C456-C59F-D7E0-6BA470A55BFB}"/>
              </a:ext>
            </a:extLst>
          </p:cNvPr>
          <p:cNvSpPr txBox="1"/>
          <p:nvPr/>
        </p:nvSpPr>
        <p:spPr>
          <a:xfrm>
            <a:off x="5455578" y="5231844"/>
            <a:ext cx="60001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Write the first three sentences</a:t>
            </a:r>
            <a:r>
              <a:rPr lang="en-GB" dirty="0"/>
              <a:t>, creating the setting.</a:t>
            </a:r>
          </a:p>
          <a:p>
            <a:r>
              <a:rPr lang="en-GB" dirty="0"/>
              <a:t>As a class, decide how the setting is functioning within the story.</a:t>
            </a:r>
          </a:p>
        </p:txBody>
      </p:sp>
    </p:spTree>
    <p:extLst>
      <p:ext uri="{BB962C8B-B14F-4D97-AF65-F5344CB8AC3E}">
        <p14:creationId xmlns:p14="http://schemas.microsoft.com/office/powerpoint/2010/main" val="251463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109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Creative Writing</vt:lpstr>
      <vt:lpstr>Setting can play which functions?</vt:lpstr>
      <vt:lpstr>Here is the setting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Creative Writing</dc:title>
  <dc:creator>Juliet Harrison</dc:creator>
  <cp:lastModifiedBy>Juliet Harrison</cp:lastModifiedBy>
  <cp:revision>1</cp:revision>
  <dcterms:created xsi:type="dcterms:W3CDTF">2022-09-10T15:06:16Z</dcterms:created>
  <dcterms:modified xsi:type="dcterms:W3CDTF">2022-09-10T15:07:21Z</dcterms:modified>
</cp:coreProperties>
</file>