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92" r:id="rId4"/>
    <p:sldId id="278" r:id="rId5"/>
    <p:sldId id="279" r:id="rId6"/>
    <p:sldId id="281" r:id="rId7"/>
    <p:sldId id="257" r:id="rId8"/>
    <p:sldId id="284" r:id="rId9"/>
    <p:sldId id="285" r:id="rId10"/>
    <p:sldId id="286" r:id="rId11"/>
    <p:sldId id="282" r:id="rId12"/>
    <p:sldId id="287" r:id="rId13"/>
    <p:sldId id="283" r:id="rId14"/>
    <p:sldId id="289" r:id="rId15"/>
    <p:sldId id="290" r:id="rId16"/>
    <p:sldId id="288"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80F81-6B29-4195-96DB-07DB3E8CE42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962FA6E-6C46-4D35-96CD-E1B2F3AF97EB}">
      <dgm:prSet/>
      <dgm:spPr/>
      <dgm:t>
        <a:bodyPr/>
        <a:lstStyle/>
        <a:p>
          <a:r>
            <a:rPr lang="en-GB"/>
            <a:t>In your commentary you need to explain choices you have made regarding:  </a:t>
          </a:r>
          <a:endParaRPr lang="en-US"/>
        </a:p>
      </dgm:t>
    </dgm:pt>
    <dgm:pt modelId="{D61CAC71-43A3-4451-BD62-0B755C4090EC}" type="parTrans" cxnId="{0C7F07CE-919C-478D-B41C-63A62C5A070F}">
      <dgm:prSet/>
      <dgm:spPr/>
      <dgm:t>
        <a:bodyPr/>
        <a:lstStyle/>
        <a:p>
          <a:endParaRPr lang="en-US"/>
        </a:p>
      </dgm:t>
    </dgm:pt>
    <dgm:pt modelId="{10DE49D8-559B-407E-B7A7-33780AD30429}" type="sibTrans" cxnId="{0C7F07CE-919C-478D-B41C-63A62C5A070F}">
      <dgm:prSet/>
      <dgm:spPr/>
      <dgm:t>
        <a:bodyPr/>
        <a:lstStyle/>
        <a:p>
          <a:endParaRPr lang="en-US"/>
        </a:p>
      </dgm:t>
    </dgm:pt>
    <dgm:pt modelId="{1A6D5AF5-BAD6-4167-A6A7-92AFBEE9F00C}">
      <dgm:prSet/>
      <dgm:spPr/>
      <dgm:t>
        <a:bodyPr/>
        <a:lstStyle/>
        <a:p>
          <a:r>
            <a:rPr lang="en-GB"/>
            <a:t>structure</a:t>
          </a:r>
          <a:endParaRPr lang="en-US"/>
        </a:p>
      </dgm:t>
    </dgm:pt>
    <dgm:pt modelId="{DAA70BDD-5CA3-40F4-8E25-52672E19A28F}" type="parTrans" cxnId="{2CCB5C7F-C78D-4829-A4C7-947C221F2E58}">
      <dgm:prSet/>
      <dgm:spPr/>
      <dgm:t>
        <a:bodyPr/>
        <a:lstStyle/>
        <a:p>
          <a:endParaRPr lang="en-US"/>
        </a:p>
      </dgm:t>
    </dgm:pt>
    <dgm:pt modelId="{CBF4FD92-0008-4EFF-9122-BD93A5F90475}" type="sibTrans" cxnId="{2CCB5C7F-C78D-4829-A4C7-947C221F2E58}">
      <dgm:prSet/>
      <dgm:spPr/>
      <dgm:t>
        <a:bodyPr/>
        <a:lstStyle/>
        <a:p>
          <a:endParaRPr lang="en-US"/>
        </a:p>
      </dgm:t>
    </dgm:pt>
    <dgm:pt modelId="{A985A2F9-1D35-435A-833F-2176B2AA92EB}">
      <dgm:prSet/>
      <dgm:spPr/>
      <dgm:t>
        <a:bodyPr/>
        <a:lstStyle/>
        <a:p>
          <a:r>
            <a:rPr lang="en-GB"/>
            <a:t>narrative voice and point of view</a:t>
          </a:r>
          <a:endParaRPr lang="en-US"/>
        </a:p>
      </dgm:t>
    </dgm:pt>
    <dgm:pt modelId="{487CA958-4EE3-453C-9FC7-91C630FB806D}" type="parTrans" cxnId="{2A7E1793-7BD8-4C45-85B1-9CEA3AA652A6}">
      <dgm:prSet/>
      <dgm:spPr/>
      <dgm:t>
        <a:bodyPr/>
        <a:lstStyle/>
        <a:p>
          <a:endParaRPr lang="en-US"/>
        </a:p>
      </dgm:t>
    </dgm:pt>
    <dgm:pt modelId="{CF980E8B-200B-43FE-AFC5-FAF178884AFD}" type="sibTrans" cxnId="{2A7E1793-7BD8-4C45-85B1-9CEA3AA652A6}">
      <dgm:prSet/>
      <dgm:spPr/>
      <dgm:t>
        <a:bodyPr/>
        <a:lstStyle/>
        <a:p>
          <a:endParaRPr lang="en-US"/>
        </a:p>
      </dgm:t>
    </dgm:pt>
    <dgm:pt modelId="{65D3267C-D141-4E50-B08C-B29F53BA8F5C}">
      <dgm:prSet/>
      <dgm:spPr/>
      <dgm:t>
        <a:bodyPr/>
        <a:lstStyle/>
        <a:p>
          <a:r>
            <a:rPr lang="en-GB"/>
            <a:t>lexis and syntax</a:t>
          </a:r>
          <a:endParaRPr lang="en-US"/>
        </a:p>
      </dgm:t>
    </dgm:pt>
    <dgm:pt modelId="{FA13C417-1B31-415E-94F7-601A2DCFA32B}" type="parTrans" cxnId="{D9937410-9E54-4296-9F48-AFFC5414B9DC}">
      <dgm:prSet/>
      <dgm:spPr/>
      <dgm:t>
        <a:bodyPr/>
        <a:lstStyle/>
        <a:p>
          <a:endParaRPr lang="en-US"/>
        </a:p>
      </dgm:t>
    </dgm:pt>
    <dgm:pt modelId="{44459B6A-83EA-41C9-BDDB-876D7019BE1E}" type="sibTrans" cxnId="{D9937410-9E54-4296-9F48-AFFC5414B9DC}">
      <dgm:prSet/>
      <dgm:spPr/>
      <dgm:t>
        <a:bodyPr/>
        <a:lstStyle/>
        <a:p>
          <a:endParaRPr lang="en-US"/>
        </a:p>
      </dgm:t>
    </dgm:pt>
    <dgm:pt modelId="{6E5765E0-BE17-48D5-AE7F-ACCA038BA779}">
      <dgm:prSet/>
      <dgm:spPr/>
      <dgm:t>
        <a:bodyPr/>
        <a:lstStyle/>
        <a:p>
          <a:r>
            <a:rPr lang="en-GB"/>
            <a:t>setting function</a:t>
          </a:r>
          <a:endParaRPr lang="en-US"/>
        </a:p>
      </dgm:t>
    </dgm:pt>
    <dgm:pt modelId="{D2E192B1-B044-42C2-88C4-792E093218FE}" type="parTrans" cxnId="{C75F145B-C9BD-434B-9AF2-D020A8BE7174}">
      <dgm:prSet/>
      <dgm:spPr/>
      <dgm:t>
        <a:bodyPr/>
        <a:lstStyle/>
        <a:p>
          <a:endParaRPr lang="en-US"/>
        </a:p>
      </dgm:t>
    </dgm:pt>
    <dgm:pt modelId="{AE210421-3BB0-47E4-AD70-7918AC971B11}" type="sibTrans" cxnId="{C75F145B-C9BD-434B-9AF2-D020A8BE7174}">
      <dgm:prSet/>
      <dgm:spPr/>
      <dgm:t>
        <a:bodyPr/>
        <a:lstStyle/>
        <a:p>
          <a:endParaRPr lang="en-US"/>
        </a:p>
      </dgm:t>
    </dgm:pt>
    <dgm:pt modelId="{5D15AF63-BB8C-46C8-8F37-908BCB944D13}">
      <dgm:prSet/>
      <dgm:spPr/>
      <dgm:t>
        <a:bodyPr/>
        <a:lstStyle/>
        <a:p>
          <a:r>
            <a:rPr lang="en-GB"/>
            <a:t>characterisation</a:t>
          </a:r>
          <a:endParaRPr lang="en-US"/>
        </a:p>
      </dgm:t>
    </dgm:pt>
    <dgm:pt modelId="{B9278331-7AF9-445E-9BEC-A6C3C722D864}" type="parTrans" cxnId="{29D4362F-6F4A-4259-B11E-66B34AADFF07}">
      <dgm:prSet/>
      <dgm:spPr/>
      <dgm:t>
        <a:bodyPr/>
        <a:lstStyle/>
        <a:p>
          <a:endParaRPr lang="en-US"/>
        </a:p>
      </dgm:t>
    </dgm:pt>
    <dgm:pt modelId="{077FCEB0-44C7-438D-9A32-289AE87BE646}" type="sibTrans" cxnId="{29D4362F-6F4A-4259-B11E-66B34AADFF07}">
      <dgm:prSet/>
      <dgm:spPr/>
      <dgm:t>
        <a:bodyPr/>
        <a:lstStyle/>
        <a:p>
          <a:endParaRPr lang="en-US"/>
        </a:p>
      </dgm:t>
    </dgm:pt>
    <dgm:pt modelId="{43D6ED4B-80E4-4D29-AA83-7FA968166B24}">
      <dgm:prSet/>
      <dgm:spPr/>
      <dgm:t>
        <a:bodyPr/>
        <a:lstStyle/>
        <a:p>
          <a:r>
            <a:rPr lang="en-GB"/>
            <a:t>time manipulation.  </a:t>
          </a:r>
          <a:endParaRPr lang="en-US"/>
        </a:p>
      </dgm:t>
    </dgm:pt>
    <dgm:pt modelId="{24AA12D8-68B1-4009-8726-BB276846B20D}" type="parTrans" cxnId="{DFB9A93B-93B7-4F79-BBD0-ED0090B9583B}">
      <dgm:prSet/>
      <dgm:spPr/>
      <dgm:t>
        <a:bodyPr/>
        <a:lstStyle/>
        <a:p>
          <a:endParaRPr lang="en-US"/>
        </a:p>
      </dgm:t>
    </dgm:pt>
    <dgm:pt modelId="{E023B150-0978-435D-A0E3-5DA4CB159B46}" type="sibTrans" cxnId="{DFB9A93B-93B7-4F79-BBD0-ED0090B9583B}">
      <dgm:prSet/>
      <dgm:spPr/>
      <dgm:t>
        <a:bodyPr/>
        <a:lstStyle/>
        <a:p>
          <a:endParaRPr lang="en-US"/>
        </a:p>
      </dgm:t>
    </dgm:pt>
    <dgm:pt modelId="{7A63E3F0-D9FD-4BB9-AFDD-15F25B48A581}" type="pres">
      <dgm:prSet presAssocID="{55080F81-6B29-4195-96DB-07DB3E8CE421}" presName="vert0" presStyleCnt="0">
        <dgm:presLayoutVars>
          <dgm:dir/>
          <dgm:animOne val="branch"/>
          <dgm:animLvl val="lvl"/>
        </dgm:presLayoutVars>
      </dgm:prSet>
      <dgm:spPr/>
    </dgm:pt>
    <dgm:pt modelId="{BA372DCC-E3DC-418F-A054-63A48D665621}" type="pres">
      <dgm:prSet presAssocID="{1962FA6E-6C46-4D35-96CD-E1B2F3AF97EB}" presName="thickLine" presStyleLbl="alignNode1" presStyleIdx="0" presStyleCnt="7"/>
      <dgm:spPr/>
    </dgm:pt>
    <dgm:pt modelId="{F85E9B87-F007-46EF-933C-1B1EA7457112}" type="pres">
      <dgm:prSet presAssocID="{1962FA6E-6C46-4D35-96CD-E1B2F3AF97EB}" presName="horz1" presStyleCnt="0"/>
      <dgm:spPr/>
    </dgm:pt>
    <dgm:pt modelId="{333570E1-3F98-42E3-B3A0-5A0A97A714DF}" type="pres">
      <dgm:prSet presAssocID="{1962FA6E-6C46-4D35-96CD-E1B2F3AF97EB}" presName="tx1" presStyleLbl="revTx" presStyleIdx="0" presStyleCnt="7"/>
      <dgm:spPr/>
    </dgm:pt>
    <dgm:pt modelId="{86FED2A8-0749-41D9-B101-B3EC40E2E468}" type="pres">
      <dgm:prSet presAssocID="{1962FA6E-6C46-4D35-96CD-E1B2F3AF97EB}" presName="vert1" presStyleCnt="0"/>
      <dgm:spPr/>
    </dgm:pt>
    <dgm:pt modelId="{6BAFCBFC-9E04-4923-A64B-62166529051D}" type="pres">
      <dgm:prSet presAssocID="{1A6D5AF5-BAD6-4167-A6A7-92AFBEE9F00C}" presName="thickLine" presStyleLbl="alignNode1" presStyleIdx="1" presStyleCnt="7"/>
      <dgm:spPr/>
    </dgm:pt>
    <dgm:pt modelId="{7E9F8591-C9E1-4F14-8FD0-E55C97459A71}" type="pres">
      <dgm:prSet presAssocID="{1A6D5AF5-BAD6-4167-A6A7-92AFBEE9F00C}" presName="horz1" presStyleCnt="0"/>
      <dgm:spPr/>
    </dgm:pt>
    <dgm:pt modelId="{600D4E07-31BC-4E5A-B7B0-DC30F7B365C3}" type="pres">
      <dgm:prSet presAssocID="{1A6D5AF5-BAD6-4167-A6A7-92AFBEE9F00C}" presName="tx1" presStyleLbl="revTx" presStyleIdx="1" presStyleCnt="7"/>
      <dgm:spPr/>
    </dgm:pt>
    <dgm:pt modelId="{21213EE4-8A60-4929-9D62-438787E90B53}" type="pres">
      <dgm:prSet presAssocID="{1A6D5AF5-BAD6-4167-A6A7-92AFBEE9F00C}" presName="vert1" presStyleCnt="0"/>
      <dgm:spPr/>
    </dgm:pt>
    <dgm:pt modelId="{E1065BD3-0169-45BC-B66A-F46E1B1FD8CC}" type="pres">
      <dgm:prSet presAssocID="{A985A2F9-1D35-435A-833F-2176B2AA92EB}" presName="thickLine" presStyleLbl="alignNode1" presStyleIdx="2" presStyleCnt="7"/>
      <dgm:spPr/>
    </dgm:pt>
    <dgm:pt modelId="{9C7906BC-7814-4B05-8EC7-19EF8AE5EE1D}" type="pres">
      <dgm:prSet presAssocID="{A985A2F9-1D35-435A-833F-2176B2AA92EB}" presName="horz1" presStyleCnt="0"/>
      <dgm:spPr/>
    </dgm:pt>
    <dgm:pt modelId="{E883FB48-61F4-4597-B682-3E43912383E6}" type="pres">
      <dgm:prSet presAssocID="{A985A2F9-1D35-435A-833F-2176B2AA92EB}" presName="tx1" presStyleLbl="revTx" presStyleIdx="2" presStyleCnt="7"/>
      <dgm:spPr/>
    </dgm:pt>
    <dgm:pt modelId="{9728DD09-7153-41CC-AA0A-51C7C02955AE}" type="pres">
      <dgm:prSet presAssocID="{A985A2F9-1D35-435A-833F-2176B2AA92EB}" presName="vert1" presStyleCnt="0"/>
      <dgm:spPr/>
    </dgm:pt>
    <dgm:pt modelId="{1425AFF4-30FE-4B7A-97C2-1F37C55AF904}" type="pres">
      <dgm:prSet presAssocID="{65D3267C-D141-4E50-B08C-B29F53BA8F5C}" presName="thickLine" presStyleLbl="alignNode1" presStyleIdx="3" presStyleCnt="7"/>
      <dgm:spPr/>
    </dgm:pt>
    <dgm:pt modelId="{96581EA1-CC31-42F4-B2DB-98A2806C2F6C}" type="pres">
      <dgm:prSet presAssocID="{65D3267C-D141-4E50-B08C-B29F53BA8F5C}" presName="horz1" presStyleCnt="0"/>
      <dgm:spPr/>
    </dgm:pt>
    <dgm:pt modelId="{97E8A212-130D-4698-96FB-8DB21E7CCBDE}" type="pres">
      <dgm:prSet presAssocID="{65D3267C-D141-4E50-B08C-B29F53BA8F5C}" presName="tx1" presStyleLbl="revTx" presStyleIdx="3" presStyleCnt="7"/>
      <dgm:spPr/>
    </dgm:pt>
    <dgm:pt modelId="{078124D6-DD21-4C35-A0E3-7E14F9890C49}" type="pres">
      <dgm:prSet presAssocID="{65D3267C-D141-4E50-B08C-B29F53BA8F5C}" presName="vert1" presStyleCnt="0"/>
      <dgm:spPr/>
    </dgm:pt>
    <dgm:pt modelId="{CA8B64F8-51E4-4BD8-AD65-F2E377388728}" type="pres">
      <dgm:prSet presAssocID="{6E5765E0-BE17-48D5-AE7F-ACCA038BA779}" presName="thickLine" presStyleLbl="alignNode1" presStyleIdx="4" presStyleCnt="7"/>
      <dgm:spPr/>
    </dgm:pt>
    <dgm:pt modelId="{C8A9F6AD-64A5-45AE-82E6-199B142D1600}" type="pres">
      <dgm:prSet presAssocID="{6E5765E0-BE17-48D5-AE7F-ACCA038BA779}" presName="horz1" presStyleCnt="0"/>
      <dgm:spPr/>
    </dgm:pt>
    <dgm:pt modelId="{82E18DFE-4FE0-4C44-B0F6-009C95D5A73D}" type="pres">
      <dgm:prSet presAssocID="{6E5765E0-BE17-48D5-AE7F-ACCA038BA779}" presName="tx1" presStyleLbl="revTx" presStyleIdx="4" presStyleCnt="7"/>
      <dgm:spPr/>
    </dgm:pt>
    <dgm:pt modelId="{8E82C1CF-6F61-4BF4-A01D-90B85DD636F6}" type="pres">
      <dgm:prSet presAssocID="{6E5765E0-BE17-48D5-AE7F-ACCA038BA779}" presName="vert1" presStyleCnt="0"/>
      <dgm:spPr/>
    </dgm:pt>
    <dgm:pt modelId="{83747001-F003-4E64-B7BB-4C671A34AFC0}" type="pres">
      <dgm:prSet presAssocID="{5D15AF63-BB8C-46C8-8F37-908BCB944D13}" presName="thickLine" presStyleLbl="alignNode1" presStyleIdx="5" presStyleCnt="7"/>
      <dgm:spPr/>
    </dgm:pt>
    <dgm:pt modelId="{953FD3A3-9ABB-437C-9333-AB6D745DF213}" type="pres">
      <dgm:prSet presAssocID="{5D15AF63-BB8C-46C8-8F37-908BCB944D13}" presName="horz1" presStyleCnt="0"/>
      <dgm:spPr/>
    </dgm:pt>
    <dgm:pt modelId="{B00A96F8-6E96-4C80-BAD0-453FFED0EA43}" type="pres">
      <dgm:prSet presAssocID="{5D15AF63-BB8C-46C8-8F37-908BCB944D13}" presName="tx1" presStyleLbl="revTx" presStyleIdx="5" presStyleCnt="7"/>
      <dgm:spPr/>
    </dgm:pt>
    <dgm:pt modelId="{23E44008-1286-48E3-BCAA-C4DB8BC521F7}" type="pres">
      <dgm:prSet presAssocID="{5D15AF63-BB8C-46C8-8F37-908BCB944D13}" presName="vert1" presStyleCnt="0"/>
      <dgm:spPr/>
    </dgm:pt>
    <dgm:pt modelId="{415DBABE-F104-4320-83BF-D896B39DC705}" type="pres">
      <dgm:prSet presAssocID="{43D6ED4B-80E4-4D29-AA83-7FA968166B24}" presName="thickLine" presStyleLbl="alignNode1" presStyleIdx="6" presStyleCnt="7"/>
      <dgm:spPr/>
    </dgm:pt>
    <dgm:pt modelId="{B5A26740-F423-4F43-B32E-8623D805174D}" type="pres">
      <dgm:prSet presAssocID="{43D6ED4B-80E4-4D29-AA83-7FA968166B24}" presName="horz1" presStyleCnt="0"/>
      <dgm:spPr/>
    </dgm:pt>
    <dgm:pt modelId="{A4CC457C-F253-4AD8-9A12-11846D0243F8}" type="pres">
      <dgm:prSet presAssocID="{43D6ED4B-80E4-4D29-AA83-7FA968166B24}" presName="tx1" presStyleLbl="revTx" presStyleIdx="6" presStyleCnt="7"/>
      <dgm:spPr/>
    </dgm:pt>
    <dgm:pt modelId="{95A168D4-875A-4E52-B5C5-52262F151727}" type="pres">
      <dgm:prSet presAssocID="{43D6ED4B-80E4-4D29-AA83-7FA968166B24}" presName="vert1" presStyleCnt="0"/>
      <dgm:spPr/>
    </dgm:pt>
  </dgm:ptLst>
  <dgm:cxnLst>
    <dgm:cxn modelId="{29092E0B-981B-4BC9-A8B5-79CCA7E05862}" type="presOf" srcId="{6E5765E0-BE17-48D5-AE7F-ACCA038BA779}" destId="{82E18DFE-4FE0-4C44-B0F6-009C95D5A73D}" srcOrd="0" destOrd="0" presId="urn:microsoft.com/office/officeart/2008/layout/LinedList"/>
    <dgm:cxn modelId="{09CFF60D-639A-457C-AE38-BA08165E2F9C}" type="presOf" srcId="{55080F81-6B29-4195-96DB-07DB3E8CE421}" destId="{7A63E3F0-D9FD-4BB9-AFDD-15F25B48A581}" srcOrd="0" destOrd="0" presId="urn:microsoft.com/office/officeart/2008/layout/LinedList"/>
    <dgm:cxn modelId="{C625620E-0E5E-464B-9BE0-0DF2832A8679}" type="presOf" srcId="{5D15AF63-BB8C-46C8-8F37-908BCB944D13}" destId="{B00A96F8-6E96-4C80-BAD0-453FFED0EA43}" srcOrd="0" destOrd="0" presId="urn:microsoft.com/office/officeart/2008/layout/LinedList"/>
    <dgm:cxn modelId="{D9937410-9E54-4296-9F48-AFFC5414B9DC}" srcId="{55080F81-6B29-4195-96DB-07DB3E8CE421}" destId="{65D3267C-D141-4E50-B08C-B29F53BA8F5C}" srcOrd="3" destOrd="0" parTransId="{FA13C417-1B31-415E-94F7-601A2DCFA32B}" sibTransId="{44459B6A-83EA-41C9-BDDB-876D7019BE1E}"/>
    <dgm:cxn modelId="{CD22E923-77DF-4E24-9A3C-D7EE5F3C7A7C}" type="presOf" srcId="{1A6D5AF5-BAD6-4167-A6A7-92AFBEE9F00C}" destId="{600D4E07-31BC-4E5A-B7B0-DC30F7B365C3}" srcOrd="0" destOrd="0" presId="urn:microsoft.com/office/officeart/2008/layout/LinedList"/>
    <dgm:cxn modelId="{D3183E2C-61A3-4DB5-8F3A-E4E28CA1B128}" type="presOf" srcId="{1962FA6E-6C46-4D35-96CD-E1B2F3AF97EB}" destId="{333570E1-3F98-42E3-B3A0-5A0A97A714DF}" srcOrd="0" destOrd="0" presId="urn:microsoft.com/office/officeart/2008/layout/LinedList"/>
    <dgm:cxn modelId="{29D4362F-6F4A-4259-B11E-66B34AADFF07}" srcId="{55080F81-6B29-4195-96DB-07DB3E8CE421}" destId="{5D15AF63-BB8C-46C8-8F37-908BCB944D13}" srcOrd="5" destOrd="0" parTransId="{B9278331-7AF9-445E-9BEC-A6C3C722D864}" sibTransId="{077FCEB0-44C7-438D-9A32-289AE87BE646}"/>
    <dgm:cxn modelId="{E0543B35-AF0A-4437-BEA2-9320655FBC6B}" type="presOf" srcId="{A985A2F9-1D35-435A-833F-2176B2AA92EB}" destId="{E883FB48-61F4-4597-B682-3E43912383E6}" srcOrd="0" destOrd="0" presId="urn:microsoft.com/office/officeart/2008/layout/LinedList"/>
    <dgm:cxn modelId="{DFB9A93B-93B7-4F79-BBD0-ED0090B9583B}" srcId="{55080F81-6B29-4195-96DB-07DB3E8CE421}" destId="{43D6ED4B-80E4-4D29-AA83-7FA968166B24}" srcOrd="6" destOrd="0" parTransId="{24AA12D8-68B1-4009-8726-BB276846B20D}" sibTransId="{E023B150-0978-435D-A0E3-5DA4CB159B46}"/>
    <dgm:cxn modelId="{C75F145B-C9BD-434B-9AF2-D020A8BE7174}" srcId="{55080F81-6B29-4195-96DB-07DB3E8CE421}" destId="{6E5765E0-BE17-48D5-AE7F-ACCA038BA779}" srcOrd="4" destOrd="0" parTransId="{D2E192B1-B044-42C2-88C4-792E093218FE}" sibTransId="{AE210421-3BB0-47E4-AD70-7918AC971B11}"/>
    <dgm:cxn modelId="{2CCB5C7F-C78D-4829-A4C7-947C221F2E58}" srcId="{55080F81-6B29-4195-96DB-07DB3E8CE421}" destId="{1A6D5AF5-BAD6-4167-A6A7-92AFBEE9F00C}" srcOrd="1" destOrd="0" parTransId="{DAA70BDD-5CA3-40F4-8E25-52672E19A28F}" sibTransId="{CBF4FD92-0008-4EFF-9122-BD93A5F90475}"/>
    <dgm:cxn modelId="{2A7E1793-7BD8-4C45-85B1-9CEA3AA652A6}" srcId="{55080F81-6B29-4195-96DB-07DB3E8CE421}" destId="{A985A2F9-1D35-435A-833F-2176B2AA92EB}" srcOrd="2" destOrd="0" parTransId="{487CA958-4EE3-453C-9FC7-91C630FB806D}" sibTransId="{CF980E8B-200B-43FE-AFC5-FAF178884AFD}"/>
    <dgm:cxn modelId="{D74AC5A0-AE50-44BE-801D-5D1895776F2B}" type="presOf" srcId="{43D6ED4B-80E4-4D29-AA83-7FA968166B24}" destId="{A4CC457C-F253-4AD8-9A12-11846D0243F8}" srcOrd="0" destOrd="0" presId="urn:microsoft.com/office/officeart/2008/layout/LinedList"/>
    <dgm:cxn modelId="{0C7F07CE-919C-478D-B41C-63A62C5A070F}" srcId="{55080F81-6B29-4195-96DB-07DB3E8CE421}" destId="{1962FA6E-6C46-4D35-96CD-E1B2F3AF97EB}" srcOrd="0" destOrd="0" parTransId="{D61CAC71-43A3-4451-BD62-0B755C4090EC}" sibTransId="{10DE49D8-559B-407E-B7A7-33780AD30429}"/>
    <dgm:cxn modelId="{7D9C8BE6-42D1-467C-8240-A80F7068216A}" type="presOf" srcId="{65D3267C-D141-4E50-B08C-B29F53BA8F5C}" destId="{97E8A212-130D-4698-96FB-8DB21E7CCBDE}" srcOrd="0" destOrd="0" presId="urn:microsoft.com/office/officeart/2008/layout/LinedList"/>
    <dgm:cxn modelId="{F81CAD19-3775-4E8F-8D05-4212A8B311C3}" type="presParOf" srcId="{7A63E3F0-D9FD-4BB9-AFDD-15F25B48A581}" destId="{BA372DCC-E3DC-418F-A054-63A48D665621}" srcOrd="0" destOrd="0" presId="urn:microsoft.com/office/officeart/2008/layout/LinedList"/>
    <dgm:cxn modelId="{729B2664-8D7C-4FC5-99A5-821A4DF7C6D3}" type="presParOf" srcId="{7A63E3F0-D9FD-4BB9-AFDD-15F25B48A581}" destId="{F85E9B87-F007-46EF-933C-1B1EA7457112}" srcOrd="1" destOrd="0" presId="urn:microsoft.com/office/officeart/2008/layout/LinedList"/>
    <dgm:cxn modelId="{5D595087-61CE-46B0-8682-156667292E26}" type="presParOf" srcId="{F85E9B87-F007-46EF-933C-1B1EA7457112}" destId="{333570E1-3F98-42E3-B3A0-5A0A97A714DF}" srcOrd="0" destOrd="0" presId="urn:microsoft.com/office/officeart/2008/layout/LinedList"/>
    <dgm:cxn modelId="{9BC348EC-FFA9-4001-B151-AD52561AB353}" type="presParOf" srcId="{F85E9B87-F007-46EF-933C-1B1EA7457112}" destId="{86FED2A8-0749-41D9-B101-B3EC40E2E468}" srcOrd="1" destOrd="0" presId="urn:microsoft.com/office/officeart/2008/layout/LinedList"/>
    <dgm:cxn modelId="{CE9A2643-72C8-48B8-ACF4-38D6AA53C6ED}" type="presParOf" srcId="{7A63E3F0-D9FD-4BB9-AFDD-15F25B48A581}" destId="{6BAFCBFC-9E04-4923-A64B-62166529051D}" srcOrd="2" destOrd="0" presId="urn:microsoft.com/office/officeart/2008/layout/LinedList"/>
    <dgm:cxn modelId="{0B72B301-E081-416A-8F69-71E049FC36F1}" type="presParOf" srcId="{7A63E3F0-D9FD-4BB9-AFDD-15F25B48A581}" destId="{7E9F8591-C9E1-4F14-8FD0-E55C97459A71}" srcOrd="3" destOrd="0" presId="urn:microsoft.com/office/officeart/2008/layout/LinedList"/>
    <dgm:cxn modelId="{605E8B2B-D7E3-4D3D-B4EF-A08D64AB1F29}" type="presParOf" srcId="{7E9F8591-C9E1-4F14-8FD0-E55C97459A71}" destId="{600D4E07-31BC-4E5A-B7B0-DC30F7B365C3}" srcOrd="0" destOrd="0" presId="urn:microsoft.com/office/officeart/2008/layout/LinedList"/>
    <dgm:cxn modelId="{68A5382E-6BE2-4451-992D-06BD70F4C46E}" type="presParOf" srcId="{7E9F8591-C9E1-4F14-8FD0-E55C97459A71}" destId="{21213EE4-8A60-4929-9D62-438787E90B53}" srcOrd="1" destOrd="0" presId="urn:microsoft.com/office/officeart/2008/layout/LinedList"/>
    <dgm:cxn modelId="{D75A443D-B01F-4E32-B4F8-3C91B33E489E}" type="presParOf" srcId="{7A63E3F0-D9FD-4BB9-AFDD-15F25B48A581}" destId="{E1065BD3-0169-45BC-B66A-F46E1B1FD8CC}" srcOrd="4" destOrd="0" presId="urn:microsoft.com/office/officeart/2008/layout/LinedList"/>
    <dgm:cxn modelId="{8DD2E7F8-E76E-4B26-9569-BEB4D72F33AF}" type="presParOf" srcId="{7A63E3F0-D9FD-4BB9-AFDD-15F25B48A581}" destId="{9C7906BC-7814-4B05-8EC7-19EF8AE5EE1D}" srcOrd="5" destOrd="0" presId="urn:microsoft.com/office/officeart/2008/layout/LinedList"/>
    <dgm:cxn modelId="{157E85A7-14F3-43E3-99AA-99AA662F806E}" type="presParOf" srcId="{9C7906BC-7814-4B05-8EC7-19EF8AE5EE1D}" destId="{E883FB48-61F4-4597-B682-3E43912383E6}" srcOrd="0" destOrd="0" presId="urn:microsoft.com/office/officeart/2008/layout/LinedList"/>
    <dgm:cxn modelId="{9C5597C7-7A3D-4CF6-94AE-5E49D8A070D8}" type="presParOf" srcId="{9C7906BC-7814-4B05-8EC7-19EF8AE5EE1D}" destId="{9728DD09-7153-41CC-AA0A-51C7C02955AE}" srcOrd="1" destOrd="0" presId="urn:microsoft.com/office/officeart/2008/layout/LinedList"/>
    <dgm:cxn modelId="{47D15F38-69C9-4282-913A-F6D8C158CD7B}" type="presParOf" srcId="{7A63E3F0-D9FD-4BB9-AFDD-15F25B48A581}" destId="{1425AFF4-30FE-4B7A-97C2-1F37C55AF904}" srcOrd="6" destOrd="0" presId="urn:microsoft.com/office/officeart/2008/layout/LinedList"/>
    <dgm:cxn modelId="{B52056AC-4458-4095-A8A0-ED0E0F1637B4}" type="presParOf" srcId="{7A63E3F0-D9FD-4BB9-AFDD-15F25B48A581}" destId="{96581EA1-CC31-42F4-B2DB-98A2806C2F6C}" srcOrd="7" destOrd="0" presId="urn:microsoft.com/office/officeart/2008/layout/LinedList"/>
    <dgm:cxn modelId="{525FAD35-C19E-421E-BA1B-259A66FEB1BE}" type="presParOf" srcId="{96581EA1-CC31-42F4-B2DB-98A2806C2F6C}" destId="{97E8A212-130D-4698-96FB-8DB21E7CCBDE}" srcOrd="0" destOrd="0" presId="urn:microsoft.com/office/officeart/2008/layout/LinedList"/>
    <dgm:cxn modelId="{C84AE923-ED19-4170-B94D-9C54846295DE}" type="presParOf" srcId="{96581EA1-CC31-42F4-B2DB-98A2806C2F6C}" destId="{078124D6-DD21-4C35-A0E3-7E14F9890C49}" srcOrd="1" destOrd="0" presId="urn:microsoft.com/office/officeart/2008/layout/LinedList"/>
    <dgm:cxn modelId="{B0C93F17-E764-40CF-81C4-CA0C6FCCA733}" type="presParOf" srcId="{7A63E3F0-D9FD-4BB9-AFDD-15F25B48A581}" destId="{CA8B64F8-51E4-4BD8-AD65-F2E377388728}" srcOrd="8" destOrd="0" presId="urn:microsoft.com/office/officeart/2008/layout/LinedList"/>
    <dgm:cxn modelId="{B0DAF7FE-7810-4705-804D-C60E6BD2BE14}" type="presParOf" srcId="{7A63E3F0-D9FD-4BB9-AFDD-15F25B48A581}" destId="{C8A9F6AD-64A5-45AE-82E6-199B142D1600}" srcOrd="9" destOrd="0" presId="urn:microsoft.com/office/officeart/2008/layout/LinedList"/>
    <dgm:cxn modelId="{BF902521-957E-4935-A549-0690E0591ABE}" type="presParOf" srcId="{C8A9F6AD-64A5-45AE-82E6-199B142D1600}" destId="{82E18DFE-4FE0-4C44-B0F6-009C95D5A73D}" srcOrd="0" destOrd="0" presId="urn:microsoft.com/office/officeart/2008/layout/LinedList"/>
    <dgm:cxn modelId="{8345C0EA-631C-41CD-8061-665073655D9F}" type="presParOf" srcId="{C8A9F6AD-64A5-45AE-82E6-199B142D1600}" destId="{8E82C1CF-6F61-4BF4-A01D-90B85DD636F6}" srcOrd="1" destOrd="0" presId="urn:microsoft.com/office/officeart/2008/layout/LinedList"/>
    <dgm:cxn modelId="{7B56F8B5-AD02-4B62-B1A6-1039D823137A}" type="presParOf" srcId="{7A63E3F0-D9FD-4BB9-AFDD-15F25B48A581}" destId="{83747001-F003-4E64-B7BB-4C671A34AFC0}" srcOrd="10" destOrd="0" presId="urn:microsoft.com/office/officeart/2008/layout/LinedList"/>
    <dgm:cxn modelId="{080D466D-8F9C-4B66-B181-ABB8706A4C53}" type="presParOf" srcId="{7A63E3F0-D9FD-4BB9-AFDD-15F25B48A581}" destId="{953FD3A3-9ABB-437C-9333-AB6D745DF213}" srcOrd="11" destOrd="0" presId="urn:microsoft.com/office/officeart/2008/layout/LinedList"/>
    <dgm:cxn modelId="{C696516E-678F-4492-9AF5-B9B18316B266}" type="presParOf" srcId="{953FD3A3-9ABB-437C-9333-AB6D745DF213}" destId="{B00A96F8-6E96-4C80-BAD0-453FFED0EA43}" srcOrd="0" destOrd="0" presId="urn:microsoft.com/office/officeart/2008/layout/LinedList"/>
    <dgm:cxn modelId="{9E16BBD4-4673-49C3-A47C-12E4E3BBE00D}" type="presParOf" srcId="{953FD3A3-9ABB-437C-9333-AB6D745DF213}" destId="{23E44008-1286-48E3-BCAA-C4DB8BC521F7}" srcOrd="1" destOrd="0" presId="urn:microsoft.com/office/officeart/2008/layout/LinedList"/>
    <dgm:cxn modelId="{34FEE1BD-0E8C-4F36-A664-2F354E1A9A47}" type="presParOf" srcId="{7A63E3F0-D9FD-4BB9-AFDD-15F25B48A581}" destId="{415DBABE-F104-4320-83BF-D896B39DC705}" srcOrd="12" destOrd="0" presId="urn:microsoft.com/office/officeart/2008/layout/LinedList"/>
    <dgm:cxn modelId="{7B4E9896-14BD-472E-A75D-0302167996F6}" type="presParOf" srcId="{7A63E3F0-D9FD-4BB9-AFDD-15F25B48A581}" destId="{B5A26740-F423-4F43-B32E-8623D805174D}" srcOrd="13" destOrd="0" presId="urn:microsoft.com/office/officeart/2008/layout/LinedList"/>
    <dgm:cxn modelId="{835E2194-0D75-4195-91A9-AB08D87C99C6}" type="presParOf" srcId="{B5A26740-F423-4F43-B32E-8623D805174D}" destId="{A4CC457C-F253-4AD8-9A12-11846D0243F8}" srcOrd="0" destOrd="0" presId="urn:microsoft.com/office/officeart/2008/layout/LinedList"/>
    <dgm:cxn modelId="{B705E459-10A6-49CC-B12E-607E8C12F2F3}" type="presParOf" srcId="{B5A26740-F423-4F43-B32E-8623D805174D}" destId="{95A168D4-875A-4E52-B5C5-52262F1517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72DCC-E3DC-418F-A054-63A48D665621}">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570E1-3F98-42E3-B3A0-5A0A97A714DF}">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In your commentary you need to explain choices you have made regarding:  </a:t>
          </a:r>
          <a:endParaRPr lang="en-US" sz="2200" kern="1200"/>
        </a:p>
      </dsp:txBody>
      <dsp:txXfrm>
        <a:off x="0" y="675"/>
        <a:ext cx="6900512" cy="790684"/>
      </dsp:txXfrm>
    </dsp:sp>
    <dsp:sp modelId="{6BAFCBFC-9E04-4923-A64B-62166529051D}">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D4E07-31BC-4E5A-B7B0-DC30F7B365C3}">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structure</a:t>
          </a:r>
          <a:endParaRPr lang="en-US" sz="2200" kern="1200"/>
        </a:p>
      </dsp:txBody>
      <dsp:txXfrm>
        <a:off x="0" y="791359"/>
        <a:ext cx="6900512" cy="790684"/>
      </dsp:txXfrm>
    </dsp:sp>
    <dsp:sp modelId="{E1065BD3-0169-45BC-B66A-F46E1B1FD8CC}">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3FB48-61F4-4597-B682-3E43912383E6}">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narrative voice and point of view</a:t>
          </a:r>
          <a:endParaRPr lang="en-US" sz="2200" kern="1200"/>
        </a:p>
      </dsp:txBody>
      <dsp:txXfrm>
        <a:off x="0" y="1582044"/>
        <a:ext cx="6900512" cy="790684"/>
      </dsp:txXfrm>
    </dsp:sp>
    <dsp:sp modelId="{1425AFF4-30FE-4B7A-97C2-1F37C55AF904}">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8A212-130D-4698-96FB-8DB21E7CCBDE}">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lexis and syntax</a:t>
          </a:r>
          <a:endParaRPr lang="en-US" sz="2200" kern="1200"/>
        </a:p>
      </dsp:txBody>
      <dsp:txXfrm>
        <a:off x="0" y="2372728"/>
        <a:ext cx="6900512" cy="790684"/>
      </dsp:txXfrm>
    </dsp:sp>
    <dsp:sp modelId="{CA8B64F8-51E4-4BD8-AD65-F2E377388728}">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18DFE-4FE0-4C44-B0F6-009C95D5A73D}">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setting function</a:t>
          </a:r>
          <a:endParaRPr lang="en-US" sz="2200" kern="1200"/>
        </a:p>
      </dsp:txBody>
      <dsp:txXfrm>
        <a:off x="0" y="3163412"/>
        <a:ext cx="6900512" cy="790684"/>
      </dsp:txXfrm>
    </dsp:sp>
    <dsp:sp modelId="{83747001-F003-4E64-B7BB-4C671A34AFC0}">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A96F8-6E96-4C80-BAD0-453FFED0EA43}">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characterisation</a:t>
          </a:r>
          <a:endParaRPr lang="en-US" sz="2200" kern="1200"/>
        </a:p>
      </dsp:txBody>
      <dsp:txXfrm>
        <a:off x="0" y="3954096"/>
        <a:ext cx="6900512" cy="790684"/>
      </dsp:txXfrm>
    </dsp:sp>
    <dsp:sp modelId="{415DBABE-F104-4320-83BF-D896B39DC705}">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C457C-F253-4AD8-9A12-11846D0243F8}">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time manipulation.  </a:t>
          </a:r>
          <a:endParaRPr lang="en-US" sz="2200" kern="1200"/>
        </a:p>
      </dsp:txBody>
      <dsp:txXfrm>
        <a:off x="0" y="4744781"/>
        <a:ext cx="6900512" cy="7906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FD4D-A728-E137-5918-660992EE3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90CDA6-A8AA-C717-63D5-B40ACB4A4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DAFACC-8E0C-7EBF-A495-39A3CEE1A0F2}"/>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5" name="Footer Placeholder 4">
            <a:extLst>
              <a:ext uri="{FF2B5EF4-FFF2-40B4-BE49-F238E27FC236}">
                <a16:creationId xmlns:a16="http://schemas.microsoft.com/office/drawing/2014/main" id="{9D1B204B-3DA0-99DD-DEDB-3B070D77F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EFDF33-FBDB-4A77-F85A-1E3E88805A92}"/>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194137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F4EA-C1DB-4586-0702-9CFA83567B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97E019-0408-CE31-AE14-E5949999FC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669A0-C234-B070-3975-FDDAD64EFDBE}"/>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5" name="Footer Placeholder 4">
            <a:extLst>
              <a:ext uri="{FF2B5EF4-FFF2-40B4-BE49-F238E27FC236}">
                <a16:creationId xmlns:a16="http://schemas.microsoft.com/office/drawing/2014/main" id="{A97D0151-1E55-48E5-86A3-D154CAE1A1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15F87-2BE1-E7EC-83B9-FE836A26A942}"/>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334340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DA697-24AF-EEFC-8C1E-085F56E314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5D9289-7363-9397-F571-1FBF34ABB6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BB6A95-A72B-43E3-0EA9-51D114E9A506}"/>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5" name="Footer Placeholder 4">
            <a:extLst>
              <a:ext uri="{FF2B5EF4-FFF2-40B4-BE49-F238E27FC236}">
                <a16:creationId xmlns:a16="http://schemas.microsoft.com/office/drawing/2014/main" id="{100297CE-F6BA-04EE-4981-425C1C5EC8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AEC57-943D-BA8D-1573-325A089250C3}"/>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169089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77A4-7A39-7489-4FAD-E79E9B17C9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55DD9D-04C1-D289-45C0-E62A29850B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982025-B56E-800D-A042-79A9018862CF}"/>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5" name="Footer Placeholder 4">
            <a:extLst>
              <a:ext uri="{FF2B5EF4-FFF2-40B4-BE49-F238E27FC236}">
                <a16:creationId xmlns:a16="http://schemas.microsoft.com/office/drawing/2014/main" id="{004DA9E6-33DE-ACF7-850E-33741692D6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87624-633A-1287-67B2-62C7BF5350F9}"/>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161965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B2B9-2AEF-CDBD-7ACB-F305EB34C4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24062C-8588-54C4-560E-B0CC4E6A4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FD084F-4F67-A071-D360-0C9AA7A038A5}"/>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5" name="Footer Placeholder 4">
            <a:extLst>
              <a:ext uri="{FF2B5EF4-FFF2-40B4-BE49-F238E27FC236}">
                <a16:creationId xmlns:a16="http://schemas.microsoft.com/office/drawing/2014/main" id="{D64B7692-D1F5-F1D2-269E-EA2DEA0E13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0CF10-9B0C-CB44-1C76-1E0D70FC98A0}"/>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255983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FD81-BD00-C7EB-1848-7E8C760449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8CF98-BFF4-CD64-2274-1A243AEE49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43BAA4-3BE2-B945-6583-99109538E8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4A6820-9C8E-B76B-2DDD-59FC2504574C}"/>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6" name="Footer Placeholder 5">
            <a:extLst>
              <a:ext uri="{FF2B5EF4-FFF2-40B4-BE49-F238E27FC236}">
                <a16:creationId xmlns:a16="http://schemas.microsoft.com/office/drawing/2014/main" id="{54CB6141-754F-F6DD-43F1-55E6FF395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1E551-388A-B6C3-A492-B575066A4A20}"/>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291382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1AC4-6435-1068-6EB4-58E053A0A9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52C45B-957E-40A5-16E8-8F30E9DE2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23E95C-1210-7C7E-8161-45FA50D86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62AC78-A79A-345F-0AED-D0E7DF50E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6A3F7F-94E1-3FB0-B80D-74522B364A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263594-4260-F7E1-4128-86B7565258F0}"/>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8" name="Footer Placeholder 7">
            <a:extLst>
              <a:ext uri="{FF2B5EF4-FFF2-40B4-BE49-F238E27FC236}">
                <a16:creationId xmlns:a16="http://schemas.microsoft.com/office/drawing/2014/main" id="{99565164-1FFF-5A2C-B1DB-B14CA340D8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9B24AA-CAAE-DEAB-9131-3AE2CAA8F155}"/>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303477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D216-0F70-8888-DB37-A72B22439E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3197E0-4435-885C-5F2B-63B203535C32}"/>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4" name="Footer Placeholder 3">
            <a:extLst>
              <a:ext uri="{FF2B5EF4-FFF2-40B4-BE49-F238E27FC236}">
                <a16:creationId xmlns:a16="http://schemas.microsoft.com/office/drawing/2014/main" id="{F8DD008E-E31D-4926-D0B7-A578658490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C90839-BD8B-43B1-C3A9-FAA4C1564827}"/>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66410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462CFB-1503-6D0B-A197-606E4E413B38}"/>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3" name="Footer Placeholder 2">
            <a:extLst>
              <a:ext uri="{FF2B5EF4-FFF2-40B4-BE49-F238E27FC236}">
                <a16:creationId xmlns:a16="http://schemas.microsoft.com/office/drawing/2014/main" id="{1A42686C-3B39-693A-939A-85F587BD4A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D4D3D1-E938-C6A9-3343-3738728535F2}"/>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90826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23DD-651A-4E91-136A-945B2194D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D2B48F-6EF4-99E4-8B75-82C919E080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5290A5-EE92-4E4A-359F-1D4354AD7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CDB4DA-2D76-2632-9513-1F66C198BAA4}"/>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6" name="Footer Placeholder 5">
            <a:extLst>
              <a:ext uri="{FF2B5EF4-FFF2-40B4-BE49-F238E27FC236}">
                <a16:creationId xmlns:a16="http://schemas.microsoft.com/office/drawing/2014/main" id="{4EB7DF45-6E46-78E1-576D-C5BFD7F734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15C764-63D8-7710-D761-EF0347C68CF6}"/>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275217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B01E-34B2-3737-C8D7-610AD8B97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847303-4690-603F-9C9B-8AD3B9E46C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A524D7-2378-8D87-FA44-2618A50A8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ED232-BAC8-B550-4F76-85C3C1B009E5}"/>
              </a:ext>
            </a:extLst>
          </p:cNvPr>
          <p:cNvSpPr>
            <a:spLocks noGrp="1"/>
          </p:cNvSpPr>
          <p:nvPr>
            <p:ph type="dt" sz="half" idx="10"/>
          </p:nvPr>
        </p:nvSpPr>
        <p:spPr/>
        <p:txBody>
          <a:bodyPr/>
          <a:lstStyle/>
          <a:p>
            <a:fld id="{EFA789AC-D4CB-4516-8BBC-0BC0ACB5CD76}" type="datetimeFigureOut">
              <a:rPr lang="en-GB" smtClean="0"/>
              <a:t>10/09/2022</a:t>
            </a:fld>
            <a:endParaRPr lang="en-GB"/>
          </a:p>
        </p:txBody>
      </p:sp>
      <p:sp>
        <p:nvSpPr>
          <p:cNvPr id="6" name="Footer Placeholder 5">
            <a:extLst>
              <a:ext uri="{FF2B5EF4-FFF2-40B4-BE49-F238E27FC236}">
                <a16:creationId xmlns:a16="http://schemas.microsoft.com/office/drawing/2014/main" id="{AD15A77C-8451-17C7-13F6-B385D9C3C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A742FE-7F3C-A824-24A4-A2609FA36137}"/>
              </a:ext>
            </a:extLst>
          </p:cNvPr>
          <p:cNvSpPr>
            <a:spLocks noGrp="1"/>
          </p:cNvSpPr>
          <p:nvPr>
            <p:ph type="sldNum" sz="quarter" idx="12"/>
          </p:nvPr>
        </p:nvSpPr>
        <p:spPr/>
        <p:txBody>
          <a:bodyPr/>
          <a:lstStyle/>
          <a:p>
            <a:fld id="{A61EB9E7-344B-4B4A-9032-065B61427A1C}" type="slidenum">
              <a:rPr lang="en-GB" smtClean="0"/>
              <a:t>‹#›</a:t>
            </a:fld>
            <a:endParaRPr lang="en-GB"/>
          </a:p>
        </p:txBody>
      </p:sp>
    </p:spTree>
    <p:extLst>
      <p:ext uri="{BB962C8B-B14F-4D97-AF65-F5344CB8AC3E}">
        <p14:creationId xmlns:p14="http://schemas.microsoft.com/office/powerpoint/2010/main" val="100530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72C04-6F81-CBC4-42A6-1CBBB3E57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D7E7EC-0624-D6F7-515C-742B712E7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B6EC8B-E871-CF45-0F6C-6F7D118CA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789AC-D4CB-4516-8BBC-0BC0ACB5CD76}" type="datetimeFigureOut">
              <a:rPr lang="en-GB" smtClean="0"/>
              <a:t>10/09/2022</a:t>
            </a:fld>
            <a:endParaRPr lang="en-GB"/>
          </a:p>
        </p:txBody>
      </p:sp>
      <p:sp>
        <p:nvSpPr>
          <p:cNvPr id="5" name="Footer Placeholder 4">
            <a:extLst>
              <a:ext uri="{FF2B5EF4-FFF2-40B4-BE49-F238E27FC236}">
                <a16:creationId xmlns:a16="http://schemas.microsoft.com/office/drawing/2014/main" id="{529501AE-7FA4-33A4-DDFF-E2CC7FD67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9E8576-A8B7-E7E8-C08A-B0FCF2A25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EB9E7-344B-4B4A-9032-065B61427A1C}" type="slidenum">
              <a:rPr lang="en-GB" smtClean="0"/>
              <a:t>‹#›</a:t>
            </a:fld>
            <a:endParaRPr lang="en-GB"/>
          </a:p>
        </p:txBody>
      </p:sp>
    </p:spTree>
    <p:extLst>
      <p:ext uri="{BB962C8B-B14F-4D97-AF65-F5344CB8AC3E}">
        <p14:creationId xmlns:p14="http://schemas.microsoft.com/office/powerpoint/2010/main" val="134642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ritetoexpress.commons.gc.cuny.edu/technical-description-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tationary, pen, writing implement, indoor&#10;&#10;Description automatically generated">
            <a:extLst>
              <a:ext uri="{FF2B5EF4-FFF2-40B4-BE49-F238E27FC236}">
                <a16:creationId xmlns:a16="http://schemas.microsoft.com/office/drawing/2014/main" id="{EF16FE36-3706-DF0A-B0CE-ADEC1F1657A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4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1E534E-C142-9EFE-1B47-CC662A0B505D}"/>
              </a:ext>
            </a:extLst>
          </p:cNvPr>
          <p:cNvSpPr>
            <a:spLocks noGrp="1"/>
          </p:cNvSpPr>
          <p:nvPr>
            <p:ph type="ctrTitle"/>
          </p:nvPr>
        </p:nvSpPr>
        <p:spPr>
          <a:xfrm>
            <a:off x="477981" y="1122363"/>
            <a:ext cx="4023360" cy="3204134"/>
          </a:xfrm>
        </p:spPr>
        <p:txBody>
          <a:bodyPr anchor="b">
            <a:normAutofit/>
          </a:bodyPr>
          <a:lstStyle/>
          <a:p>
            <a:pPr algn="l"/>
            <a:r>
              <a:rPr lang="en-GB" sz="4800"/>
              <a:t>Creative Writing</a:t>
            </a:r>
          </a:p>
        </p:txBody>
      </p:sp>
      <p:sp>
        <p:nvSpPr>
          <p:cNvPr id="3" name="Subtitle 2">
            <a:extLst>
              <a:ext uri="{FF2B5EF4-FFF2-40B4-BE49-F238E27FC236}">
                <a16:creationId xmlns:a16="http://schemas.microsoft.com/office/drawing/2014/main" id="{68AF354E-A2E2-CBF1-33FD-A7A209C1DFF0}"/>
              </a:ext>
            </a:extLst>
          </p:cNvPr>
          <p:cNvSpPr>
            <a:spLocks noGrp="1"/>
          </p:cNvSpPr>
          <p:nvPr>
            <p:ph type="subTitle" idx="1"/>
          </p:nvPr>
        </p:nvSpPr>
        <p:spPr>
          <a:xfrm>
            <a:off x="477980" y="4872922"/>
            <a:ext cx="4023359" cy="1208141"/>
          </a:xfrm>
        </p:spPr>
        <p:txBody>
          <a:bodyPr>
            <a:normAutofit/>
          </a:bodyPr>
          <a:lstStyle/>
          <a:p>
            <a:pPr algn="l"/>
            <a:r>
              <a:rPr lang="en-GB" sz="2000" dirty="0"/>
              <a:t>Bringing it all together, and writing the commentary:  Session 7</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1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04D2-9BD3-DD12-2000-E275CDE6972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F5A71B6-62F1-174A-3B88-FFA00655CDD9}"/>
              </a:ext>
            </a:extLst>
          </p:cNvPr>
          <p:cNvPicPr>
            <a:picLocks noGrp="1" noChangeAspect="1"/>
          </p:cNvPicPr>
          <p:nvPr>
            <p:ph idx="1"/>
          </p:nvPr>
        </p:nvPicPr>
        <p:blipFill>
          <a:blip r:embed="rId2"/>
          <a:stretch>
            <a:fillRect/>
          </a:stretch>
        </p:blipFill>
        <p:spPr>
          <a:xfrm>
            <a:off x="2265827" y="437044"/>
            <a:ext cx="7660346" cy="5811838"/>
          </a:xfrm>
        </p:spPr>
      </p:pic>
    </p:spTree>
    <p:extLst>
      <p:ext uri="{BB962C8B-B14F-4D97-AF65-F5344CB8AC3E}">
        <p14:creationId xmlns:p14="http://schemas.microsoft.com/office/powerpoint/2010/main" val="205262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32649-51DC-5B1E-950F-0637F40732C9}"/>
              </a:ext>
            </a:extLst>
          </p:cNvPr>
          <p:cNvSpPr>
            <a:spLocks noGrp="1"/>
          </p:cNvSpPr>
          <p:nvPr>
            <p:ph type="title"/>
          </p:nvPr>
        </p:nvSpPr>
        <p:spPr>
          <a:xfrm>
            <a:off x="645064" y="525982"/>
            <a:ext cx="4282983" cy="1200361"/>
          </a:xfrm>
        </p:spPr>
        <p:txBody>
          <a:bodyPr anchor="b">
            <a:normAutofit/>
          </a:bodyPr>
          <a:lstStyle/>
          <a:p>
            <a:r>
              <a:rPr lang="en-GB" sz="3600"/>
              <a:t>Now compare yours to the original.  </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932BB9-E232-2771-92C2-EEC8792FAF9F}"/>
              </a:ext>
            </a:extLst>
          </p:cNvPr>
          <p:cNvSpPr>
            <a:spLocks noGrp="1"/>
          </p:cNvSpPr>
          <p:nvPr>
            <p:ph idx="1"/>
          </p:nvPr>
        </p:nvSpPr>
        <p:spPr>
          <a:xfrm>
            <a:off x="645066" y="2031101"/>
            <a:ext cx="4282984" cy="3511943"/>
          </a:xfrm>
        </p:spPr>
        <p:txBody>
          <a:bodyPr anchor="ctr">
            <a:normAutofit/>
          </a:bodyPr>
          <a:lstStyle/>
          <a:p>
            <a:endParaRPr lang="en-GB" sz="1800"/>
          </a:p>
          <a:p>
            <a:endParaRPr lang="en-GB" sz="1800"/>
          </a:p>
          <a:p>
            <a:endParaRPr lang="en-GB" sz="1800"/>
          </a:p>
          <a:p>
            <a:endParaRPr lang="en-GB" sz="1800"/>
          </a:p>
          <a:p>
            <a:endParaRPr lang="en-GB" sz="180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9FE444-4EB8-9866-1AD5-1032CC3834BE}"/>
              </a:ext>
            </a:extLst>
          </p:cNvPr>
          <p:cNvPicPr>
            <a:picLocks noChangeAspect="1"/>
          </p:cNvPicPr>
          <p:nvPr/>
        </p:nvPicPr>
        <p:blipFill>
          <a:blip r:embed="rId2"/>
          <a:stretch>
            <a:fillRect/>
          </a:stretch>
        </p:blipFill>
        <p:spPr>
          <a:xfrm>
            <a:off x="5987738" y="660362"/>
            <a:ext cx="5628018" cy="5304406"/>
          </a:xfrm>
          <a:prstGeom prst="rect">
            <a:avLst/>
          </a:prstGeom>
        </p:spPr>
      </p:pic>
    </p:spTree>
    <p:extLst>
      <p:ext uri="{BB962C8B-B14F-4D97-AF65-F5344CB8AC3E}">
        <p14:creationId xmlns:p14="http://schemas.microsoft.com/office/powerpoint/2010/main" val="213864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12F1-CBC4-F3F2-D70C-33E3BB208D49}"/>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F942F54B-4872-3C07-44E3-418721025635}"/>
              </a:ext>
            </a:extLst>
          </p:cNvPr>
          <p:cNvPicPr>
            <a:picLocks noGrp="1" noChangeAspect="1"/>
          </p:cNvPicPr>
          <p:nvPr>
            <p:ph idx="1"/>
          </p:nvPr>
        </p:nvPicPr>
        <p:blipFill>
          <a:blip r:embed="rId2"/>
          <a:stretch>
            <a:fillRect/>
          </a:stretch>
        </p:blipFill>
        <p:spPr>
          <a:xfrm>
            <a:off x="5022600" y="823404"/>
            <a:ext cx="6763749" cy="5211192"/>
          </a:xfrm>
        </p:spPr>
      </p:pic>
      <p:pic>
        <p:nvPicPr>
          <p:cNvPr id="7" name="Picture 6">
            <a:extLst>
              <a:ext uri="{FF2B5EF4-FFF2-40B4-BE49-F238E27FC236}">
                <a16:creationId xmlns:a16="http://schemas.microsoft.com/office/drawing/2014/main" id="{F76D6ACF-734D-5D77-CA16-7DF3E02F277A}"/>
              </a:ext>
            </a:extLst>
          </p:cNvPr>
          <p:cNvPicPr>
            <a:picLocks noChangeAspect="1"/>
          </p:cNvPicPr>
          <p:nvPr/>
        </p:nvPicPr>
        <p:blipFill>
          <a:blip r:embed="rId3"/>
          <a:stretch>
            <a:fillRect/>
          </a:stretch>
        </p:blipFill>
        <p:spPr>
          <a:xfrm>
            <a:off x="5166474" y="356140"/>
            <a:ext cx="6619875" cy="476250"/>
          </a:xfrm>
          <a:prstGeom prst="rect">
            <a:avLst/>
          </a:prstGeom>
        </p:spPr>
      </p:pic>
      <p:sp>
        <p:nvSpPr>
          <p:cNvPr id="8" name="TextBox 7">
            <a:extLst>
              <a:ext uri="{FF2B5EF4-FFF2-40B4-BE49-F238E27FC236}">
                <a16:creationId xmlns:a16="http://schemas.microsoft.com/office/drawing/2014/main" id="{94DCD347-92EA-65EF-6FD8-E15B7FB82A14}"/>
              </a:ext>
            </a:extLst>
          </p:cNvPr>
          <p:cNvSpPr txBox="1"/>
          <p:nvPr/>
        </p:nvSpPr>
        <p:spPr>
          <a:xfrm>
            <a:off x="838200" y="2167847"/>
            <a:ext cx="3435849" cy="2862322"/>
          </a:xfrm>
          <a:prstGeom prst="rect">
            <a:avLst/>
          </a:prstGeom>
          <a:noFill/>
        </p:spPr>
        <p:txBody>
          <a:bodyPr wrap="square" rtlCol="0">
            <a:spAutoFit/>
          </a:bodyPr>
          <a:lstStyle/>
          <a:p>
            <a:r>
              <a:rPr lang="en-GB" sz="2000" dirty="0"/>
              <a:t>In comparison to your own, has this candidate included elements that you would have liked to include, or has this candidate missed out things that you think they should have included? </a:t>
            </a:r>
          </a:p>
          <a:p>
            <a:r>
              <a:rPr lang="en-GB" sz="2000" dirty="0"/>
              <a:t>Discuss with the person next to you.</a:t>
            </a:r>
          </a:p>
        </p:txBody>
      </p:sp>
    </p:spTree>
    <p:extLst>
      <p:ext uri="{BB962C8B-B14F-4D97-AF65-F5344CB8AC3E}">
        <p14:creationId xmlns:p14="http://schemas.microsoft.com/office/powerpoint/2010/main" val="407307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7BDBE-FD89-D4D9-2ED6-23B71B38E0C0}"/>
              </a:ext>
            </a:extLst>
          </p:cNvPr>
          <p:cNvSpPr>
            <a:spLocks noGrp="1"/>
          </p:cNvSpPr>
          <p:nvPr>
            <p:ph type="title"/>
          </p:nvPr>
        </p:nvSpPr>
        <p:spPr>
          <a:xfrm>
            <a:off x="645064" y="525982"/>
            <a:ext cx="4282983" cy="1200361"/>
          </a:xfrm>
        </p:spPr>
        <p:txBody>
          <a:bodyPr anchor="b">
            <a:normAutofit/>
          </a:bodyPr>
          <a:lstStyle/>
          <a:p>
            <a:r>
              <a:rPr lang="en-GB" sz="3600"/>
              <a:t>Past Exam Questions – for practice</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85A1F6-1C54-B036-BCE6-E2D0FD0D7874}"/>
              </a:ext>
            </a:extLst>
          </p:cNvPr>
          <p:cNvSpPr>
            <a:spLocks noGrp="1"/>
          </p:cNvSpPr>
          <p:nvPr>
            <p:ph idx="1"/>
          </p:nvPr>
        </p:nvSpPr>
        <p:spPr>
          <a:xfrm>
            <a:off x="645066" y="2031101"/>
            <a:ext cx="4282984" cy="3511943"/>
          </a:xfrm>
        </p:spPr>
        <p:txBody>
          <a:bodyPr anchor="ctr">
            <a:normAutofit/>
          </a:bodyPr>
          <a:lstStyle/>
          <a:p>
            <a:r>
              <a:rPr lang="en-GB" sz="1800"/>
              <a:t>June 2018</a:t>
            </a:r>
          </a:p>
          <a:p>
            <a:endParaRPr lang="en-GB" sz="180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41CA60-E53D-09CB-7068-60A1470DC944}"/>
              </a:ext>
            </a:extLst>
          </p:cNvPr>
          <p:cNvPicPr>
            <a:picLocks noChangeAspect="1"/>
          </p:cNvPicPr>
          <p:nvPr/>
        </p:nvPicPr>
        <p:blipFill rotWithShape="1">
          <a:blip r:embed="rId2"/>
          <a:srcRect l="3586" r="9750"/>
          <a:stretch/>
        </p:blipFill>
        <p:spPr>
          <a:xfrm>
            <a:off x="5987738" y="1283170"/>
            <a:ext cx="5628018" cy="4058790"/>
          </a:xfrm>
          <a:prstGeom prst="rect">
            <a:avLst/>
          </a:prstGeom>
        </p:spPr>
      </p:pic>
    </p:spTree>
    <p:extLst>
      <p:ext uri="{BB962C8B-B14F-4D97-AF65-F5344CB8AC3E}">
        <p14:creationId xmlns:p14="http://schemas.microsoft.com/office/powerpoint/2010/main" val="129777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7E2D2-2C93-3607-79DF-BCC58803E7C2}"/>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Past Questions</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C1360F-1C9F-754B-B79C-DC11B7B7E17D}"/>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June 2019</a:t>
            </a: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C1B429F-C3BE-28CA-39A0-9766BC6CA53B}"/>
              </a:ext>
            </a:extLst>
          </p:cNvPr>
          <p:cNvPicPr>
            <a:picLocks noGrp="1" noChangeAspect="1"/>
          </p:cNvPicPr>
          <p:nvPr>
            <p:ph idx="1"/>
          </p:nvPr>
        </p:nvPicPr>
        <p:blipFill rotWithShape="1">
          <a:blip r:embed="rId2"/>
          <a:srcRect l="4728" r="6179" b="-2"/>
          <a:stretch/>
        </p:blipFill>
        <p:spPr>
          <a:xfrm>
            <a:off x="5987738" y="1283184"/>
            <a:ext cx="5628018" cy="4058761"/>
          </a:xfrm>
          <a:prstGeom prst="rect">
            <a:avLst/>
          </a:prstGeom>
        </p:spPr>
      </p:pic>
    </p:spTree>
    <p:extLst>
      <p:ext uri="{BB962C8B-B14F-4D97-AF65-F5344CB8AC3E}">
        <p14:creationId xmlns:p14="http://schemas.microsoft.com/office/powerpoint/2010/main" val="17158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9FE54-9EE3-5A25-418A-BC3A2777369B}"/>
              </a:ext>
            </a:extLst>
          </p:cNvPr>
          <p:cNvSpPr>
            <a:spLocks noGrp="1"/>
          </p:cNvSpPr>
          <p:nvPr>
            <p:ph type="title"/>
          </p:nvPr>
        </p:nvSpPr>
        <p:spPr>
          <a:xfrm>
            <a:off x="645064" y="525982"/>
            <a:ext cx="4282983" cy="1200361"/>
          </a:xfrm>
        </p:spPr>
        <p:txBody>
          <a:bodyPr anchor="b">
            <a:normAutofit/>
          </a:bodyPr>
          <a:lstStyle/>
          <a:p>
            <a:r>
              <a:rPr lang="en-GB" sz="3600"/>
              <a:t>Past Questions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0AB973-9C58-539C-7871-91E2596FCF39}"/>
              </a:ext>
            </a:extLst>
          </p:cNvPr>
          <p:cNvSpPr>
            <a:spLocks noGrp="1"/>
          </p:cNvSpPr>
          <p:nvPr>
            <p:ph idx="1"/>
          </p:nvPr>
        </p:nvSpPr>
        <p:spPr>
          <a:xfrm>
            <a:off x="645066" y="2031101"/>
            <a:ext cx="4282984" cy="3511943"/>
          </a:xfrm>
        </p:spPr>
        <p:txBody>
          <a:bodyPr anchor="ctr">
            <a:normAutofit/>
          </a:bodyPr>
          <a:lstStyle/>
          <a:p>
            <a:r>
              <a:rPr lang="en-GB" sz="1800"/>
              <a:t>November 2020</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691B8BA1-8720-CAE8-B2C9-431ED509E781}"/>
              </a:ext>
            </a:extLst>
          </p:cNvPr>
          <p:cNvPicPr>
            <a:picLocks noChangeAspect="1"/>
          </p:cNvPicPr>
          <p:nvPr/>
        </p:nvPicPr>
        <p:blipFill>
          <a:blip r:embed="rId2"/>
          <a:stretch>
            <a:fillRect/>
          </a:stretch>
        </p:blipFill>
        <p:spPr>
          <a:xfrm>
            <a:off x="5987738" y="1420144"/>
            <a:ext cx="5628018" cy="3784842"/>
          </a:xfrm>
          <a:prstGeom prst="rect">
            <a:avLst/>
          </a:prstGeom>
        </p:spPr>
      </p:pic>
    </p:spTree>
    <p:extLst>
      <p:ext uri="{BB962C8B-B14F-4D97-AF65-F5344CB8AC3E}">
        <p14:creationId xmlns:p14="http://schemas.microsoft.com/office/powerpoint/2010/main" val="272954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5A3A3-E92E-D417-458A-E48402BB5B9D}"/>
              </a:ext>
            </a:extLst>
          </p:cNvPr>
          <p:cNvSpPr>
            <a:spLocks noGrp="1"/>
          </p:cNvSpPr>
          <p:nvPr>
            <p:ph type="title"/>
          </p:nvPr>
        </p:nvSpPr>
        <p:spPr>
          <a:xfrm>
            <a:off x="645064" y="525982"/>
            <a:ext cx="4282983" cy="1200361"/>
          </a:xfrm>
        </p:spPr>
        <p:txBody>
          <a:bodyPr anchor="b">
            <a:normAutofit/>
          </a:bodyPr>
          <a:lstStyle/>
          <a:p>
            <a:r>
              <a:rPr lang="en-GB" sz="3600"/>
              <a:t>Past Questions</a:t>
            </a:r>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DF05ED-98DC-55EA-41EB-205B6A2BF634}"/>
              </a:ext>
            </a:extLst>
          </p:cNvPr>
          <p:cNvSpPr>
            <a:spLocks noGrp="1"/>
          </p:cNvSpPr>
          <p:nvPr>
            <p:ph idx="1"/>
          </p:nvPr>
        </p:nvSpPr>
        <p:spPr>
          <a:xfrm>
            <a:off x="645066" y="2031101"/>
            <a:ext cx="4282984" cy="3511943"/>
          </a:xfrm>
        </p:spPr>
        <p:txBody>
          <a:bodyPr anchor="ctr">
            <a:normAutofit/>
          </a:bodyPr>
          <a:lstStyle/>
          <a:p>
            <a:r>
              <a:rPr lang="en-GB" sz="1800"/>
              <a:t>November 2021 </a:t>
            </a:r>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5CB7F6-3EA9-A135-0AB3-C588EC7A7A30}"/>
              </a:ext>
            </a:extLst>
          </p:cNvPr>
          <p:cNvPicPr>
            <a:picLocks noChangeAspect="1"/>
          </p:cNvPicPr>
          <p:nvPr/>
        </p:nvPicPr>
        <p:blipFill>
          <a:blip r:embed="rId2"/>
          <a:stretch>
            <a:fillRect/>
          </a:stretch>
        </p:blipFill>
        <p:spPr>
          <a:xfrm>
            <a:off x="5987738" y="991008"/>
            <a:ext cx="5628018" cy="4643114"/>
          </a:xfrm>
          <a:prstGeom prst="rect">
            <a:avLst/>
          </a:prstGeom>
        </p:spPr>
      </p:pic>
    </p:spTree>
    <p:extLst>
      <p:ext uri="{BB962C8B-B14F-4D97-AF65-F5344CB8AC3E}">
        <p14:creationId xmlns:p14="http://schemas.microsoft.com/office/powerpoint/2010/main" val="122845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81DEC-4687-3243-10C0-3B316AF3A67F}"/>
              </a:ext>
            </a:extLst>
          </p:cNvPr>
          <p:cNvSpPr>
            <a:spLocks noGrp="1"/>
          </p:cNvSpPr>
          <p:nvPr>
            <p:ph type="title"/>
          </p:nvPr>
        </p:nvSpPr>
        <p:spPr>
          <a:xfrm>
            <a:off x="645064" y="525982"/>
            <a:ext cx="4282983" cy="1200361"/>
          </a:xfrm>
        </p:spPr>
        <p:txBody>
          <a:bodyPr anchor="b">
            <a:normAutofit/>
          </a:bodyPr>
          <a:lstStyle/>
          <a:p>
            <a:r>
              <a:rPr lang="en-GB" sz="3600"/>
              <a:t>Past Questions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0F1B88-E713-49F3-147B-3A57576194ED}"/>
              </a:ext>
            </a:extLst>
          </p:cNvPr>
          <p:cNvSpPr>
            <a:spLocks noGrp="1"/>
          </p:cNvSpPr>
          <p:nvPr>
            <p:ph idx="1"/>
          </p:nvPr>
        </p:nvSpPr>
        <p:spPr>
          <a:xfrm>
            <a:off x="645066" y="2031101"/>
            <a:ext cx="4282984" cy="3511943"/>
          </a:xfrm>
        </p:spPr>
        <p:txBody>
          <a:bodyPr anchor="ctr">
            <a:normAutofit/>
          </a:bodyPr>
          <a:lstStyle/>
          <a:p>
            <a:r>
              <a:rPr lang="en-GB" sz="1800"/>
              <a:t>June 2022 </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C8521C53-E40B-4CB1-D985-C677FE443668}"/>
              </a:ext>
            </a:extLst>
          </p:cNvPr>
          <p:cNvPicPr>
            <a:picLocks noChangeAspect="1"/>
          </p:cNvPicPr>
          <p:nvPr/>
        </p:nvPicPr>
        <p:blipFill rotWithShape="1">
          <a:blip r:embed="rId2"/>
          <a:srcRect l="910" r="8712" b="2"/>
          <a:stretch/>
        </p:blipFill>
        <p:spPr>
          <a:xfrm>
            <a:off x="5987738" y="650494"/>
            <a:ext cx="5628018" cy="5324142"/>
          </a:xfrm>
          <a:prstGeom prst="rect">
            <a:avLst/>
          </a:prstGeom>
        </p:spPr>
      </p:pic>
    </p:spTree>
    <p:extLst>
      <p:ext uri="{BB962C8B-B14F-4D97-AF65-F5344CB8AC3E}">
        <p14:creationId xmlns:p14="http://schemas.microsoft.com/office/powerpoint/2010/main" val="35300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BD286-5E39-3B4C-8548-2CAB31377A66}"/>
              </a:ext>
            </a:extLst>
          </p:cNvPr>
          <p:cNvSpPr>
            <a:spLocks noGrp="1"/>
          </p:cNvSpPr>
          <p:nvPr>
            <p:ph type="title"/>
          </p:nvPr>
        </p:nvSpPr>
        <p:spPr>
          <a:xfrm>
            <a:off x="808638" y="386930"/>
            <a:ext cx="9236700" cy="1188950"/>
          </a:xfrm>
        </p:spPr>
        <p:txBody>
          <a:bodyPr anchor="b">
            <a:normAutofit/>
          </a:bodyPr>
          <a:lstStyle/>
          <a:p>
            <a:r>
              <a:rPr lang="en-GB" sz="5400"/>
              <a:t>The Commentary</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B6CACF-2CF3-CB4F-5D43-D4262A147EBB}"/>
              </a:ext>
            </a:extLst>
          </p:cNvPr>
          <p:cNvSpPr>
            <a:spLocks noGrp="1"/>
          </p:cNvSpPr>
          <p:nvPr>
            <p:ph idx="1"/>
          </p:nvPr>
        </p:nvSpPr>
        <p:spPr>
          <a:xfrm>
            <a:off x="793660" y="2599509"/>
            <a:ext cx="10143668" cy="3435531"/>
          </a:xfrm>
        </p:spPr>
        <p:txBody>
          <a:bodyPr anchor="ctr">
            <a:normAutofit/>
          </a:bodyPr>
          <a:lstStyle/>
          <a:p>
            <a:r>
              <a:rPr lang="en-GB" sz="3200" dirty="0"/>
              <a:t>You need to write a commentary of 250 words.  </a:t>
            </a:r>
          </a:p>
          <a:p>
            <a:r>
              <a:rPr lang="en-GB" sz="3200" dirty="0"/>
              <a:t>It is worth 14 marks.  The creative writing is worth 18 marks.  </a:t>
            </a:r>
          </a:p>
          <a:p>
            <a:r>
              <a:rPr lang="en-GB" sz="3200" dirty="0"/>
              <a:t>It is recommended that you spend 20 minutes on the commentary and 40 minutes on the creative writing.</a:t>
            </a:r>
          </a:p>
          <a:p>
            <a:endParaRPr lang="en-GB" sz="1700" dirty="0"/>
          </a:p>
        </p:txBody>
      </p:sp>
    </p:spTree>
    <p:extLst>
      <p:ext uri="{BB962C8B-B14F-4D97-AF65-F5344CB8AC3E}">
        <p14:creationId xmlns:p14="http://schemas.microsoft.com/office/powerpoint/2010/main" val="66785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7A4C5-F5D5-B0B1-03C4-13AAFA7AA516}"/>
              </a:ext>
            </a:extLst>
          </p:cNvPr>
          <p:cNvSpPr>
            <a:spLocks noGrp="1"/>
          </p:cNvSpPr>
          <p:nvPr>
            <p:ph type="title"/>
          </p:nvPr>
        </p:nvSpPr>
        <p:spPr>
          <a:xfrm>
            <a:off x="635000" y="640823"/>
            <a:ext cx="3418659" cy="5583148"/>
          </a:xfrm>
        </p:spPr>
        <p:txBody>
          <a:bodyPr anchor="ctr">
            <a:normAutofit/>
          </a:bodyPr>
          <a:lstStyle/>
          <a:p>
            <a:r>
              <a:rPr lang="en-GB" sz="5400"/>
              <a:t>What could you include?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CD53A17-92A3-1159-C49E-A3FF11B7D9CA}"/>
              </a:ext>
            </a:extLst>
          </p:cNvPr>
          <p:cNvGraphicFramePr>
            <a:graphicFrameLocks noGrp="1"/>
          </p:cNvGraphicFramePr>
          <p:nvPr>
            <p:ph idx="1"/>
            <p:extLst>
              <p:ext uri="{D42A27DB-BD31-4B8C-83A1-F6EECF244321}">
                <p14:modId xmlns:p14="http://schemas.microsoft.com/office/powerpoint/2010/main" val="342542977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63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a:t>What the examiners said: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200" dirty="0"/>
              <a:t>You should </a:t>
            </a:r>
            <a:r>
              <a:rPr lang="en-GB" sz="2200" dirty="0">
                <a:solidFill>
                  <a:srgbClr val="FF0000"/>
                </a:solidFill>
              </a:rPr>
              <a:t>NOT list the features </a:t>
            </a:r>
            <a:r>
              <a:rPr lang="en-GB" sz="2200" dirty="0"/>
              <a:t>used in your creative writing</a:t>
            </a:r>
          </a:p>
          <a:p>
            <a:r>
              <a:rPr lang="en-GB" sz="2200" dirty="0"/>
              <a:t>Need for the commentary to </a:t>
            </a:r>
            <a:r>
              <a:rPr lang="en-GB" sz="2200" b="1" dirty="0">
                <a:solidFill>
                  <a:srgbClr val="FF0000"/>
                </a:solidFill>
              </a:rPr>
              <a:t>follow</a:t>
            </a:r>
            <a:r>
              <a:rPr lang="en-GB" sz="2200" dirty="0">
                <a:solidFill>
                  <a:srgbClr val="FF0000"/>
                </a:solidFill>
              </a:rPr>
              <a:t> the narrative rather than drive </a:t>
            </a:r>
            <a:r>
              <a:rPr lang="en-GB" sz="2200" dirty="0"/>
              <a:t>it</a:t>
            </a:r>
          </a:p>
          <a:p>
            <a:r>
              <a:rPr lang="en-GB" sz="2200" dirty="0"/>
              <a:t>It should </a:t>
            </a:r>
            <a:r>
              <a:rPr lang="en-GB" sz="2200" dirty="0">
                <a:solidFill>
                  <a:srgbClr val="FF0000"/>
                </a:solidFill>
              </a:rPr>
              <a:t>NOT be a box-ticking exercise</a:t>
            </a:r>
            <a:r>
              <a:rPr lang="en-GB" sz="2200" dirty="0"/>
              <a:t>.</a:t>
            </a:r>
          </a:p>
          <a:p>
            <a:r>
              <a:rPr lang="en-GB" sz="2200" dirty="0"/>
              <a:t>Less successful are the those which offer rehearsed claims regarding language features – e.g. pathetic fallacy always creates a moody atmosphere.  </a:t>
            </a:r>
            <a:r>
              <a:rPr lang="en-GB" sz="2200" dirty="0">
                <a:solidFill>
                  <a:srgbClr val="FF0000"/>
                </a:solidFill>
              </a:rPr>
              <a:t>In other words, don’t decide what you are going to write before you’ve even seen the exam paper!</a:t>
            </a:r>
          </a:p>
          <a:p>
            <a:r>
              <a:rPr lang="en-GB" sz="2200" dirty="0"/>
              <a:t>Both story and commentary are marked separately and a mark is always given to Q3 before the commentary is marked.  </a:t>
            </a:r>
            <a:r>
              <a:rPr lang="en-GB" sz="2200" dirty="0">
                <a:solidFill>
                  <a:srgbClr val="FF0000"/>
                </a:solidFill>
              </a:rPr>
              <a:t>In other words, do not expect your commentary to explain what’s going on in your creative writing!</a:t>
            </a:r>
          </a:p>
          <a:p>
            <a:endParaRPr lang="en-GB" sz="2200" dirty="0"/>
          </a:p>
        </p:txBody>
      </p:sp>
    </p:spTree>
    <p:extLst>
      <p:ext uri="{BB962C8B-B14F-4D97-AF65-F5344CB8AC3E}">
        <p14:creationId xmlns:p14="http://schemas.microsoft.com/office/powerpoint/2010/main" val="26780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51A4B-18E7-4EB1-B3A6-A2755B1A9B26}"/>
              </a:ext>
            </a:extLst>
          </p:cNvPr>
          <p:cNvSpPr>
            <a:spLocks noGrp="1"/>
          </p:cNvSpPr>
          <p:nvPr>
            <p:ph type="title"/>
          </p:nvPr>
        </p:nvSpPr>
        <p:spPr>
          <a:xfrm>
            <a:off x="808638" y="386930"/>
            <a:ext cx="9236700" cy="1188950"/>
          </a:xfrm>
        </p:spPr>
        <p:txBody>
          <a:bodyPr anchor="b">
            <a:normAutofit/>
          </a:bodyPr>
          <a:lstStyle/>
          <a:p>
            <a:r>
              <a:rPr lang="en-GB" sz="3800"/>
              <a:t>Which is the best commentary here and why?</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3633A0-F2B5-06DA-06E9-AD4A2E0D1A30}"/>
              </a:ext>
            </a:extLst>
          </p:cNvPr>
          <p:cNvSpPr>
            <a:spLocks noGrp="1"/>
          </p:cNvSpPr>
          <p:nvPr>
            <p:ph idx="1"/>
          </p:nvPr>
        </p:nvSpPr>
        <p:spPr>
          <a:xfrm>
            <a:off x="793660" y="2599509"/>
            <a:ext cx="10143668" cy="3435531"/>
          </a:xfrm>
        </p:spPr>
        <p:txBody>
          <a:bodyPr anchor="ctr">
            <a:normAutofit/>
          </a:bodyPr>
          <a:lstStyle/>
          <a:p>
            <a:pPr marL="514350" indent="-514350">
              <a:buFont typeface="+mj-lt"/>
              <a:buAutoNum type="arabicPeriod"/>
            </a:pPr>
            <a:r>
              <a:rPr lang="en-GB" sz="1500"/>
              <a:t>I’ve chosen to write my narrative using a first person narrative voice, from the perspective of the student.  Rather than setting the scene, I’ve launched straight into the story, in media res, at a point after the incident with the car driver.  I wanted to create suspense, so that the reader wonders why the narrator has all the signs of having been beaten up.  I’ve used language features that suggest a spoken discourse, such as minor sentences, rhetorical questions, starting sentences with “And” and colloquial lexis, such as “big fat purple bruise”, “mate” and “pasting” to give an impression of the narrator’s conversational tone.  However, the voice is generally conventional, and does not directly address the reader, or comment on the narration of the story.</a:t>
            </a:r>
          </a:p>
          <a:p>
            <a:pPr marL="514350" indent="-514350">
              <a:buFont typeface="+mj-lt"/>
              <a:buAutoNum type="arabicPeriod"/>
            </a:pPr>
            <a:r>
              <a:rPr lang="en-GB" sz="1500"/>
              <a:t>One of the most important things about how I have written this story is that I have used flashback.  I start from the end, and then explain how the event happened, and this keeps the reader interested.  I also used similes as this creates a vivid picture in the reader’s head, and makes them want to read on.  I wanted to make it rain in my story, as I wanted the pathetic fallacy to create a gloomy mood, to show how the main character was feeling.  </a:t>
            </a:r>
          </a:p>
          <a:p>
            <a:pPr marL="514350" indent="-514350">
              <a:buFont typeface="+mj-lt"/>
              <a:buAutoNum type="arabicPeriod"/>
            </a:pPr>
            <a:r>
              <a:rPr lang="en-GB" sz="1500"/>
              <a:t>I spent a lot of my opening setting the scene, with long descriptive passages, because the place is really important.  I used lots of minor sentences, with noun phrases and no verbs, so that I could create an impression quickly.  Using the dialogue made it easier for the reader to hear the voices of the characters and to see how they interact with one another.  I made the protagonist speak more than the foil because I wanted it to be clear that he was the focalisation.</a:t>
            </a:r>
          </a:p>
        </p:txBody>
      </p:sp>
    </p:spTree>
    <p:extLst>
      <p:ext uri="{BB962C8B-B14F-4D97-AF65-F5344CB8AC3E}">
        <p14:creationId xmlns:p14="http://schemas.microsoft.com/office/powerpoint/2010/main" val="320609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51A4B-18E7-4EB1-B3A6-A2755B1A9B26}"/>
              </a:ext>
            </a:extLst>
          </p:cNvPr>
          <p:cNvSpPr>
            <a:spLocks noGrp="1"/>
          </p:cNvSpPr>
          <p:nvPr>
            <p:ph type="title"/>
          </p:nvPr>
        </p:nvSpPr>
        <p:spPr>
          <a:xfrm>
            <a:off x="838200" y="365125"/>
            <a:ext cx="10515600" cy="1828444"/>
          </a:xfrm>
        </p:spPr>
        <p:txBody>
          <a:bodyPr vert="horz" lIns="91440" tIns="45720" rIns="91440" bIns="45720" rtlCol="0" anchor="ctr">
            <a:normAutofit/>
          </a:bodyPr>
          <a:lstStyle/>
          <a:p>
            <a:r>
              <a:rPr lang="en-US" sz="5200" kern="1200">
                <a:solidFill>
                  <a:schemeClr val="tx1"/>
                </a:solidFill>
                <a:latin typeface="+mj-lt"/>
                <a:ea typeface="+mj-ea"/>
                <a:cs typeface="+mj-cs"/>
              </a:rPr>
              <a:t>Which is the best commentary here and why?</a:t>
            </a:r>
          </a:p>
        </p:txBody>
      </p:sp>
      <p:sp>
        <p:nvSpPr>
          <p:cNvPr id="3" name="Content Placeholder 2">
            <a:extLst>
              <a:ext uri="{FF2B5EF4-FFF2-40B4-BE49-F238E27FC236}">
                <a16:creationId xmlns:a16="http://schemas.microsoft.com/office/drawing/2014/main" id="{FF3633A0-F2B5-06DA-06E9-AD4A2E0D1A30}"/>
              </a:ext>
            </a:extLst>
          </p:cNvPr>
          <p:cNvSpPr>
            <a:spLocks noGrp="1"/>
          </p:cNvSpPr>
          <p:nvPr>
            <p:ph idx="1"/>
          </p:nvPr>
        </p:nvSpPr>
        <p:spPr>
          <a:xfrm>
            <a:off x="838200" y="2398626"/>
            <a:ext cx="5158427" cy="3730460"/>
          </a:xfrm>
        </p:spPr>
        <p:txBody>
          <a:bodyPr vert="horz" lIns="91440" tIns="45720" rIns="91440" bIns="45720" rtlCol="0">
            <a:normAutofit/>
          </a:bodyPr>
          <a:lstStyle/>
          <a:p>
            <a:pPr marL="514350"/>
            <a:r>
              <a:rPr lang="en-US" sz="1100"/>
              <a:t>I’ve chosen to write my narrative using a first person narrative voice, from the perspective of the student.  Rather than setting the scene, I’ve launched straight into the story, in media res, at a point after the incident with the car driver.  I wanted to create suspense, so that the reader wonders why the narrator has all the signs of having been beaten up.  I’ve used language features that suggest a spoken discourse, such as minor sentences, rhetorical questions, starting sentences with “And” and colloquial lexis, such as “big fat purple bruise”, “mate” and “pasting” to give an impression of the narrator’s conversational tone.  However, the voice is generally conventional, and does not directly address the reader, or comment on the narration of the story.</a:t>
            </a:r>
          </a:p>
          <a:p>
            <a:pPr marL="514350"/>
            <a:r>
              <a:rPr lang="en-US" sz="1100"/>
              <a:t>One of the most important things about how I have written this story is that I have used flashback.  I start from the end, and then explain how the event happened, and this keeps the reader interested.  I also used similes as this creates a vivid picture in the reader’s head, and makes them want to read on.  I wanted to make it rain in my story, as I wanted the pathetic fallacy to create a gloomy mood, to show how the main character was feeling.  </a:t>
            </a:r>
          </a:p>
          <a:p>
            <a:pPr marL="514350"/>
            <a:r>
              <a:rPr lang="en-US" sz="1100"/>
              <a:t>I spent a lot of my opening setting the scene, with long descriptive passages, because the place is really important.  I used lots of minor sentences, with noun phrases and no verbs, so that I could create an impression quickly.  Using the dialogue made it easier for the reader to hear the voices of the characters and to see how they interact with one another.  I made the protagonist speak more than the foil because I wanted it to be clear that he was the focalisation.</a:t>
            </a:r>
          </a:p>
        </p:txBody>
      </p:sp>
      <p:sp>
        <p:nvSpPr>
          <p:cNvPr id="4" name="TextBox 3">
            <a:extLst>
              <a:ext uri="{FF2B5EF4-FFF2-40B4-BE49-F238E27FC236}">
                <a16:creationId xmlns:a16="http://schemas.microsoft.com/office/drawing/2014/main" id="{69F9C440-1086-309E-1FB5-EF14FCD22B31}"/>
              </a:ext>
            </a:extLst>
          </p:cNvPr>
          <p:cNvSpPr txBox="1"/>
          <p:nvPr/>
        </p:nvSpPr>
        <p:spPr>
          <a:xfrm>
            <a:off x="6189154" y="2398626"/>
            <a:ext cx="5164645" cy="37304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Number 1 is specific to the story that has been written, and there are no generalisations.  The points are supported with evidence from the creative writing piece, and the candidate uses terminology accurately and securely. TOP</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Number 2 has a tendency to use rehearsed arguments from GCSE (“keeps the reader interested”, “creates a vivid picture), and the commentary could be applied to almost any piece of creative writing. BOTTOM</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Number 3 is clear, and does offer specific reasons for the choices made.   A couple of the points could be further developed (“an impression” of what, for example?  Why is it important that the reader knows how the characters interact?), but generally accurate and fluently expressed.  MIDDLE</a:t>
            </a:r>
          </a:p>
        </p:txBody>
      </p:sp>
    </p:spTree>
    <p:extLst>
      <p:ext uri="{BB962C8B-B14F-4D97-AF65-F5344CB8AC3E}">
        <p14:creationId xmlns:p14="http://schemas.microsoft.com/office/powerpoint/2010/main" val="260340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Your turn to write the commentary for this story</a:t>
            </a:r>
          </a:p>
        </p:txBody>
      </p:sp>
      <p:pic>
        <p:nvPicPr>
          <p:cNvPr id="5" name="Content Placeholder 4">
            <a:extLst>
              <a:ext uri="{FF2B5EF4-FFF2-40B4-BE49-F238E27FC236}">
                <a16:creationId xmlns:a16="http://schemas.microsoft.com/office/drawing/2014/main" id="{CE29A466-79D3-09D6-77DC-B19AFB067E10}"/>
              </a:ext>
            </a:extLst>
          </p:cNvPr>
          <p:cNvPicPr>
            <a:picLocks noGrp="1" noChangeAspect="1"/>
          </p:cNvPicPr>
          <p:nvPr>
            <p:ph idx="1"/>
          </p:nvPr>
        </p:nvPicPr>
        <p:blipFill>
          <a:blip r:embed="rId2"/>
          <a:stretch>
            <a:fillRect/>
          </a:stretch>
        </p:blipFill>
        <p:spPr>
          <a:xfrm>
            <a:off x="5065304" y="643466"/>
            <a:ext cx="6204723" cy="5568739"/>
          </a:xfrm>
          <a:prstGeom prst="rect">
            <a:avLst/>
          </a:prstGeom>
        </p:spPr>
      </p:pic>
    </p:spTree>
    <p:extLst>
      <p:ext uri="{BB962C8B-B14F-4D97-AF65-F5344CB8AC3E}">
        <p14:creationId xmlns:p14="http://schemas.microsoft.com/office/powerpoint/2010/main" val="317072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D9D6-074C-9D06-14FC-2C01BE0A3A9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01334AB-96B5-5C37-8B8F-3923BE6759E1}"/>
              </a:ext>
            </a:extLst>
          </p:cNvPr>
          <p:cNvPicPr>
            <a:picLocks noGrp="1" noChangeAspect="1"/>
          </p:cNvPicPr>
          <p:nvPr>
            <p:ph idx="1"/>
          </p:nvPr>
        </p:nvPicPr>
        <p:blipFill>
          <a:blip r:embed="rId2"/>
          <a:stretch>
            <a:fillRect/>
          </a:stretch>
        </p:blipFill>
        <p:spPr>
          <a:xfrm>
            <a:off x="3191411" y="785510"/>
            <a:ext cx="5171754" cy="905178"/>
          </a:xfrm>
        </p:spPr>
      </p:pic>
      <p:pic>
        <p:nvPicPr>
          <p:cNvPr id="7" name="Picture 6">
            <a:extLst>
              <a:ext uri="{FF2B5EF4-FFF2-40B4-BE49-F238E27FC236}">
                <a16:creationId xmlns:a16="http://schemas.microsoft.com/office/drawing/2014/main" id="{E02A86C7-D588-4173-E873-B2A2F78EB68B}"/>
              </a:ext>
            </a:extLst>
          </p:cNvPr>
          <p:cNvPicPr>
            <a:picLocks noChangeAspect="1"/>
          </p:cNvPicPr>
          <p:nvPr/>
        </p:nvPicPr>
        <p:blipFill>
          <a:blip r:embed="rId3"/>
          <a:stretch>
            <a:fillRect/>
          </a:stretch>
        </p:blipFill>
        <p:spPr>
          <a:xfrm>
            <a:off x="2417737" y="1769791"/>
            <a:ext cx="5945428" cy="4753709"/>
          </a:xfrm>
          <a:prstGeom prst="rect">
            <a:avLst/>
          </a:prstGeom>
        </p:spPr>
      </p:pic>
    </p:spTree>
    <p:extLst>
      <p:ext uri="{BB962C8B-B14F-4D97-AF65-F5344CB8AC3E}">
        <p14:creationId xmlns:p14="http://schemas.microsoft.com/office/powerpoint/2010/main" val="5989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87B5-6622-F99B-28CC-CD127E00340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A671919-25DA-7E91-FDAB-355848F4ECFA}"/>
              </a:ext>
            </a:extLst>
          </p:cNvPr>
          <p:cNvPicPr>
            <a:picLocks noGrp="1" noChangeAspect="1"/>
          </p:cNvPicPr>
          <p:nvPr>
            <p:ph idx="1"/>
          </p:nvPr>
        </p:nvPicPr>
        <p:blipFill>
          <a:blip r:embed="rId2"/>
          <a:stretch>
            <a:fillRect/>
          </a:stretch>
        </p:blipFill>
        <p:spPr>
          <a:xfrm>
            <a:off x="2836052" y="1825625"/>
            <a:ext cx="6519896" cy="4351338"/>
          </a:xfrm>
        </p:spPr>
      </p:pic>
    </p:spTree>
    <p:extLst>
      <p:ext uri="{BB962C8B-B14F-4D97-AF65-F5344CB8AC3E}">
        <p14:creationId xmlns:p14="http://schemas.microsoft.com/office/powerpoint/2010/main" val="4245207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1125</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Creative Writing</vt:lpstr>
      <vt:lpstr>The Commentary</vt:lpstr>
      <vt:lpstr>What could you include?</vt:lpstr>
      <vt:lpstr>What the examiners said: </vt:lpstr>
      <vt:lpstr>Which is the best commentary here and why?</vt:lpstr>
      <vt:lpstr>Which is the best commentary here and why?</vt:lpstr>
      <vt:lpstr>Your turn to write the commentary for this story</vt:lpstr>
      <vt:lpstr>PowerPoint Presentation</vt:lpstr>
      <vt:lpstr>PowerPoint Presentation</vt:lpstr>
      <vt:lpstr>PowerPoint Presentation</vt:lpstr>
      <vt:lpstr>Now compare yours to the original.  </vt:lpstr>
      <vt:lpstr>PowerPoint Presentation</vt:lpstr>
      <vt:lpstr>Past Exam Questions – for practice</vt:lpstr>
      <vt:lpstr>Past Questions</vt:lpstr>
      <vt:lpstr>Past Questions</vt:lpstr>
      <vt:lpstr>Past Questions</vt:lpstr>
      <vt:lpstr>Past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dc:title>
  <dc:creator>Juliet Harrison</dc:creator>
  <cp:lastModifiedBy>Juliet Harrison</cp:lastModifiedBy>
  <cp:revision>2</cp:revision>
  <dcterms:created xsi:type="dcterms:W3CDTF">2022-09-10T15:08:03Z</dcterms:created>
  <dcterms:modified xsi:type="dcterms:W3CDTF">2022-09-10T15:16:16Z</dcterms:modified>
</cp:coreProperties>
</file>