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539" r:id="rId5"/>
    <p:sldId id="560" r:id="rId6"/>
    <p:sldId id="566" r:id="rId7"/>
    <p:sldId id="561" r:id="rId8"/>
    <p:sldId id="555" r:id="rId9"/>
    <p:sldId id="571" r:id="rId10"/>
    <p:sldId id="569" r:id="rId11"/>
    <p:sldId id="257" r:id="rId12"/>
    <p:sldId id="568" r:id="rId13"/>
    <p:sldId id="563" r:id="rId14"/>
    <p:sldId id="570" r:id="rId15"/>
    <p:sldId id="558" r:id="rId16"/>
    <p:sldId id="567" r:id="rId17"/>
    <p:sldId id="565" r:id="rId18"/>
    <p:sldId id="557" r:id="rId19"/>
    <p:sldId id="562" r:id="rId20"/>
    <p:sldId id="564" r:id="rId21"/>
    <p:sldId id="559" r:id="rId22"/>
    <p:sldId id="547" r:id="rId23"/>
    <p:sldId id="256" r:id="rId24"/>
    <p:sldId id="556" r:id="rId25"/>
    <p:sldId id="54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D0C2F-3E9B-46B3-83E0-4B8268F45999}" v="1142" dt="2022-09-13T06:04:39.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3725" autoAdjust="0"/>
  </p:normalViewPr>
  <p:slideViewPr>
    <p:cSldViewPr snapToGrid="0">
      <p:cViewPr varScale="1">
        <p:scale>
          <a:sx n="115" d="100"/>
          <a:sy n="115" d="100"/>
        </p:scale>
        <p:origin x="258" y="108"/>
      </p:cViewPr>
      <p:guideLst/>
    </p:cSldViewPr>
  </p:slideViewPr>
  <p:outlineViewPr>
    <p:cViewPr>
      <p:scale>
        <a:sx n="33" d="100"/>
        <a:sy n="33" d="100"/>
      </p:scale>
      <p:origin x="0" y="-144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min Mukadam" userId="4c74458b-e669-4d6e-ab27-04965635a46a" providerId="ADAL" clId="{6C9D0C2F-3E9B-46B3-83E0-4B8268F45999}"/>
    <pc:docChg chg="undo custSel addSld delSld modSld sldOrd">
      <pc:chgData name="Yasmin Mukadam" userId="4c74458b-e669-4d6e-ab27-04965635a46a" providerId="ADAL" clId="{6C9D0C2F-3E9B-46B3-83E0-4B8268F45999}" dt="2022-09-13T06:08:04.778" v="3193" actId="113"/>
      <pc:docMkLst>
        <pc:docMk/>
      </pc:docMkLst>
      <pc:sldChg chg="modSp mod ord">
        <pc:chgData name="Yasmin Mukadam" userId="4c74458b-e669-4d6e-ab27-04965635a46a" providerId="ADAL" clId="{6C9D0C2F-3E9B-46B3-83E0-4B8268F45999}" dt="2022-09-01T19:47:58.809" v="18" actId="20577"/>
        <pc:sldMkLst>
          <pc:docMk/>
          <pc:sldMk cId="714287392" sldId="256"/>
        </pc:sldMkLst>
        <pc:spChg chg="mod">
          <ac:chgData name="Yasmin Mukadam" userId="4c74458b-e669-4d6e-ab27-04965635a46a" providerId="ADAL" clId="{6C9D0C2F-3E9B-46B3-83E0-4B8268F45999}" dt="2022-09-01T19:47:58.809" v="18" actId="20577"/>
          <ac:spMkLst>
            <pc:docMk/>
            <pc:sldMk cId="714287392" sldId="256"/>
            <ac:spMk id="9" creationId="{AF764D8E-8D44-4B0E-A17E-DF05833AC7B7}"/>
          </ac:spMkLst>
        </pc:spChg>
      </pc:sldChg>
      <pc:sldChg chg="modSp mod ord">
        <pc:chgData name="Yasmin Mukadam" userId="4c74458b-e669-4d6e-ab27-04965635a46a" providerId="ADAL" clId="{6C9D0C2F-3E9B-46B3-83E0-4B8268F45999}" dt="2022-09-05T16:11:31.848" v="2835"/>
        <pc:sldMkLst>
          <pc:docMk/>
          <pc:sldMk cId="3260502912" sldId="257"/>
        </pc:sldMkLst>
        <pc:spChg chg="mod">
          <ac:chgData name="Yasmin Mukadam" userId="4c74458b-e669-4d6e-ab27-04965635a46a" providerId="ADAL" clId="{6C9D0C2F-3E9B-46B3-83E0-4B8268F45999}" dt="2022-09-03T11:05:53.167" v="78" actId="20577"/>
          <ac:spMkLst>
            <pc:docMk/>
            <pc:sldMk cId="3260502912" sldId="257"/>
            <ac:spMk id="2" creationId="{B24CF172-3947-42CE-B33F-43FB799FDB5E}"/>
          </ac:spMkLst>
        </pc:spChg>
        <pc:spChg chg="mod">
          <ac:chgData name="Yasmin Mukadam" userId="4c74458b-e669-4d6e-ab27-04965635a46a" providerId="ADAL" clId="{6C9D0C2F-3E9B-46B3-83E0-4B8268F45999}" dt="2022-09-03T11:06:02.568" v="83" actId="20577"/>
          <ac:spMkLst>
            <pc:docMk/>
            <pc:sldMk cId="3260502912" sldId="257"/>
            <ac:spMk id="3" creationId="{F2F14772-A1EE-4EA8-8C5D-46383706A557}"/>
          </ac:spMkLst>
        </pc:spChg>
      </pc:sldChg>
      <pc:sldChg chg="addSp delSp modSp mod setBg addAnim modAnim">
        <pc:chgData name="Yasmin Mukadam" userId="4c74458b-e669-4d6e-ab27-04965635a46a" providerId="ADAL" clId="{6C9D0C2F-3E9B-46B3-83E0-4B8268F45999}" dt="2022-09-03T11:25:26.917" v="844" actId="27636"/>
        <pc:sldMkLst>
          <pc:docMk/>
          <pc:sldMk cId="901401576" sldId="539"/>
        </pc:sldMkLst>
        <pc:spChg chg="add del mod">
          <ac:chgData name="Yasmin Mukadam" userId="4c74458b-e669-4d6e-ab27-04965635a46a" providerId="ADAL" clId="{6C9D0C2F-3E9B-46B3-83E0-4B8268F45999}" dt="2022-09-03T11:22:51.332" v="800" actId="26606"/>
          <ac:spMkLst>
            <pc:docMk/>
            <pc:sldMk cId="901401576" sldId="539"/>
            <ac:spMk id="3" creationId="{B8E3D446-11BD-4916-BFC7-95300A4A2B5F}"/>
          </ac:spMkLst>
        </pc:spChg>
        <pc:spChg chg="mod">
          <ac:chgData name="Yasmin Mukadam" userId="4c74458b-e669-4d6e-ab27-04965635a46a" providerId="ADAL" clId="{6C9D0C2F-3E9B-46B3-83E0-4B8268F45999}" dt="2022-09-03T11:25:26.917" v="844" actId="27636"/>
          <ac:spMkLst>
            <pc:docMk/>
            <pc:sldMk cId="901401576" sldId="539"/>
            <ac:spMk id="19" creationId="{C60B4E40-ED59-4DFA-97D2-04570E2808BD}"/>
          </ac:spMkLst>
        </pc:spChg>
        <pc:spChg chg="mod">
          <ac:chgData name="Yasmin Mukadam" userId="4c74458b-e669-4d6e-ab27-04965635a46a" providerId="ADAL" clId="{6C9D0C2F-3E9B-46B3-83E0-4B8268F45999}" dt="2022-09-03T11:23:33.817" v="810" actId="26606"/>
          <ac:spMkLst>
            <pc:docMk/>
            <pc:sldMk cId="901401576" sldId="539"/>
            <ac:spMk id="20" creationId="{35E6FB68-BA70-4F6F-9874-1F349422D895}"/>
          </ac:spMkLst>
        </pc:spChg>
        <pc:spChg chg="add del">
          <ac:chgData name="Yasmin Mukadam" userId="4c74458b-e669-4d6e-ab27-04965635a46a" providerId="ADAL" clId="{6C9D0C2F-3E9B-46B3-83E0-4B8268F45999}" dt="2022-09-03T11:23:33.817" v="810" actId="26606"/>
          <ac:spMkLst>
            <pc:docMk/>
            <pc:sldMk cId="901401576" sldId="539"/>
            <ac:spMk id="25" creationId="{49306479-8C4D-4E4A-A330-DFC80A8A01BE}"/>
          </ac:spMkLst>
        </pc:spChg>
        <pc:spChg chg="add del">
          <ac:chgData name="Yasmin Mukadam" userId="4c74458b-e669-4d6e-ab27-04965635a46a" providerId="ADAL" clId="{6C9D0C2F-3E9B-46B3-83E0-4B8268F45999}" dt="2022-09-03T11:23:33.817" v="810" actId="26606"/>
          <ac:spMkLst>
            <pc:docMk/>
            <pc:sldMk cId="901401576" sldId="539"/>
            <ac:spMk id="27" creationId="{2C84039B-8CF9-47CD-8F02-B1DBD5E75628}"/>
          </ac:spMkLst>
        </pc:spChg>
        <pc:spChg chg="add del">
          <ac:chgData name="Yasmin Mukadam" userId="4c74458b-e669-4d6e-ab27-04965635a46a" providerId="ADAL" clId="{6C9D0C2F-3E9B-46B3-83E0-4B8268F45999}" dt="2022-09-03T11:23:33.817" v="810" actId="26606"/>
          <ac:spMkLst>
            <pc:docMk/>
            <pc:sldMk cId="901401576" sldId="539"/>
            <ac:spMk id="29" creationId="{48D8C7A8-9E05-4465-8B1B-577C9F1DB4AF}"/>
          </ac:spMkLst>
        </pc:spChg>
        <pc:spChg chg="add del">
          <ac:chgData name="Yasmin Mukadam" userId="4c74458b-e669-4d6e-ab27-04965635a46a" providerId="ADAL" clId="{6C9D0C2F-3E9B-46B3-83E0-4B8268F45999}" dt="2022-09-03T11:23:24.393" v="805" actId="26606"/>
          <ac:spMkLst>
            <pc:docMk/>
            <pc:sldMk cId="901401576" sldId="539"/>
            <ac:spMk id="34" creationId="{49306479-8C4D-4E4A-A330-DFC80A8A01BE}"/>
          </ac:spMkLst>
        </pc:spChg>
        <pc:spChg chg="add del">
          <ac:chgData name="Yasmin Mukadam" userId="4c74458b-e669-4d6e-ab27-04965635a46a" providerId="ADAL" clId="{6C9D0C2F-3E9B-46B3-83E0-4B8268F45999}" dt="2022-09-03T11:23:24.393" v="805" actId="26606"/>
          <ac:spMkLst>
            <pc:docMk/>
            <pc:sldMk cId="901401576" sldId="539"/>
            <ac:spMk id="36" creationId="{220E33D0-A190-4F8A-9DB6-C531C95CA02D}"/>
          </ac:spMkLst>
        </pc:spChg>
        <pc:spChg chg="add del">
          <ac:chgData name="Yasmin Mukadam" userId="4c74458b-e669-4d6e-ab27-04965635a46a" providerId="ADAL" clId="{6C9D0C2F-3E9B-46B3-83E0-4B8268F45999}" dt="2022-09-03T11:23:24.393" v="805" actId="26606"/>
          <ac:spMkLst>
            <pc:docMk/>
            <pc:sldMk cId="901401576" sldId="539"/>
            <ac:spMk id="38" creationId="{1BD1D744-9969-4FA2-8008-BD8BF5A930D9}"/>
          </ac:spMkLst>
        </pc:spChg>
        <pc:spChg chg="add del">
          <ac:chgData name="Yasmin Mukadam" userId="4c74458b-e669-4d6e-ab27-04965635a46a" providerId="ADAL" clId="{6C9D0C2F-3E9B-46B3-83E0-4B8268F45999}" dt="2022-09-03T11:23:31.132" v="807" actId="26606"/>
          <ac:spMkLst>
            <pc:docMk/>
            <pc:sldMk cId="901401576" sldId="539"/>
            <ac:spMk id="40" creationId="{49306479-8C4D-4E4A-A330-DFC80A8A01BE}"/>
          </ac:spMkLst>
        </pc:spChg>
        <pc:spChg chg="add del">
          <ac:chgData name="Yasmin Mukadam" userId="4c74458b-e669-4d6e-ab27-04965635a46a" providerId="ADAL" clId="{6C9D0C2F-3E9B-46B3-83E0-4B8268F45999}" dt="2022-09-03T11:23:31.132" v="807" actId="26606"/>
          <ac:spMkLst>
            <pc:docMk/>
            <pc:sldMk cId="901401576" sldId="539"/>
            <ac:spMk id="41" creationId="{6BC086B1-6465-4129-A7B8-61553933BDCC}"/>
          </ac:spMkLst>
        </pc:spChg>
        <pc:spChg chg="add del">
          <ac:chgData name="Yasmin Mukadam" userId="4c74458b-e669-4d6e-ab27-04965635a46a" providerId="ADAL" clId="{6C9D0C2F-3E9B-46B3-83E0-4B8268F45999}" dt="2022-09-03T11:23:31.132" v="807" actId="26606"/>
          <ac:spMkLst>
            <pc:docMk/>
            <pc:sldMk cId="901401576" sldId="539"/>
            <ac:spMk id="42" creationId="{3F6CEB52-D98E-4943-B072-F83075F099A3}"/>
          </ac:spMkLst>
        </pc:spChg>
        <pc:spChg chg="add del">
          <ac:chgData name="Yasmin Mukadam" userId="4c74458b-e669-4d6e-ab27-04965635a46a" providerId="ADAL" clId="{6C9D0C2F-3E9B-46B3-83E0-4B8268F45999}" dt="2022-09-03T11:23:33.804" v="809" actId="26606"/>
          <ac:spMkLst>
            <pc:docMk/>
            <pc:sldMk cId="901401576" sldId="539"/>
            <ac:spMk id="44" creationId="{49306479-8C4D-4E4A-A330-DFC80A8A01BE}"/>
          </ac:spMkLst>
        </pc:spChg>
        <pc:spChg chg="add del">
          <ac:chgData name="Yasmin Mukadam" userId="4c74458b-e669-4d6e-ab27-04965635a46a" providerId="ADAL" clId="{6C9D0C2F-3E9B-46B3-83E0-4B8268F45999}" dt="2022-09-03T11:23:33.804" v="809" actId="26606"/>
          <ac:spMkLst>
            <pc:docMk/>
            <pc:sldMk cId="901401576" sldId="539"/>
            <ac:spMk id="45" creationId="{ADFFAB7E-4788-405E-A4D8-B6644AE463BE}"/>
          </ac:spMkLst>
        </pc:spChg>
        <pc:spChg chg="add del">
          <ac:chgData name="Yasmin Mukadam" userId="4c74458b-e669-4d6e-ab27-04965635a46a" providerId="ADAL" clId="{6C9D0C2F-3E9B-46B3-83E0-4B8268F45999}" dt="2022-09-03T11:23:33.804" v="809" actId="26606"/>
          <ac:spMkLst>
            <pc:docMk/>
            <pc:sldMk cId="901401576" sldId="539"/>
            <ac:spMk id="46" creationId="{A9F985A2-1334-4D86-97FF-10FE78059FE5}"/>
          </ac:spMkLst>
        </pc:spChg>
        <pc:spChg chg="add del">
          <ac:chgData name="Yasmin Mukadam" userId="4c74458b-e669-4d6e-ab27-04965635a46a" providerId="ADAL" clId="{6C9D0C2F-3E9B-46B3-83E0-4B8268F45999}" dt="2022-09-03T11:23:33.804" v="809" actId="26606"/>
          <ac:spMkLst>
            <pc:docMk/>
            <pc:sldMk cId="901401576" sldId="539"/>
            <ac:spMk id="47" creationId="{1BD1D744-9969-4FA2-8008-BD8BF5A930D9}"/>
          </ac:spMkLst>
        </pc:spChg>
        <pc:spChg chg="add">
          <ac:chgData name="Yasmin Mukadam" userId="4c74458b-e669-4d6e-ab27-04965635a46a" providerId="ADAL" clId="{6C9D0C2F-3E9B-46B3-83E0-4B8268F45999}" dt="2022-09-03T11:23:33.817" v="810" actId="26606"/>
          <ac:spMkLst>
            <pc:docMk/>
            <pc:sldMk cId="901401576" sldId="539"/>
            <ac:spMk id="49" creationId="{49306479-8C4D-4E4A-A330-DFC80A8A01BE}"/>
          </ac:spMkLst>
        </pc:spChg>
        <pc:spChg chg="add">
          <ac:chgData name="Yasmin Mukadam" userId="4c74458b-e669-4d6e-ab27-04965635a46a" providerId="ADAL" clId="{6C9D0C2F-3E9B-46B3-83E0-4B8268F45999}" dt="2022-09-03T11:23:33.817" v="810" actId="26606"/>
          <ac:spMkLst>
            <pc:docMk/>
            <pc:sldMk cId="901401576" sldId="539"/>
            <ac:spMk id="50" creationId="{2C84039B-8CF9-47CD-8F02-B1DBD5E75628}"/>
          </ac:spMkLst>
        </pc:spChg>
        <pc:spChg chg="add">
          <ac:chgData name="Yasmin Mukadam" userId="4c74458b-e669-4d6e-ab27-04965635a46a" providerId="ADAL" clId="{6C9D0C2F-3E9B-46B3-83E0-4B8268F45999}" dt="2022-09-03T11:23:33.817" v="810" actId="26606"/>
          <ac:spMkLst>
            <pc:docMk/>
            <pc:sldMk cId="901401576" sldId="539"/>
            <ac:spMk id="51" creationId="{48D8C7A8-9E05-4465-8B1B-577C9F1DB4AF}"/>
          </ac:spMkLst>
        </pc:spChg>
        <pc:picChg chg="add mod ord">
          <ac:chgData name="Yasmin Mukadam" userId="4c74458b-e669-4d6e-ab27-04965635a46a" providerId="ADAL" clId="{6C9D0C2F-3E9B-46B3-83E0-4B8268F45999}" dt="2022-09-03T11:23:33.804" v="809" actId="26606"/>
          <ac:picMkLst>
            <pc:docMk/>
            <pc:sldMk cId="901401576" sldId="539"/>
            <ac:picMk id="5" creationId="{E3A6AAF1-B615-40B5-AAF8-9DFBE075C70D}"/>
          </ac:picMkLst>
        </pc:picChg>
        <pc:picChg chg="del">
          <ac:chgData name="Yasmin Mukadam" userId="4c74458b-e669-4d6e-ab27-04965635a46a" providerId="ADAL" clId="{6C9D0C2F-3E9B-46B3-83E0-4B8268F45999}" dt="2022-09-03T11:22:35.067" v="798" actId="478"/>
          <ac:picMkLst>
            <pc:docMk/>
            <pc:sldMk cId="901401576" sldId="539"/>
            <ac:picMk id="10" creationId="{EAC24423-E635-494B-9CD9-DF28FD91BE73}"/>
          </ac:picMkLst>
        </pc:picChg>
      </pc:sldChg>
      <pc:sldChg chg="del">
        <pc:chgData name="Yasmin Mukadam" userId="4c74458b-e669-4d6e-ab27-04965635a46a" providerId="ADAL" clId="{6C9D0C2F-3E9B-46B3-83E0-4B8268F45999}" dt="2022-09-13T05:53:36.760" v="2901" actId="47"/>
        <pc:sldMkLst>
          <pc:docMk/>
          <pc:sldMk cId="1310275017" sldId="540"/>
        </pc:sldMkLst>
      </pc:sldChg>
      <pc:sldChg chg="del">
        <pc:chgData name="Yasmin Mukadam" userId="4c74458b-e669-4d6e-ab27-04965635a46a" providerId="ADAL" clId="{6C9D0C2F-3E9B-46B3-83E0-4B8268F45999}" dt="2022-09-13T05:53:28.146" v="2898" actId="47"/>
        <pc:sldMkLst>
          <pc:docMk/>
          <pc:sldMk cId="1240846711" sldId="543"/>
        </pc:sldMkLst>
      </pc:sldChg>
      <pc:sldChg chg="addSp delSp modSp mod setBg">
        <pc:chgData name="Yasmin Mukadam" userId="4c74458b-e669-4d6e-ab27-04965635a46a" providerId="ADAL" clId="{6C9D0C2F-3E9B-46B3-83E0-4B8268F45999}" dt="2022-09-13T06:03:17.788" v="3067" actId="255"/>
        <pc:sldMkLst>
          <pc:docMk/>
          <pc:sldMk cId="1559281702" sldId="547"/>
        </pc:sldMkLst>
        <pc:spChg chg="mod">
          <ac:chgData name="Yasmin Mukadam" userId="4c74458b-e669-4d6e-ab27-04965635a46a" providerId="ADAL" clId="{6C9D0C2F-3E9B-46B3-83E0-4B8268F45999}" dt="2022-09-13T06:03:05.929" v="3063" actId="1076"/>
          <ac:spMkLst>
            <pc:docMk/>
            <pc:sldMk cId="1559281702" sldId="547"/>
            <ac:spMk id="2" creationId="{13393C99-3405-401F-845E-319BF90316CA}"/>
          </ac:spMkLst>
        </pc:spChg>
        <pc:spChg chg="mod">
          <ac:chgData name="Yasmin Mukadam" userId="4c74458b-e669-4d6e-ab27-04965635a46a" providerId="ADAL" clId="{6C9D0C2F-3E9B-46B3-83E0-4B8268F45999}" dt="2022-09-13T06:03:17.788" v="3067" actId="255"/>
          <ac:spMkLst>
            <pc:docMk/>
            <pc:sldMk cId="1559281702" sldId="547"/>
            <ac:spMk id="3" creationId="{A073D1DB-1EA9-40AB-8379-2FFFEEA584FE}"/>
          </ac:spMkLst>
        </pc:spChg>
        <pc:spChg chg="add del mod">
          <ac:chgData name="Yasmin Mukadam" userId="4c74458b-e669-4d6e-ab27-04965635a46a" providerId="ADAL" clId="{6C9D0C2F-3E9B-46B3-83E0-4B8268F45999}" dt="2022-09-13T05:54:41.294" v="2934" actId="26606"/>
          <ac:spMkLst>
            <pc:docMk/>
            <pc:sldMk cId="1559281702" sldId="547"/>
            <ac:spMk id="5" creationId="{6F593649-4E90-4378-BEFC-4176BAB6C181}"/>
          </ac:spMkLst>
        </pc:spChg>
        <pc:spChg chg="add del mod">
          <ac:chgData name="Yasmin Mukadam" userId="4c74458b-e669-4d6e-ab27-04965635a46a" providerId="ADAL" clId="{6C9D0C2F-3E9B-46B3-83E0-4B8268F45999}" dt="2022-09-13T05:54:35.825" v="2931" actId="931"/>
          <ac:spMkLst>
            <pc:docMk/>
            <pc:sldMk cId="1559281702" sldId="547"/>
            <ac:spMk id="8" creationId="{D09B9E3A-3D78-4EA7-9ACB-F0F9C3960A41}"/>
          </ac:spMkLst>
        </pc:spChg>
        <pc:spChg chg="mod">
          <ac:chgData name="Yasmin Mukadam" userId="4c74458b-e669-4d6e-ab27-04965635a46a" providerId="ADAL" clId="{6C9D0C2F-3E9B-46B3-83E0-4B8268F45999}" dt="2022-09-13T05:54:41.294" v="2934" actId="26606"/>
          <ac:spMkLst>
            <pc:docMk/>
            <pc:sldMk cId="1559281702" sldId="547"/>
            <ac:spMk id="13" creationId="{46056F2E-FFB6-4169-9ECD-E267A69DC10F}"/>
          </ac:spMkLst>
        </pc:spChg>
        <pc:spChg chg="mod">
          <ac:chgData name="Yasmin Mukadam" userId="4c74458b-e669-4d6e-ab27-04965635a46a" providerId="ADAL" clId="{6C9D0C2F-3E9B-46B3-83E0-4B8268F45999}" dt="2022-09-13T05:54:41.294" v="2934" actId="26606"/>
          <ac:spMkLst>
            <pc:docMk/>
            <pc:sldMk cId="1559281702" sldId="547"/>
            <ac:spMk id="14" creationId="{E6F2DABA-211D-4B68-8BC7-AB9312B11CC7}"/>
          </ac:spMkLst>
        </pc:spChg>
        <pc:spChg chg="mod">
          <ac:chgData name="Yasmin Mukadam" userId="4c74458b-e669-4d6e-ab27-04965635a46a" providerId="ADAL" clId="{6C9D0C2F-3E9B-46B3-83E0-4B8268F45999}" dt="2022-09-13T05:54:41.294" v="2934" actId="26606"/>
          <ac:spMkLst>
            <pc:docMk/>
            <pc:sldMk cId="1559281702" sldId="547"/>
            <ac:spMk id="15" creationId="{6EA7615A-2736-464C-81F6-BFD25DAD0E64}"/>
          </ac:spMkLst>
        </pc:spChg>
        <pc:spChg chg="add">
          <ac:chgData name="Yasmin Mukadam" userId="4c74458b-e669-4d6e-ab27-04965635a46a" providerId="ADAL" clId="{6C9D0C2F-3E9B-46B3-83E0-4B8268F45999}" dt="2022-09-13T05:54:41.294" v="2934" actId="26606"/>
          <ac:spMkLst>
            <pc:docMk/>
            <pc:sldMk cId="1559281702" sldId="547"/>
            <ac:spMk id="20" creationId="{49306479-8C4D-4E4A-A330-DFC80A8A01BE}"/>
          </ac:spMkLst>
        </pc:spChg>
        <pc:spChg chg="add">
          <ac:chgData name="Yasmin Mukadam" userId="4c74458b-e669-4d6e-ab27-04965635a46a" providerId="ADAL" clId="{6C9D0C2F-3E9B-46B3-83E0-4B8268F45999}" dt="2022-09-13T05:54:41.294" v="2934" actId="26606"/>
          <ac:spMkLst>
            <pc:docMk/>
            <pc:sldMk cId="1559281702" sldId="547"/>
            <ac:spMk id="22" creationId="{84136905-015B-4510-B514-027CBA846BD6}"/>
          </ac:spMkLst>
        </pc:spChg>
        <pc:spChg chg="add">
          <ac:chgData name="Yasmin Mukadam" userId="4c74458b-e669-4d6e-ab27-04965635a46a" providerId="ADAL" clId="{6C9D0C2F-3E9B-46B3-83E0-4B8268F45999}" dt="2022-09-13T05:54:41.294" v="2934" actId="26606"/>
          <ac:spMkLst>
            <pc:docMk/>
            <pc:sldMk cId="1559281702" sldId="547"/>
            <ac:spMk id="24" creationId="{36CD0F97-2E5B-4E84-8544-EB24DED10446}"/>
          </ac:spMkLst>
        </pc:spChg>
        <pc:spChg chg="add">
          <ac:chgData name="Yasmin Mukadam" userId="4c74458b-e669-4d6e-ab27-04965635a46a" providerId="ADAL" clId="{6C9D0C2F-3E9B-46B3-83E0-4B8268F45999}" dt="2022-09-13T05:54:41.294" v="2934" actId="26606"/>
          <ac:spMkLst>
            <pc:docMk/>
            <pc:sldMk cId="1559281702" sldId="547"/>
            <ac:spMk id="26" creationId="{3B272257-593A-402F-88FA-F1DECD9E3FC4}"/>
          </ac:spMkLst>
        </pc:spChg>
        <pc:picChg chg="del">
          <ac:chgData name="Yasmin Mukadam" userId="4c74458b-e669-4d6e-ab27-04965635a46a" providerId="ADAL" clId="{6C9D0C2F-3E9B-46B3-83E0-4B8268F45999}" dt="2022-09-13T05:54:30.420" v="2930" actId="478"/>
          <ac:picMkLst>
            <pc:docMk/>
            <pc:sldMk cId="1559281702" sldId="547"/>
            <ac:picMk id="7" creationId="{E477BA3C-A009-4BDC-A7A7-098178B98972}"/>
          </ac:picMkLst>
        </pc:picChg>
        <pc:picChg chg="del">
          <ac:chgData name="Yasmin Mukadam" userId="4c74458b-e669-4d6e-ab27-04965635a46a" providerId="ADAL" clId="{6C9D0C2F-3E9B-46B3-83E0-4B8268F45999}" dt="2022-09-13T05:54:29.030" v="2929" actId="478"/>
          <ac:picMkLst>
            <pc:docMk/>
            <pc:sldMk cId="1559281702" sldId="547"/>
            <ac:picMk id="9" creationId="{21E22B30-BB43-4D87-8912-20A7E7CA7C50}"/>
          </ac:picMkLst>
        </pc:picChg>
        <pc:picChg chg="add mod ord">
          <ac:chgData name="Yasmin Mukadam" userId="4c74458b-e669-4d6e-ab27-04965635a46a" providerId="ADAL" clId="{6C9D0C2F-3E9B-46B3-83E0-4B8268F45999}" dt="2022-09-13T05:54:41.294" v="2934" actId="26606"/>
          <ac:picMkLst>
            <pc:docMk/>
            <pc:sldMk cId="1559281702" sldId="547"/>
            <ac:picMk id="11" creationId="{340CE11B-22E2-4042-80C9-0D240E077D50}"/>
          </ac:picMkLst>
        </pc:picChg>
      </pc:sldChg>
      <pc:sldChg chg="delSp modSp mod">
        <pc:chgData name="Yasmin Mukadam" userId="4c74458b-e669-4d6e-ab27-04965635a46a" providerId="ADAL" clId="{6C9D0C2F-3E9B-46B3-83E0-4B8268F45999}" dt="2022-09-13T06:02:38.014" v="3058" actId="478"/>
        <pc:sldMkLst>
          <pc:docMk/>
          <pc:sldMk cId="3872894961" sldId="549"/>
        </pc:sldMkLst>
        <pc:spChg chg="mod">
          <ac:chgData name="Yasmin Mukadam" userId="4c74458b-e669-4d6e-ab27-04965635a46a" providerId="ADAL" clId="{6C9D0C2F-3E9B-46B3-83E0-4B8268F45999}" dt="2022-09-13T05:53:48.922" v="2924" actId="20577"/>
          <ac:spMkLst>
            <pc:docMk/>
            <pc:sldMk cId="3872894961" sldId="549"/>
            <ac:spMk id="2" creationId="{2DFC2480-21DF-4547-B928-8E2BEDC4756E}"/>
          </ac:spMkLst>
        </pc:spChg>
        <pc:spChg chg="mod">
          <ac:chgData name="Yasmin Mukadam" userId="4c74458b-e669-4d6e-ab27-04965635a46a" providerId="ADAL" clId="{6C9D0C2F-3E9B-46B3-83E0-4B8268F45999}" dt="2022-09-13T05:53:55.122" v="2926" actId="14100"/>
          <ac:spMkLst>
            <pc:docMk/>
            <pc:sldMk cId="3872894961" sldId="549"/>
            <ac:spMk id="3" creationId="{6BC2C5F0-17A2-4505-B62E-A5178B8CB725}"/>
          </ac:spMkLst>
        </pc:spChg>
        <pc:spChg chg="del">
          <ac:chgData name="Yasmin Mukadam" userId="4c74458b-e669-4d6e-ab27-04965635a46a" providerId="ADAL" clId="{6C9D0C2F-3E9B-46B3-83E0-4B8268F45999}" dt="2022-09-13T06:02:38.014" v="3058" actId="478"/>
          <ac:spMkLst>
            <pc:docMk/>
            <pc:sldMk cId="3872894961" sldId="549"/>
            <ac:spMk id="13" creationId="{0F7E0785-BC2C-4F58-B5AF-3AC18AC72BB8}"/>
          </ac:spMkLst>
        </pc:spChg>
        <pc:spChg chg="mod">
          <ac:chgData name="Yasmin Mukadam" userId="4c74458b-e669-4d6e-ab27-04965635a46a" providerId="ADAL" clId="{6C9D0C2F-3E9B-46B3-83E0-4B8268F45999}" dt="2022-09-13T06:02:34.754" v="3057" actId="6549"/>
          <ac:spMkLst>
            <pc:docMk/>
            <pc:sldMk cId="3872894961" sldId="549"/>
            <ac:spMk id="14" creationId="{C477F264-F65D-4387-BC7C-C7ABF157EC28}"/>
          </ac:spMkLst>
        </pc:spChg>
      </pc:sldChg>
      <pc:sldChg chg="del">
        <pc:chgData name="Yasmin Mukadam" userId="4c74458b-e669-4d6e-ab27-04965635a46a" providerId="ADAL" clId="{6C9D0C2F-3E9B-46B3-83E0-4B8268F45999}" dt="2022-09-13T05:53:24.606" v="2896" actId="47"/>
        <pc:sldMkLst>
          <pc:docMk/>
          <pc:sldMk cId="3446205861" sldId="550"/>
        </pc:sldMkLst>
      </pc:sldChg>
      <pc:sldChg chg="del">
        <pc:chgData name="Yasmin Mukadam" userId="4c74458b-e669-4d6e-ab27-04965635a46a" providerId="ADAL" clId="{6C9D0C2F-3E9B-46B3-83E0-4B8268F45999}" dt="2022-09-13T05:53:26.095" v="2897" actId="47"/>
        <pc:sldMkLst>
          <pc:docMk/>
          <pc:sldMk cId="991894500" sldId="551"/>
        </pc:sldMkLst>
      </pc:sldChg>
      <pc:sldChg chg="del">
        <pc:chgData name="Yasmin Mukadam" userId="4c74458b-e669-4d6e-ab27-04965635a46a" providerId="ADAL" clId="{6C9D0C2F-3E9B-46B3-83E0-4B8268F45999}" dt="2022-09-13T05:53:30.183" v="2899" actId="47"/>
        <pc:sldMkLst>
          <pc:docMk/>
          <pc:sldMk cId="1682303314" sldId="553"/>
        </pc:sldMkLst>
      </pc:sldChg>
      <pc:sldChg chg="modSp del mod">
        <pc:chgData name="Yasmin Mukadam" userId="4c74458b-e669-4d6e-ab27-04965635a46a" providerId="ADAL" clId="{6C9D0C2F-3E9B-46B3-83E0-4B8268F45999}" dt="2022-09-13T05:53:31.477" v="2900" actId="47"/>
        <pc:sldMkLst>
          <pc:docMk/>
          <pc:sldMk cId="1650748076" sldId="554"/>
        </pc:sldMkLst>
        <pc:spChg chg="mod">
          <ac:chgData name="Yasmin Mukadam" userId="4c74458b-e669-4d6e-ab27-04965635a46a" providerId="ADAL" clId="{6C9D0C2F-3E9B-46B3-83E0-4B8268F45999}" dt="2022-09-04T15:23:48.308" v="1969" actId="20577"/>
          <ac:spMkLst>
            <pc:docMk/>
            <pc:sldMk cId="1650748076" sldId="554"/>
            <ac:spMk id="2" creationId="{DFDDC860-8DC7-4834-A932-8FC94ADA6696}"/>
          </ac:spMkLst>
        </pc:spChg>
        <pc:graphicFrameChg chg="mod">
          <ac:chgData name="Yasmin Mukadam" userId="4c74458b-e669-4d6e-ab27-04965635a46a" providerId="ADAL" clId="{6C9D0C2F-3E9B-46B3-83E0-4B8268F45999}" dt="2022-09-04T15:33:16.161" v="2601" actId="20577"/>
          <ac:graphicFrameMkLst>
            <pc:docMk/>
            <pc:sldMk cId="1650748076" sldId="554"/>
            <ac:graphicFrameMk id="20" creationId="{E1E8DF8B-EFEE-4136-87B4-236CEAA96B73}"/>
          </ac:graphicFrameMkLst>
        </pc:graphicFrameChg>
      </pc:sldChg>
      <pc:sldChg chg="addSp delSp modSp mod ord">
        <pc:chgData name="Yasmin Mukadam" userId="4c74458b-e669-4d6e-ab27-04965635a46a" providerId="ADAL" clId="{6C9D0C2F-3E9B-46B3-83E0-4B8268F45999}" dt="2022-09-13T06:06:01.286" v="3095" actId="1076"/>
        <pc:sldMkLst>
          <pc:docMk/>
          <pc:sldMk cId="3060177673" sldId="555"/>
        </pc:sldMkLst>
        <pc:spChg chg="del mod">
          <ac:chgData name="Yasmin Mukadam" userId="4c74458b-e669-4d6e-ab27-04965635a46a" providerId="ADAL" clId="{6C9D0C2F-3E9B-46B3-83E0-4B8268F45999}" dt="2022-09-13T06:05:57.007" v="3094" actId="21"/>
          <ac:spMkLst>
            <pc:docMk/>
            <pc:sldMk cId="3060177673" sldId="555"/>
            <ac:spMk id="2" creationId="{79716383-4E86-4C1B-9602-EABE14A1F73E}"/>
          </ac:spMkLst>
        </pc:spChg>
        <pc:spChg chg="del mod">
          <ac:chgData name="Yasmin Mukadam" userId="4c74458b-e669-4d6e-ab27-04965635a46a" providerId="ADAL" clId="{6C9D0C2F-3E9B-46B3-83E0-4B8268F45999}" dt="2022-09-13T06:05:54.350" v="3093" actId="21"/>
          <ac:spMkLst>
            <pc:docMk/>
            <pc:sldMk cId="3060177673" sldId="555"/>
            <ac:spMk id="3" creationId="{975B74AE-546C-4A26-BDD5-2BD124FD2C39}"/>
          </ac:spMkLst>
        </pc:spChg>
        <pc:spChg chg="del mod">
          <ac:chgData name="Yasmin Mukadam" userId="4c74458b-e669-4d6e-ab27-04965635a46a" providerId="ADAL" clId="{6C9D0C2F-3E9B-46B3-83E0-4B8268F45999}" dt="2022-09-13T05:50:35.690" v="2881" actId="21"/>
          <ac:spMkLst>
            <pc:docMk/>
            <pc:sldMk cId="3060177673" sldId="555"/>
            <ac:spMk id="5" creationId="{DD2567E2-A69E-4C26-B585-8B3CB193C2D7}"/>
          </ac:spMkLst>
        </pc:spChg>
        <pc:spChg chg="mod">
          <ac:chgData name="Yasmin Mukadam" userId="4c74458b-e669-4d6e-ab27-04965635a46a" providerId="ADAL" clId="{6C9D0C2F-3E9B-46B3-83E0-4B8268F45999}" dt="2022-09-13T05:50:49.530" v="2883" actId="20577"/>
          <ac:spMkLst>
            <pc:docMk/>
            <pc:sldMk cId="3060177673" sldId="555"/>
            <ac:spMk id="6" creationId="{70A7EF77-B3A6-4EC7-9C15-89EEB984E020}"/>
          </ac:spMkLst>
        </pc:spChg>
        <pc:spChg chg="add mod">
          <ac:chgData name="Yasmin Mukadam" userId="4c74458b-e669-4d6e-ab27-04965635a46a" providerId="ADAL" clId="{6C9D0C2F-3E9B-46B3-83E0-4B8268F45999}" dt="2022-09-13T06:06:01.286" v="3095" actId="1076"/>
          <ac:spMkLst>
            <pc:docMk/>
            <pc:sldMk cId="3060177673" sldId="555"/>
            <ac:spMk id="11" creationId="{1F7A0EFA-FB75-4FFB-BBAE-9D2045E1EF51}"/>
          </ac:spMkLst>
        </pc:spChg>
        <pc:picChg chg="add del mod">
          <ac:chgData name="Yasmin Mukadam" userId="4c74458b-e669-4d6e-ab27-04965635a46a" providerId="ADAL" clId="{6C9D0C2F-3E9B-46B3-83E0-4B8268F45999}" dt="2022-09-03T11:20:42.736" v="783"/>
          <ac:picMkLst>
            <pc:docMk/>
            <pc:sldMk cId="3060177673" sldId="555"/>
            <ac:picMk id="1026" creationId="{61112F92-3AB9-43FE-96A8-BFF7CB8D22DA}"/>
          </ac:picMkLst>
        </pc:picChg>
        <pc:picChg chg="add mod">
          <ac:chgData name="Yasmin Mukadam" userId="4c74458b-e669-4d6e-ab27-04965635a46a" providerId="ADAL" clId="{6C9D0C2F-3E9B-46B3-83E0-4B8268F45999}" dt="2022-09-03T11:21:13.945" v="788" actId="1076"/>
          <ac:picMkLst>
            <pc:docMk/>
            <pc:sldMk cId="3060177673" sldId="555"/>
            <ac:picMk id="1028" creationId="{538DE667-283C-4365-8F9E-9EA34669FEDB}"/>
          </ac:picMkLst>
        </pc:picChg>
        <pc:picChg chg="add del mod">
          <ac:chgData name="Yasmin Mukadam" userId="4c74458b-e669-4d6e-ab27-04965635a46a" providerId="ADAL" clId="{6C9D0C2F-3E9B-46B3-83E0-4B8268F45999}" dt="2022-09-03T11:22:23.971" v="796" actId="21"/>
          <ac:picMkLst>
            <pc:docMk/>
            <pc:sldMk cId="3060177673" sldId="555"/>
            <ac:picMk id="1030" creationId="{DAE1DDE2-4A52-40B3-9DDB-C9D44D6867C5}"/>
          </ac:picMkLst>
        </pc:picChg>
        <pc:picChg chg="add mod">
          <ac:chgData name="Yasmin Mukadam" userId="4c74458b-e669-4d6e-ab27-04965635a46a" providerId="ADAL" clId="{6C9D0C2F-3E9B-46B3-83E0-4B8268F45999}" dt="2022-09-03T11:22:06.076" v="794" actId="1076"/>
          <ac:picMkLst>
            <pc:docMk/>
            <pc:sldMk cId="3060177673" sldId="555"/>
            <ac:picMk id="1032" creationId="{132A15FC-67FF-4E42-8293-120AD6D0DB0C}"/>
          </ac:picMkLst>
        </pc:picChg>
      </pc:sldChg>
      <pc:sldChg chg="delSp modSp mod">
        <pc:chgData name="Yasmin Mukadam" userId="4c74458b-e669-4d6e-ab27-04965635a46a" providerId="ADAL" clId="{6C9D0C2F-3E9B-46B3-83E0-4B8268F45999}" dt="2022-09-13T06:02:50.645" v="3061" actId="6549"/>
        <pc:sldMkLst>
          <pc:docMk/>
          <pc:sldMk cId="3910041152" sldId="556"/>
        </pc:sldMkLst>
        <pc:spChg chg="mod">
          <ac:chgData name="Yasmin Mukadam" userId="4c74458b-e669-4d6e-ab27-04965635a46a" providerId="ADAL" clId="{6C9D0C2F-3E9B-46B3-83E0-4B8268F45999}" dt="2022-09-04T15:27:41.927" v="2120" actId="20577"/>
          <ac:spMkLst>
            <pc:docMk/>
            <pc:sldMk cId="3910041152" sldId="556"/>
            <ac:spMk id="2" creationId="{1724DC5D-0742-49C5-9646-E15D570B3558}"/>
          </ac:spMkLst>
        </pc:spChg>
        <pc:spChg chg="mod">
          <ac:chgData name="Yasmin Mukadam" userId="4c74458b-e669-4d6e-ab27-04965635a46a" providerId="ADAL" clId="{6C9D0C2F-3E9B-46B3-83E0-4B8268F45999}" dt="2022-09-04T15:32:20.271" v="2521" actId="6549"/>
          <ac:spMkLst>
            <pc:docMk/>
            <pc:sldMk cId="3910041152" sldId="556"/>
            <ac:spMk id="3" creationId="{B2DDC042-44B6-4318-A693-83C87718EADF}"/>
          </ac:spMkLst>
        </pc:spChg>
        <pc:spChg chg="mod">
          <ac:chgData name="Yasmin Mukadam" userId="4c74458b-e669-4d6e-ab27-04965635a46a" providerId="ADAL" clId="{6C9D0C2F-3E9B-46B3-83E0-4B8268F45999}" dt="2022-09-04T15:28:17.762" v="2157" actId="20577"/>
          <ac:spMkLst>
            <pc:docMk/>
            <pc:sldMk cId="3910041152" sldId="556"/>
            <ac:spMk id="4" creationId="{37E1D5B1-3656-4DE7-9EF8-288141AFD6A7}"/>
          </ac:spMkLst>
        </pc:spChg>
        <pc:spChg chg="mod">
          <ac:chgData name="Yasmin Mukadam" userId="4c74458b-e669-4d6e-ab27-04965635a46a" providerId="ADAL" clId="{6C9D0C2F-3E9B-46B3-83E0-4B8268F45999}" dt="2022-09-04T15:32:43.714" v="2586" actId="6549"/>
          <ac:spMkLst>
            <pc:docMk/>
            <pc:sldMk cId="3910041152" sldId="556"/>
            <ac:spMk id="5" creationId="{75C381F3-F8BD-4503-8E19-9552143317E6}"/>
          </ac:spMkLst>
        </pc:spChg>
        <pc:spChg chg="mod">
          <ac:chgData name="Yasmin Mukadam" userId="4c74458b-e669-4d6e-ab27-04965635a46a" providerId="ADAL" clId="{6C9D0C2F-3E9B-46B3-83E0-4B8268F45999}" dt="2022-09-04T15:27:31.727" v="2103" actId="27636"/>
          <ac:spMkLst>
            <pc:docMk/>
            <pc:sldMk cId="3910041152" sldId="556"/>
            <ac:spMk id="6" creationId="{37A50B85-2F5A-41A0-A3A4-534F64AE9CD2}"/>
          </ac:spMkLst>
        </pc:spChg>
        <pc:spChg chg="mod">
          <ac:chgData name="Yasmin Mukadam" userId="4c74458b-e669-4d6e-ab27-04965635a46a" providerId="ADAL" clId="{6C9D0C2F-3E9B-46B3-83E0-4B8268F45999}" dt="2022-09-04T15:27:48.012" v="2139" actId="20577"/>
          <ac:spMkLst>
            <pc:docMk/>
            <pc:sldMk cId="3910041152" sldId="556"/>
            <ac:spMk id="7" creationId="{D2B21E22-7679-4EC8-8EAD-68C4CA84493C}"/>
          </ac:spMkLst>
        </pc:spChg>
        <pc:spChg chg="mod">
          <ac:chgData name="Yasmin Mukadam" userId="4c74458b-e669-4d6e-ab27-04965635a46a" providerId="ADAL" clId="{6C9D0C2F-3E9B-46B3-83E0-4B8268F45999}" dt="2022-09-04T15:31:53.352" v="2444" actId="20577"/>
          <ac:spMkLst>
            <pc:docMk/>
            <pc:sldMk cId="3910041152" sldId="556"/>
            <ac:spMk id="8" creationId="{E0B31A92-A28B-4EBC-B911-36A4DA275048}"/>
          </ac:spMkLst>
        </pc:spChg>
        <pc:spChg chg="del mod">
          <ac:chgData name="Yasmin Mukadam" userId="4c74458b-e669-4d6e-ab27-04965635a46a" providerId="ADAL" clId="{6C9D0C2F-3E9B-46B3-83E0-4B8268F45999}" dt="2022-09-13T06:02:46.339" v="3060" actId="478"/>
          <ac:spMkLst>
            <pc:docMk/>
            <pc:sldMk cId="3910041152" sldId="556"/>
            <ac:spMk id="9" creationId="{DB4FC240-8D47-4927-AF2E-FD1953A8B9D3}"/>
          </ac:spMkLst>
        </pc:spChg>
        <pc:spChg chg="mod">
          <ac:chgData name="Yasmin Mukadam" userId="4c74458b-e669-4d6e-ab27-04965635a46a" providerId="ADAL" clId="{6C9D0C2F-3E9B-46B3-83E0-4B8268F45999}" dt="2022-09-13T06:02:50.645" v="3061" actId="6549"/>
          <ac:spMkLst>
            <pc:docMk/>
            <pc:sldMk cId="3910041152" sldId="556"/>
            <ac:spMk id="10" creationId="{EF684D8F-367A-4DCA-A050-C45FC72EDBEA}"/>
          </ac:spMkLst>
        </pc:spChg>
      </pc:sldChg>
      <pc:sldChg chg="addSp delSp modSp mod">
        <pc:chgData name="Yasmin Mukadam" userId="4c74458b-e669-4d6e-ab27-04965635a46a" providerId="ADAL" clId="{6C9D0C2F-3E9B-46B3-83E0-4B8268F45999}" dt="2022-09-13T06:06:58.464" v="3166" actId="478"/>
        <pc:sldMkLst>
          <pc:docMk/>
          <pc:sldMk cId="4208696174" sldId="557"/>
        </pc:sldMkLst>
        <pc:spChg chg="del mod">
          <ac:chgData name="Yasmin Mukadam" userId="4c74458b-e669-4d6e-ab27-04965635a46a" providerId="ADAL" clId="{6C9D0C2F-3E9B-46B3-83E0-4B8268F45999}" dt="2022-09-13T05:55:20.993" v="2937" actId="21"/>
          <ac:spMkLst>
            <pc:docMk/>
            <pc:sldMk cId="4208696174" sldId="557"/>
            <ac:spMk id="2" creationId="{B24CF172-3947-42CE-B33F-43FB799FDB5E}"/>
          </ac:spMkLst>
        </pc:spChg>
        <pc:spChg chg="mod">
          <ac:chgData name="Yasmin Mukadam" userId="4c74458b-e669-4d6e-ab27-04965635a46a" providerId="ADAL" clId="{6C9D0C2F-3E9B-46B3-83E0-4B8268F45999}" dt="2022-09-13T05:55:28.513" v="2940" actId="14100"/>
          <ac:spMkLst>
            <pc:docMk/>
            <pc:sldMk cId="4208696174" sldId="557"/>
            <ac:spMk id="3" creationId="{F2F14772-A1EE-4EA8-8C5D-46383706A557}"/>
          </ac:spMkLst>
        </pc:spChg>
        <pc:spChg chg="add del mod">
          <ac:chgData name="Yasmin Mukadam" userId="4c74458b-e669-4d6e-ab27-04965635a46a" providerId="ADAL" clId="{6C9D0C2F-3E9B-46B3-83E0-4B8268F45999}" dt="2022-09-13T05:55:40.995" v="2942" actId="931"/>
          <ac:spMkLst>
            <pc:docMk/>
            <pc:sldMk cId="4208696174" sldId="557"/>
            <ac:spMk id="5" creationId="{9FF278B4-7AE8-4E0E-A42E-F3815321EC71}"/>
          </ac:spMkLst>
        </pc:spChg>
        <pc:spChg chg="add del mod">
          <ac:chgData name="Yasmin Mukadam" userId="4c74458b-e669-4d6e-ab27-04965635a46a" providerId="ADAL" clId="{6C9D0C2F-3E9B-46B3-83E0-4B8268F45999}" dt="2022-09-13T05:57:50.785" v="2986" actId="931"/>
          <ac:spMkLst>
            <pc:docMk/>
            <pc:sldMk cId="4208696174" sldId="557"/>
            <ac:spMk id="11" creationId="{F5CB34BB-41C9-429C-9052-40087189EEF0}"/>
          </ac:spMkLst>
        </pc:spChg>
        <pc:spChg chg="add del mod">
          <ac:chgData name="Yasmin Mukadam" userId="4c74458b-e669-4d6e-ab27-04965635a46a" providerId="ADAL" clId="{6C9D0C2F-3E9B-46B3-83E0-4B8268F45999}" dt="2022-09-13T05:58:05.581" v="2992" actId="931"/>
          <ac:spMkLst>
            <pc:docMk/>
            <pc:sldMk cId="4208696174" sldId="557"/>
            <ac:spMk id="14" creationId="{FDACE1AD-35B5-4D48-8F4A-3F7FA45690A5}"/>
          </ac:spMkLst>
        </pc:spChg>
        <pc:spChg chg="add del mod">
          <ac:chgData name="Yasmin Mukadam" userId="4c74458b-e669-4d6e-ab27-04965635a46a" providerId="ADAL" clId="{6C9D0C2F-3E9B-46B3-83E0-4B8268F45999}" dt="2022-09-13T05:57:59.329" v="2989" actId="931"/>
          <ac:spMkLst>
            <pc:docMk/>
            <pc:sldMk cId="4208696174" sldId="557"/>
            <ac:spMk id="16" creationId="{5EDD54BD-CF86-4D8C-9BBC-BA2262C7D87D}"/>
          </ac:spMkLst>
        </pc:spChg>
        <pc:spChg chg="del">
          <ac:chgData name="Yasmin Mukadam" userId="4c74458b-e669-4d6e-ab27-04965635a46a" providerId="ADAL" clId="{6C9D0C2F-3E9B-46B3-83E0-4B8268F45999}" dt="2022-09-13T06:06:58.464" v="3166" actId="478"/>
          <ac:spMkLst>
            <pc:docMk/>
            <pc:sldMk cId="4208696174" sldId="557"/>
            <ac:spMk id="22" creationId="{3F8004C7-0268-4B65-894B-CF74CE8528B7}"/>
          </ac:spMkLst>
        </pc:spChg>
        <pc:spChg chg="del mod">
          <ac:chgData name="Yasmin Mukadam" userId="4c74458b-e669-4d6e-ab27-04965635a46a" providerId="ADAL" clId="{6C9D0C2F-3E9B-46B3-83E0-4B8268F45999}" dt="2022-09-13T06:06:55.618" v="3165" actId="478"/>
          <ac:spMkLst>
            <pc:docMk/>
            <pc:sldMk cId="4208696174" sldId="557"/>
            <ac:spMk id="23" creationId="{6A552093-9B88-4BBA-917D-614543A5F110}"/>
          </ac:spMkLst>
        </pc:spChg>
        <pc:spChg chg="add del mod">
          <ac:chgData name="Yasmin Mukadam" userId="4c74458b-e669-4d6e-ab27-04965635a46a" providerId="ADAL" clId="{6C9D0C2F-3E9B-46B3-83E0-4B8268F45999}" dt="2022-09-13T05:58:29.976" v="2996" actId="931"/>
          <ac:spMkLst>
            <pc:docMk/>
            <pc:sldMk cId="4208696174" sldId="557"/>
            <ac:spMk id="27" creationId="{EA9C967E-3F7F-48E5-8518-7DCDC77E3C19}"/>
          </ac:spMkLst>
        </pc:spChg>
        <pc:picChg chg="add del mod">
          <ac:chgData name="Yasmin Mukadam" userId="4c74458b-e669-4d6e-ab27-04965635a46a" providerId="ADAL" clId="{6C9D0C2F-3E9B-46B3-83E0-4B8268F45999}" dt="2022-09-13T05:57:43.462" v="2985" actId="478"/>
          <ac:picMkLst>
            <pc:docMk/>
            <pc:sldMk cId="4208696174" sldId="557"/>
            <ac:picMk id="7" creationId="{BEA8973F-F61D-45C1-9224-84602E0E23B5}"/>
          </ac:picMkLst>
        </pc:picChg>
        <pc:picChg chg="del">
          <ac:chgData name="Yasmin Mukadam" userId="4c74458b-e669-4d6e-ab27-04965635a46a" providerId="ADAL" clId="{6C9D0C2F-3E9B-46B3-83E0-4B8268F45999}" dt="2022-09-13T05:55:46.962" v="2945" actId="478"/>
          <ac:picMkLst>
            <pc:docMk/>
            <pc:sldMk cId="4208696174" sldId="557"/>
            <ac:picMk id="8" creationId="{4261B567-0AEE-4B25-B882-091D29B2DB1A}"/>
          </ac:picMkLst>
        </pc:picChg>
        <pc:picChg chg="del">
          <ac:chgData name="Yasmin Mukadam" userId="4c74458b-e669-4d6e-ab27-04965635a46a" providerId="ADAL" clId="{6C9D0C2F-3E9B-46B3-83E0-4B8268F45999}" dt="2022-09-13T05:55:32.806" v="2941" actId="478"/>
          <ac:picMkLst>
            <pc:docMk/>
            <pc:sldMk cId="4208696174" sldId="557"/>
            <ac:picMk id="10" creationId="{E7D4F42E-FC10-4897-B233-22F58F00B850}"/>
          </ac:picMkLst>
        </pc:picChg>
        <pc:picChg chg="del">
          <ac:chgData name="Yasmin Mukadam" userId="4c74458b-e669-4d6e-ab27-04965635a46a" providerId="ADAL" clId="{6C9D0C2F-3E9B-46B3-83E0-4B8268F45999}" dt="2022-09-13T05:55:48.440" v="2946" actId="478"/>
          <ac:picMkLst>
            <pc:docMk/>
            <pc:sldMk cId="4208696174" sldId="557"/>
            <ac:picMk id="12" creationId="{E36C0D92-B4CD-4560-A77C-BEAFB12733DE}"/>
          </ac:picMkLst>
        </pc:picChg>
        <pc:picChg chg="add mod">
          <ac:chgData name="Yasmin Mukadam" userId="4c74458b-e669-4d6e-ab27-04965635a46a" providerId="ADAL" clId="{6C9D0C2F-3E9B-46B3-83E0-4B8268F45999}" dt="2022-09-13T05:57:58.995" v="2987" actId="27614"/>
          <ac:picMkLst>
            <pc:docMk/>
            <pc:sldMk cId="4208696174" sldId="557"/>
            <ac:picMk id="18" creationId="{2BCC11A5-3EDC-4D0F-A406-F7101582D96C}"/>
          </ac:picMkLst>
        </pc:picChg>
        <pc:picChg chg="add mod">
          <ac:chgData name="Yasmin Mukadam" userId="4c74458b-e669-4d6e-ab27-04965635a46a" providerId="ADAL" clId="{6C9D0C2F-3E9B-46B3-83E0-4B8268F45999}" dt="2022-09-13T05:58:00.831" v="2991" actId="962"/>
          <ac:picMkLst>
            <pc:docMk/>
            <pc:sldMk cId="4208696174" sldId="557"/>
            <ac:picMk id="20" creationId="{AE7C56AC-6C33-476A-A91D-5003A9C77E9A}"/>
          </ac:picMkLst>
        </pc:picChg>
        <pc:picChg chg="add del mod">
          <ac:chgData name="Yasmin Mukadam" userId="4c74458b-e669-4d6e-ab27-04965635a46a" providerId="ADAL" clId="{6C9D0C2F-3E9B-46B3-83E0-4B8268F45999}" dt="2022-09-13T05:58:11.271" v="2995" actId="478"/>
          <ac:picMkLst>
            <pc:docMk/>
            <pc:sldMk cId="4208696174" sldId="557"/>
            <ac:picMk id="25" creationId="{49C8347A-BDAD-4B58-82F1-93C4E30204E5}"/>
          </ac:picMkLst>
        </pc:picChg>
        <pc:picChg chg="add mod">
          <ac:chgData name="Yasmin Mukadam" userId="4c74458b-e669-4d6e-ab27-04965635a46a" providerId="ADAL" clId="{6C9D0C2F-3E9B-46B3-83E0-4B8268F45999}" dt="2022-09-13T05:58:31.953" v="2998" actId="962"/>
          <ac:picMkLst>
            <pc:docMk/>
            <pc:sldMk cId="4208696174" sldId="557"/>
            <ac:picMk id="29" creationId="{8EF98512-F714-4626-9C00-8D0FBF844BA6}"/>
          </ac:picMkLst>
        </pc:picChg>
      </pc:sldChg>
      <pc:sldChg chg="addSp modSp mod ord">
        <pc:chgData name="Yasmin Mukadam" userId="4c74458b-e669-4d6e-ab27-04965635a46a" providerId="ADAL" clId="{6C9D0C2F-3E9B-46B3-83E0-4B8268F45999}" dt="2022-09-13T06:00:06.307" v="3035"/>
        <pc:sldMkLst>
          <pc:docMk/>
          <pc:sldMk cId="1959064036" sldId="558"/>
        </pc:sldMkLst>
        <pc:picChg chg="add mod">
          <ac:chgData name="Yasmin Mukadam" userId="4c74458b-e669-4d6e-ab27-04965635a46a" providerId="ADAL" clId="{6C9D0C2F-3E9B-46B3-83E0-4B8268F45999}" dt="2022-09-13T05:53:21.779" v="2895" actId="14100"/>
          <ac:picMkLst>
            <pc:docMk/>
            <pc:sldMk cId="1959064036" sldId="558"/>
            <ac:picMk id="5" creationId="{3D571E75-845A-4969-BF64-3617D373FF82}"/>
          </ac:picMkLst>
        </pc:picChg>
      </pc:sldChg>
      <pc:sldChg chg="modSp mod ord">
        <pc:chgData name="Yasmin Mukadam" userId="4c74458b-e669-4d6e-ab27-04965635a46a" providerId="ADAL" clId="{6C9D0C2F-3E9B-46B3-83E0-4B8268F45999}" dt="2022-09-13T05:59:58.254" v="3033"/>
        <pc:sldMkLst>
          <pc:docMk/>
          <pc:sldMk cId="2017530444" sldId="559"/>
        </pc:sldMkLst>
        <pc:picChg chg="mod">
          <ac:chgData name="Yasmin Mukadam" userId="4c74458b-e669-4d6e-ab27-04965635a46a" providerId="ADAL" clId="{6C9D0C2F-3E9B-46B3-83E0-4B8268F45999}" dt="2022-09-13T05:54:57.115" v="2935" actId="1076"/>
          <ac:picMkLst>
            <pc:docMk/>
            <pc:sldMk cId="2017530444" sldId="559"/>
            <ac:picMk id="16" creationId="{F7F2C6FA-25EC-47FE-BC93-2082C1647971}"/>
          </ac:picMkLst>
        </pc:picChg>
      </pc:sldChg>
      <pc:sldChg chg="addSp delSp modSp add mod setBg addAnim delAnim">
        <pc:chgData name="Yasmin Mukadam" userId="4c74458b-e669-4d6e-ab27-04965635a46a" providerId="ADAL" clId="{6C9D0C2F-3E9B-46B3-83E0-4B8268F45999}" dt="2022-09-05T16:09:33.015" v="2819" actId="9405"/>
        <pc:sldMkLst>
          <pc:docMk/>
          <pc:sldMk cId="2990444503" sldId="560"/>
        </pc:sldMkLst>
        <pc:spChg chg="add del mod">
          <ac:chgData name="Yasmin Mukadam" userId="4c74458b-e669-4d6e-ab27-04965635a46a" providerId="ADAL" clId="{6C9D0C2F-3E9B-46B3-83E0-4B8268F45999}" dt="2022-09-03T11:24:30.485" v="832" actId="26606"/>
          <ac:spMkLst>
            <pc:docMk/>
            <pc:sldMk cId="2990444503" sldId="560"/>
            <ac:spMk id="3" creationId="{731F4291-2F97-4F8E-A190-8C1024F085F5}"/>
          </ac:spMkLst>
        </pc:spChg>
        <pc:spChg chg="add del mod">
          <ac:chgData name="Yasmin Mukadam" userId="4c74458b-e669-4d6e-ab27-04965635a46a" providerId="ADAL" clId="{6C9D0C2F-3E9B-46B3-83E0-4B8268F45999}" dt="2022-09-05T16:03:23.695" v="2630" actId="21"/>
          <ac:spMkLst>
            <pc:docMk/>
            <pc:sldMk cId="2990444503" sldId="560"/>
            <ac:spMk id="4" creationId="{396B43A2-F18D-4677-949D-0BEA45F7C80D}"/>
          </ac:spMkLst>
        </pc:spChg>
        <pc:spChg chg="mod">
          <ac:chgData name="Yasmin Mukadam" userId="4c74458b-e669-4d6e-ab27-04965635a46a" providerId="ADAL" clId="{6C9D0C2F-3E9B-46B3-83E0-4B8268F45999}" dt="2022-09-05T16:03:19.283" v="2629" actId="6549"/>
          <ac:spMkLst>
            <pc:docMk/>
            <pc:sldMk cId="2990444503" sldId="560"/>
            <ac:spMk id="19" creationId="{C60B4E40-ED59-4DFA-97D2-04570E2808BD}"/>
          </ac:spMkLst>
        </pc:spChg>
        <pc:spChg chg="del mod">
          <ac:chgData name="Yasmin Mukadam" userId="4c74458b-e669-4d6e-ab27-04965635a46a" providerId="ADAL" clId="{6C9D0C2F-3E9B-46B3-83E0-4B8268F45999}" dt="2022-09-03T11:25:11.267" v="841" actId="21"/>
          <ac:spMkLst>
            <pc:docMk/>
            <pc:sldMk cId="2990444503" sldId="560"/>
            <ac:spMk id="20" creationId="{35E6FB68-BA70-4F6F-9874-1F349422D895}"/>
          </ac:spMkLst>
        </pc:spChg>
        <pc:spChg chg="add">
          <ac:chgData name="Yasmin Mukadam" userId="4c74458b-e669-4d6e-ab27-04965635a46a" providerId="ADAL" clId="{6C9D0C2F-3E9B-46B3-83E0-4B8268F45999}" dt="2022-09-03T11:24:30.485" v="832" actId="26606"/>
          <ac:spMkLst>
            <pc:docMk/>
            <pc:sldMk cId="2990444503" sldId="560"/>
            <ac:spMk id="25" creationId="{49306479-8C4D-4E4A-A330-DFC80A8A01BE}"/>
          </ac:spMkLst>
        </pc:spChg>
        <pc:spChg chg="add">
          <ac:chgData name="Yasmin Mukadam" userId="4c74458b-e669-4d6e-ab27-04965635a46a" providerId="ADAL" clId="{6C9D0C2F-3E9B-46B3-83E0-4B8268F45999}" dt="2022-09-03T11:24:30.485" v="832" actId="26606"/>
          <ac:spMkLst>
            <pc:docMk/>
            <pc:sldMk cId="2990444503" sldId="560"/>
            <ac:spMk id="27" creationId="{9B45BA4C-9B54-4496-821F-9E0985CA984D}"/>
          </ac:spMkLst>
        </pc:spChg>
        <pc:spChg chg="add">
          <ac:chgData name="Yasmin Mukadam" userId="4c74458b-e669-4d6e-ab27-04965635a46a" providerId="ADAL" clId="{6C9D0C2F-3E9B-46B3-83E0-4B8268F45999}" dt="2022-09-03T11:24:30.485" v="832" actId="26606"/>
          <ac:spMkLst>
            <pc:docMk/>
            <pc:sldMk cId="2990444503" sldId="560"/>
            <ac:spMk id="29" creationId="{85E1BB9D-FAFF-4C3E-9E44-13F8FBABCD62}"/>
          </ac:spMkLst>
        </pc:spChg>
        <pc:spChg chg="add">
          <ac:chgData name="Yasmin Mukadam" userId="4c74458b-e669-4d6e-ab27-04965635a46a" providerId="ADAL" clId="{6C9D0C2F-3E9B-46B3-83E0-4B8268F45999}" dt="2022-09-03T11:24:30.485" v="832" actId="26606"/>
          <ac:spMkLst>
            <pc:docMk/>
            <pc:sldMk cId="2990444503" sldId="560"/>
            <ac:spMk id="31" creationId="{47C897C6-901F-410E-B2AC-162ED94B010E}"/>
          </ac:spMkLst>
        </pc:spChg>
        <pc:grpChg chg="mod">
          <ac:chgData name="Yasmin Mukadam" userId="4c74458b-e669-4d6e-ab27-04965635a46a" providerId="ADAL" clId="{6C9D0C2F-3E9B-46B3-83E0-4B8268F45999}" dt="2022-09-05T16:09:26.731" v="2818"/>
          <ac:grpSpMkLst>
            <pc:docMk/>
            <pc:sldMk cId="2990444503" sldId="560"/>
            <ac:grpSpMk id="7" creationId="{9F280E3E-7343-470B-9F16-6D6678867868}"/>
          </ac:grpSpMkLst>
        </pc:grpChg>
        <pc:picChg chg="del">
          <ac:chgData name="Yasmin Mukadam" userId="4c74458b-e669-4d6e-ab27-04965635a46a" providerId="ADAL" clId="{6C9D0C2F-3E9B-46B3-83E0-4B8268F45999}" dt="2022-09-01T20:01:11.798" v="20" actId="478"/>
          <ac:picMkLst>
            <pc:docMk/>
            <pc:sldMk cId="2990444503" sldId="560"/>
            <ac:picMk id="10" creationId="{EAC24423-E635-494B-9CD9-DF28FD91BE73}"/>
          </ac:picMkLst>
        </pc:picChg>
        <pc:inkChg chg="add mod">
          <ac:chgData name="Yasmin Mukadam" userId="4c74458b-e669-4d6e-ab27-04965635a46a" providerId="ADAL" clId="{6C9D0C2F-3E9B-46B3-83E0-4B8268F45999}" dt="2022-09-05T16:09:26.731" v="2818"/>
          <ac:inkMkLst>
            <pc:docMk/>
            <pc:sldMk cId="2990444503" sldId="560"/>
            <ac:inkMk id="2" creationId="{25F405BD-777D-4E10-A66F-5A3AD7292CA1}"/>
          </ac:inkMkLst>
        </pc:inkChg>
        <pc:inkChg chg="add mod">
          <ac:chgData name="Yasmin Mukadam" userId="4c74458b-e669-4d6e-ab27-04965635a46a" providerId="ADAL" clId="{6C9D0C2F-3E9B-46B3-83E0-4B8268F45999}" dt="2022-09-05T16:09:26.731" v="2818"/>
          <ac:inkMkLst>
            <pc:docMk/>
            <pc:sldMk cId="2990444503" sldId="560"/>
            <ac:inkMk id="3" creationId="{8C3AD2A2-A1FC-464E-A2DC-729243A4638F}"/>
          </ac:inkMkLst>
        </pc:inkChg>
        <pc:inkChg chg="add mod">
          <ac:chgData name="Yasmin Mukadam" userId="4c74458b-e669-4d6e-ab27-04965635a46a" providerId="ADAL" clId="{6C9D0C2F-3E9B-46B3-83E0-4B8268F45999}" dt="2022-09-05T16:09:26.731" v="2818"/>
          <ac:inkMkLst>
            <pc:docMk/>
            <pc:sldMk cId="2990444503" sldId="560"/>
            <ac:inkMk id="5" creationId="{E2942BA1-8275-4CDA-98D8-B18B6833C99C}"/>
          </ac:inkMkLst>
        </pc:inkChg>
        <pc:inkChg chg="add mod">
          <ac:chgData name="Yasmin Mukadam" userId="4c74458b-e669-4d6e-ab27-04965635a46a" providerId="ADAL" clId="{6C9D0C2F-3E9B-46B3-83E0-4B8268F45999}" dt="2022-09-05T16:09:26.731" v="2818"/>
          <ac:inkMkLst>
            <pc:docMk/>
            <pc:sldMk cId="2990444503" sldId="560"/>
            <ac:inkMk id="6" creationId="{0E42EA27-1357-42E1-B8A3-58AE9F52D6AA}"/>
          </ac:inkMkLst>
        </pc:inkChg>
        <pc:inkChg chg="add">
          <ac:chgData name="Yasmin Mukadam" userId="4c74458b-e669-4d6e-ab27-04965635a46a" providerId="ADAL" clId="{6C9D0C2F-3E9B-46B3-83E0-4B8268F45999}" dt="2022-09-05T16:09:33.015" v="2819" actId="9405"/>
          <ac:inkMkLst>
            <pc:docMk/>
            <pc:sldMk cId="2990444503" sldId="560"/>
            <ac:inkMk id="8" creationId="{9F735DE4-08F5-47AC-AC58-B4BE30647229}"/>
          </ac:inkMkLst>
        </pc:inkChg>
      </pc:sldChg>
      <pc:sldChg chg="addSp delSp modSp add mod ord setBg">
        <pc:chgData name="Yasmin Mukadam" userId="4c74458b-e669-4d6e-ab27-04965635a46a" providerId="ADAL" clId="{6C9D0C2F-3E9B-46B3-83E0-4B8268F45999}" dt="2022-09-13T06:02:17.786" v="3053"/>
        <pc:sldMkLst>
          <pc:docMk/>
          <pc:sldMk cId="1911607555" sldId="561"/>
        </pc:sldMkLst>
        <pc:spChg chg="mod">
          <ac:chgData name="Yasmin Mukadam" userId="4c74458b-e669-4d6e-ab27-04965635a46a" providerId="ADAL" clId="{6C9D0C2F-3E9B-46B3-83E0-4B8268F45999}" dt="2022-09-13T05:57:34.145" v="2984" actId="20577"/>
          <ac:spMkLst>
            <pc:docMk/>
            <pc:sldMk cId="1911607555" sldId="561"/>
            <ac:spMk id="2" creationId="{B24CF172-3947-42CE-B33F-43FB799FDB5E}"/>
          </ac:spMkLst>
        </pc:spChg>
        <pc:spChg chg="mod">
          <ac:chgData name="Yasmin Mukadam" userId="4c74458b-e669-4d6e-ab27-04965635a46a" providerId="ADAL" clId="{6C9D0C2F-3E9B-46B3-83E0-4B8268F45999}" dt="2022-09-13T05:57:14.906" v="2955" actId="26606"/>
          <ac:spMkLst>
            <pc:docMk/>
            <pc:sldMk cId="1911607555" sldId="561"/>
            <ac:spMk id="3" creationId="{F2F14772-A1EE-4EA8-8C5D-46383706A557}"/>
          </ac:spMkLst>
        </pc:spChg>
        <pc:spChg chg="add del mod">
          <ac:chgData name="Yasmin Mukadam" userId="4c74458b-e669-4d6e-ab27-04965635a46a" providerId="ADAL" clId="{6C9D0C2F-3E9B-46B3-83E0-4B8268F45999}" dt="2022-09-13T05:56:02.959" v="2948" actId="931"/>
          <ac:spMkLst>
            <pc:docMk/>
            <pc:sldMk cId="1911607555" sldId="561"/>
            <ac:spMk id="5" creationId="{969AF156-D142-41AC-9C25-F5D7B1060127}"/>
          </ac:spMkLst>
        </pc:spChg>
        <pc:spChg chg="add del mod">
          <ac:chgData name="Yasmin Mukadam" userId="4c74458b-e669-4d6e-ab27-04965635a46a" providerId="ADAL" clId="{6C9D0C2F-3E9B-46B3-83E0-4B8268F45999}" dt="2022-09-13T05:56:15.002" v="2953" actId="26606"/>
          <ac:spMkLst>
            <pc:docMk/>
            <pc:sldMk cId="1911607555" sldId="561"/>
            <ac:spMk id="11" creationId="{37A247E7-402E-4EE7-9846-CD5BAEDBD8FC}"/>
          </ac:spMkLst>
        </pc:spChg>
        <pc:spChg chg="add del mod">
          <ac:chgData name="Yasmin Mukadam" userId="4c74458b-e669-4d6e-ab27-04965635a46a" providerId="ADAL" clId="{6C9D0C2F-3E9B-46B3-83E0-4B8268F45999}" dt="2022-09-13T05:56:15.002" v="2953" actId="26606"/>
          <ac:spMkLst>
            <pc:docMk/>
            <pc:sldMk cId="1911607555" sldId="561"/>
            <ac:spMk id="14" creationId="{5C9D8179-0508-47FD-959D-4FEE183F8D1F}"/>
          </ac:spMkLst>
        </pc:spChg>
        <pc:spChg chg="mod">
          <ac:chgData name="Yasmin Mukadam" userId="4c74458b-e669-4d6e-ab27-04965635a46a" providerId="ADAL" clId="{6C9D0C2F-3E9B-46B3-83E0-4B8268F45999}" dt="2022-09-13T05:56:15.002" v="2953" actId="26606"/>
          <ac:spMkLst>
            <pc:docMk/>
            <pc:sldMk cId="1911607555" sldId="561"/>
            <ac:spMk id="22" creationId="{3F8004C7-0268-4B65-894B-CF74CE8528B7}"/>
          </ac:spMkLst>
        </pc:spChg>
        <pc:spChg chg="mod">
          <ac:chgData name="Yasmin Mukadam" userId="4c74458b-e669-4d6e-ab27-04965635a46a" providerId="ADAL" clId="{6C9D0C2F-3E9B-46B3-83E0-4B8268F45999}" dt="2022-09-13T05:56:15.002" v="2953" actId="26606"/>
          <ac:spMkLst>
            <pc:docMk/>
            <pc:sldMk cId="1911607555" sldId="561"/>
            <ac:spMk id="23" creationId="{6A552093-9B88-4BBA-917D-614543A5F110}"/>
          </ac:spMkLst>
        </pc:spChg>
        <pc:spChg chg="mod">
          <ac:chgData name="Yasmin Mukadam" userId="4c74458b-e669-4d6e-ab27-04965635a46a" providerId="ADAL" clId="{6C9D0C2F-3E9B-46B3-83E0-4B8268F45999}" dt="2022-09-13T05:56:15.002" v="2953" actId="26606"/>
          <ac:spMkLst>
            <pc:docMk/>
            <pc:sldMk cId="1911607555" sldId="561"/>
            <ac:spMk id="24" creationId="{B583B8C6-95CF-4DD9-AFF1-3E252935F6C5}"/>
          </ac:spMkLst>
        </pc:spChg>
        <pc:spChg chg="add del">
          <ac:chgData name="Yasmin Mukadam" userId="4c74458b-e669-4d6e-ab27-04965635a46a" providerId="ADAL" clId="{6C9D0C2F-3E9B-46B3-83E0-4B8268F45999}" dt="2022-09-13T05:57:14.906" v="2955" actId="26606"/>
          <ac:spMkLst>
            <pc:docMk/>
            <pc:sldMk cId="1911607555" sldId="561"/>
            <ac:spMk id="29" creationId="{49306479-8C4D-4E4A-A330-DFC80A8A01BE}"/>
          </ac:spMkLst>
        </pc:spChg>
        <pc:spChg chg="add del">
          <ac:chgData name="Yasmin Mukadam" userId="4c74458b-e669-4d6e-ab27-04965635a46a" providerId="ADAL" clId="{6C9D0C2F-3E9B-46B3-83E0-4B8268F45999}" dt="2022-09-13T05:57:14.906" v="2955" actId="26606"/>
          <ac:spMkLst>
            <pc:docMk/>
            <pc:sldMk cId="1911607555" sldId="561"/>
            <ac:spMk id="31" creationId="{84136905-015B-4510-B514-027CBA846BD6}"/>
          </ac:spMkLst>
        </pc:spChg>
        <pc:spChg chg="add del">
          <ac:chgData name="Yasmin Mukadam" userId="4c74458b-e669-4d6e-ab27-04965635a46a" providerId="ADAL" clId="{6C9D0C2F-3E9B-46B3-83E0-4B8268F45999}" dt="2022-09-13T05:57:14.906" v="2955" actId="26606"/>
          <ac:spMkLst>
            <pc:docMk/>
            <pc:sldMk cId="1911607555" sldId="561"/>
            <ac:spMk id="33" creationId="{36CD0F97-2E5B-4E84-8544-EB24DED10446}"/>
          </ac:spMkLst>
        </pc:spChg>
        <pc:spChg chg="add del">
          <ac:chgData name="Yasmin Mukadam" userId="4c74458b-e669-4d6e-ab27-04965635a46a" providerId="ADAL" clId="{6C9D0C2F-3E9B-46B3-83E0-4B8268F45999}" dt="2022-09-13T05:57:14.906" v="2955" actId="26606"/>
          <ac:spMkLst>
            <pc:docMk/>
            <pc:sldMk cId="1911607555" sldId="561"/>
            <ac:spMk id="35" creationId="{3B272257-593A-402F-88FA-F1DECD9E3FC4}"/>
          </ac:spMkLst>
        </pc:spChg>
        <pc:spChg chg="add">
          <ac:chgData name="Yasmin Mukadam" userId="4c74458b-e669-4d6e-ab27-04965635a46a" providerId="ADAL" clId="{6C9D0C2F-3E9B-46B3-83E0-4B8268F45999}" dt="2022-09-13T05:57:14.906" v="2955" actId="26606"/>
          <ac:spMkLst>
            <pc:docMk/>
            <pc:sldMk cId="1911607555" sldId="561"/>
            <ac:spMk id="40" creationId="{49306479-8C4D-4E4A-A330-DFC80A8A01BE}"/>
          </ac:spMkLst>
        </pc:spChg>
        <pc:spChg chg="add">
          <ac:chgData name="Yasmin Mukadam" userId="4c74458b-e669-4d6e-ab27-04965635a46a" providerId="ADAL" clId="{6C9D0C2F-3E9B-46B3-83E0-4B8268F45999}" dt="2022-09-13T05:57:14.906" v="2955" actId="26606"/>
          <ac:spMkLst>
            <pc:docMk/>
            <pc:sldMk cId="1911607555" sldId="561"/>
            <ac:spMk id="42" creationId="{84136905-015B-4510-B514-027CBA846BD6}"/>
          </ac:spMkLst>
        </pc:spChg>
        <pc:spChg chg="add">
          <ac:chgData name="Yasmin Mukadam" userId="4c74458b-e669-4d6e-ab27-04965635a46a" providerId="ADAL" clId="{6C9D0C2F-3E9B-46B3-83E0-4B8268F45999}" dt="2022-09-13T05:57:14.906" v="2955" actId="26606"/>
          <ac:spMkLst>
            <pc:docMk/>
            <pc:sldMk cId="1911607555" sldId="561"/>
            <ac:spMk id="44" creationId="{36CD0F97-2E5B-4E84-8544-EB24DED10446}"/>
          </ac:spMkLst>
        </pc:spChg>
        <pc:spChg chg="add">
          <ac:chgData name="Yasmin Mukadam" userId="4c74458b-e669-4d6e-ab27-04965635a46a" providerId="ADAL" clId="{6C9D0C2F-3E9B-46B3-83E0-4B8268F45999}" dt="2022-09-13T05:57:14.906" v="2955" actId="26606"/>
          <ac:spMkLst>
            <pc:docMk/>
            <pc:sldMk cId="1911607555" sldId="561"/>
            <ac:spMk id="46" creationId="{EF37EE88-E359-4E69-A072-9959A84E1110}"/>
          </ac:spMkLst>
        </pc:spChg>
        <pc:picChg chg="add mod ord">
          <ac:chgData name="Yasmin Mukadam" userId="4c74458b-e669-4d6e-ab27-04965635a46a" providerId="ADAL" clId="{6C9D0C2F-3E9B-46B3-83E0-4B8268F45999}" dt="2022-09-13T05:57:14.906" v="2955" actId="26606"/>
          <ac:picMkLst>
            <pc:docMk/>
            <pc:sldMk cId="1911607555" sldId="561"/>
            <ac:picMk id="7" creationId="{FFE11FE5-D1DA-4961-949F-7D29C88D1FF7}"/>
          </ac:picMkLst>
        </pc:picChg>
        <pc:picChg chg="del">
          <ac:chgData name="Yasmin Mukadam" userId="4c74458b-e669-4d6e-ab27-04965635a46a" providerId="ADAL" clId="{6C9D0C2F-3E9B-46B3-83E0-4B8268F45999}" dt="2022-09-13T05:56:09.041" v="2951" actId="478"/>
          <ac:picMkLst>
            <pc:docMk/>
            <pc:sldMk cId="1911607555" sldId="561"/>
            <ac:picMk id="8" creationId="{4261B567-0AEE-4B25-B882-091D29B2DB1A}"/>
          </ac:picMkLst>
        </pc:picChg>
        <pc:picChg chg="del">
          <ac:chgData name="Yasmin Mukadam" userId="4c74458b-e669-4d6e-ab27-04965635a46a" providerId="ADAL" clId="{6C9D0C2F-3E9B-46B3-83E0-4B8268F45999}" dt="2022-09-13T05:55:59.452" v="2947" actId="478"/>
          <ac:picMkLst>
            <pc:docMk/>
            <pc:sldMk cId="1911607555" sldId="561"/>
            <ac:picMk id="10" creationId="{E7D4F42E-FC10-4897-B233-22F58F00B850}"/>
          </ac:picMkLst>
        </pc:picChg>
        <pc:picChg chg="del">
          <ac:chgData name="Yasmin Mukadam" userId="4c74458b-e669-4d6e-ab27-04965635a46a" providerId="ADAL" clId="{6C9D0C2F-3E9B-46B3-83E0-4B8268F45999}" dt="2022-09-13T05:56:10.531" v="2952" actId="478"/>
          <ac:picMkLst>
            <pc:docMk/>
            <pc:sldMk cId="1911607555" sldId="561"/>
            <ac:picMk id="12" creationId="{E36C0D92-B4CD-4560-A77C-BEAFB12733DE}"/>
          </ac:picMkLst>
        </pc:picChg>
        <pc:picChg chg="add mod ord">
          <ac:chgData name="Yasmin Mukadam" userId="4c74458b-e669-4d6e-ab27-04965635a46a" providerId="ADAL" clId="{6C9D0C2F-3E9B-46B3-83E0-4B8268F45999}" dt="2022-09-13T05:57:14.906" v="2955" actId="26606"/>
          <ac:picMkLst>
            <pc:docMk/>
            <pc:sldMk cId="1911607555" sldId="561"/>
            <ac:picMk id="25" creationId="{7F026BB1-76B5-4020-AED1-F7C34FC2AAD9}"/>
          </ac:picMkLst>
        </pc:picChg>
      </pc:sldChg>
      <pc:sldChg chg="delSp modSp add mod ord">
        <pc:chgData name="Yasmin Mukadam" userId="4c74458b-e669-4d6e-ab27-04965635a46a" providerId="ADAL" clId="{6C9D0C2F-3E9B-46B3-83E0-4B8268F45999}" dt="2022-09-13T06:08:04.778" v="3193" actId="113"/>
        <pc:sldMkLst>
          <pc:docMk/>
          <pc:sldMk cId="3398642131" sldId="562"/>
        </pc:sldMkLst>
        <pc:spChg chg="mod">
          <ac:chgData name="Yasmin Mukadam" userId="4c74458b-e669-4d6e-ab27-04965635a46a" providerId="ADAL" clId="{6C9D0C2F-3E9B-46B3-83E0-4B8268F45999}" dt="2022-09-13T06:07:11.656" v="3186" actId="1076"/>
          <ac:spMkLst>
            <pc:docMk/>
            <pc:sldMk cId="3398642131" sldId="562"/>
            <ac:spMk id="2" creationId="{79716383-4E86-4C1B-9602-EABE14A1F73E}"/>
          </ac:spMkLst>
        </pc:spChg>
        <pc:spChg chg="mod">
          <ac:chgData name="Yasmin Mukadam" userId="4c74458b-e669-4d6e-ab27-04965635a46a" providerId="ADAL" clId="{6C9D0C2F-3E9B-46B3-83E0-4B8268F45999}" dt="2022-09-13T06:07:59.836" v="3192" actId="113"/>
          <ac:spMkLst>
            <pc:docMk/>
            <pc:sldMk cId="3398642131" sldId="562"/>
            <ac:spMk id="3" creationId="{975B74AE-546C-4A26-BDD5-2BD124FD2C39}"/>
          </ac:spMkLst>
        </pc:spChg>
        <pc:spChg chg="mod">
          <ac:chgData name="Yasmin Mukadam" userId="4c74458b-e669-4d6e-ab27-04965635a46a" providerId="ADAL" clId="{6C9D0C2F-3E9B-46B3-83E0-4B8268F45999}" dt="2022-09-13T06:07:53.676" v="3190" actId="1076"/>
          <ac:spMkLst>
            <pc:docMk/>
            <pc:sldMk cId="3398642131" sldId="562"/>
            <ac:spMk id="4" creationId="{3F3ADAD5-E67E-408A-87BE-C70E16A34F0C}"/>
          </ac:spMkLst>
        </pc:spChg>
        <pc:spChg chg="mod">
          <ac:chgData name="Yasmin Mukadam" userId="4c74458b-e669-4d6e-ab27-04965635a46a" providerId="ADAL" clId="{6C9D0C2F-3E9B-46B3-83E0-4B8268F45999}" dt="2022-09-13T06:08:04.778" v="3193" actId="113"/>
          <ac:spMkLst>
            <pc:docMk/>
            <pc:sldMk cId="3398642131" sldId="562"/>
            <ac:spMk id="5" creationId="{DD2567E2-A69E-4C26-B585-8B3CB193C2D7}"/>
          </ac:spMkLst>
        </pc:spChg>
        <pc:spChg chg="mod">
          <ac:chgData name="Yasmin Mukadam" userId="4c74458b-e669-4d6e-ab27-04965635a46a" providerId="ADAL" clId="{6C9D0C2F-3E9B-46B3-83E0-4B8268F45999}" dt="2022-09-03T11:11:53.558" v="182" actId="20577"/>
          <ac:spMkLst>
            <pc:docMk/>
            <pc:sldMk cId="3398642131" sldId="562"/>
            <ac:spMk id="6" creationId="{70A7EF77-B3A6-4EC7-9C15-89EEB984E020}"/>
          </ac:spMkLst>
        </pc:spChg>
        <pc:spChg chg="del">
          <ac:chgData name="Yasmin Mukadam" userId="4c74458b-e669-4d6e-ab27-04965635a46a" providerId="ADAL" clId="{6C9D0C2F-3E9B-46B3-83E0-4B8268F45999}" dt="2022-09-13T06:06:45.144" v="3163" actId="478"/>
          <ac:spMkLst>
            <pc:docMk/>
            <pc:sldMk cId="3398642131" sldId="562"/>
            <ac:spMk id="7" creationId="{41D30321-5D90-4509-B1E7-F7C0E82007C6}"/>
          </ac:spMkLst>
        </pc:spChg>
        <pc:spChg chg="del">
          <ac:chgData name="Yasmin Mukadam" userId="4c74458b-e669-4d6e-ab27-04965635a46a" providerId="ADAL" clId="{6C9D0C2F-3E9B-46B3-83E0-4B8268F45999}" dt="2022-09-13T06:06:43.154" v="3162" actId="478"/>
          <ac:spMkLst>
            <pc:docMk/>
            <pc:sldMk cId="3398642131" sldId="562"/>
            <ac:spMk id="8" creationId="{C1D5F42D-7E7B-4EFE-9B66-8141A49BE5AC}"/>
          </ac:spMkLst>
        </pc:spChg>
      </pc:sldChg>
      <pc:sldChg chg="addSp delSp modSp add mod ord modAnim">
        <pc:chgData name="Yasmin Mukadam" userId="4c74458b-e669-4d6e-ab27-04965635a46a" providerId="ADAL" clId="{6C9D0C2F-3E9B-46B3-83E0-4B8268F45999}" dt="2022-09-13T05:49:00.739" v="2868" actId="20577"/>
        <pc:sldMkLst>
          <pc:docMk/>
          <pc:sldMk cId="1382428283" sldId="563"/>
        </pc:sldMkLst>
        <pc:spChg chg="del">
          <ac:chgData name="Yasmin Mukadam" userId="4c74458b-e669-4d6e-ab27-04965635a46a" providerId="ADAL" clId="{6C9D0C2F-3E9B-46B3-83E0-4B8268F45999}" dt="2022-09-04T15:16:13.918" v="1503" actId="931"/>
          <ac:spMkLst>
            <pc:docMk/>
            <pc:sldMk cId="1382428283" sldId="563"/>
            <ac:spMk id="3" creationId="{731F4291-2F97-4F8E-A190-8C1024F085F5}"/>
          </ac:spMkLst>
        </pc:spChg>
        <pc:spChg chg="add mod">
          <ac:chgData name="Yasmin Mukadam" userId="4c74458b-e669-4d6e-ab27-04965635a46a" providerId="ADAL" clId="{6C9D0C2F-3E9B-46B3-83E0-4B8268F45999}" dt="2022-09-05T16:04:35.259" v="2671" actId="6549"/>
          <ac:spMkLst>
            <pc:docMk/>
            <pc:sldMk cId="1382428283" sldId="563"/>
            <ac:spMk id="7" creationId="{04686610-95B6-4D41-A743-F1838BC04791}"/>
          </ac:spMkLst>
        </pc:spChg>
        <pc:spChg chg="add mod">
          <ac:chgData name="Yasmin Mukadam" userId="4c74458b-e669-4d6e-ab27-04965635a46a" providerId="ADAL" clId="{6C9D0C2F-3E9B-46B3-83E0-4B8268F45999}" dt="2022-09-05T16:04:31.342" v="2669" actId="20577"/>
          <ac:spMkLst>
            <pc:docMk/>
            <pc:sldMk cId="1382428283" sldId="563"/>
            <ac:spMk id="8" creationId="{FBAB73B7-0475-4412-9624-CA4DCAB65FE8}"/>
          </ac:spMkLst>
        </pc:spChg>
        <pc:spChg chg="mod">
          <ac:chgData name="Yasmin Mukadam" userId="4c74458b-e669-4d6e-ab27-04965635a46a" providerId="ADAL" clId="{6C9D0C2F-3E9B-46B3-83E0-4B8268F45999}" dt="2022-09-13T05:49:00.739" v="2868" actId="20577"/>
          <ac:spMkLst>
            <pc:docMk/>
            <pc:sldMk cId="1382428283" sldId="563"/>
            <ac:spMk id="19" creationId="{C60B4E40-ED59-4DFA-97D2-04570E2808BD}"/>
          </ac:spMkLst>
        </pc:spChg>
        <pc:spChg chg="mod">
          <ac:chgData name="Yasmin Mukadam" userId="4c74458b-e669-4d6e-ab27-04965635a46a" providerId="ADAL" clId="{6C9D0C2F-3E9B-46B3-83E0-4B8268F45999}" dt="2022-09-04T15:16:06.212" v="1502" actId="6549"/>
          <ac:spMkLst>
            <pc:docMk/>
            <pc:sldMk cId="1382428283" sldId="563"/>
            <ac:spMk id="20" creationId="{35E6FB68-BA70-4F6F-9874-1F349422D895}"/>
          </ac:spMkLst>
        </pc:spChg>
        <pc:picChg chg="add mod">
          <ac:chgData name="Yasmin Mukadam" userId="4c74458b-e669-4d6e-ab27-04965635a46a" providerId="ADAL" clId="{6C9D0C2F-3E9B-46B3-83E0-4B8268F45999}" dt="2022-09-04T15:16:19.298" v="1505" actId="1076"/>
          <ac:picMkLst>
            <pc:docMk/>
            <pc:sldMk cId="1382428283" sldId="563"/>
            <ac:picMk id="4" creationId="{6F4A9D4C-A72A-4554-AEB6-7AA9D2D93AAA}"/>
          </ac:picMkLst>
        </pc:picChg>
      </pc:sldChg>
      <pc:sldChg chg="addSp modSp add mod ord">
        <pc:chgData name="Yasmin Mukadam" userId="4c74458b-e669-4d6e-ab27-04965635a46a" providerId="ADAL" clId="{6C9D0C2F-3E9B-46B3-83E0-4B8268F45999}" dt="2022-09-13T06:06:27.414" v="3140" actId="5793"/>
        <pc:sldMkLst>
          <pc:docMk/>
          <pc:sldMk cId="835697630" sldId="564"/>
        </pc:sldMkLst>
        <pc:spChg chg="mod">
          <ac:chgData name="Yasmin Mukadam" userId="4c74458b-e669-4d6e-ab27-04965635a46a" providerId="ADAL" clId="{6C9D0C2F-3E9B-46B3-83E0-4B8268F45999}" dt="2022-09-03T11:28:08.695" v="890" actId="20577"/>
          <ac:spMkLst>
            <pc:docMk/>
            <pc:sldMk cId="835697630" sldId="564"/>
            <ac:spMk id="2" creationId="{79716383-4E86-4C1B-9602-EABE14A1F73E}"/>
          </ac:spMkLst>
        </pc:spChg>
        <pc:spChg chg="mod">
          <ac:chgData name="Yasmin Mukadam" userId="4c74458b-e669-4d6e-ab27-04965635a46a" providerId="ADAL" clId="{6C9D0C2F-3E9B-46B3-83E0-4B8268F45999}" dt="2022-09-13T06:06:16.984" v="3115" actId="20577"/>
          <ac:spMkLst>
            <pc:docMk/>
            <pc:sldMk cId="835697630" sldId="564"/>
            <ac:spMk id="3" creationId="{975B74AE-546C-4A26-BDD5-2BD124FD2C39}"/>
          </ac:spMkLst>
        </pc:spChg>
        <pc:spChg chg="mod">
          <ac:chgData name="Yasmin Mukadam" userId="4c74458b-e669-4d6e-ab27-04965635a46a" providerId="ADAL" clId="{6C9D0C2F-3E9B-46B3-83E0-4B8268F45999}" dt="2022-09-03T11:27:18.056" v="873" actId="20577"/>
          <ac:spMkLst>
            <pc:docMk/>
            <pc:sldMk cId="835697630" sldId="564"/>
            <ac:spMk id="4" creationId="{3F3ADAD5-E67E-408A-87BE-C70E16A34F0C}"/>
          </ac:spMkLst>
        </pc:spChg>
        <pc:spChg chg="mod">
          <ac:chgData name="Yasmin Mukadam" userId="4c74458b-e669-4d6e-ab27-04965635a46a" providerId="ADAL" clId="{6C9D0C2F-3E9B-46B3-83E0-4B8268F45999}" dt="2022-09-13T06:06:27.414" v="3140" actId="5793"/>
          <ac:spMkLst>
            <pc:docMk/>
            <pc:sldMk cId="835697630" sldId="564"/>
            <ac:spMk id="5" creationId="{DD2567E2-A69E-4C26-B585-8B3CB193C2D7}"/>
          </ac:spMkLst>
        </pc:spChg>
        <pc:picChg chg="add mod">
          <ac:chgData name="Yasmin Mukadam" userId="4c74458b-e669-4d6e-ab27-04965635a46a" providerId="ADAL" clId="{6C9D0C2F-3E9B-46B3-83E0-4B8268F45999}" dt="2022-09-13T05:52:16.930" v="2889" actId="1076"/>
          <ac:picMkLst>
            <pc:docMk/>
            <pc:sldMk cId="835697630" sldId="564"/>
            <ac:picMk id="10" creationId="{12B7D26B-9B76-469B-8791-245691B9F1E6}"/>
          </ac:picMkLst>
        </pc:picChg>
      </pc:sldChg>
      <pc:sldChg chg="addSp delSp modSp add mod">
        <pc:chgData name="Yasmin Mukadam" userId="4c74458b-e669-4d6e-ab27-04965635a46a" providerId="ADAL" clId="{6C9D0C2F-3E9B-46B3-83E0-4B8268F45999}" dt="2022-09-13T05:50:13.241" v="2878" actId="20577"/>
        <pc:sldMkLst>
          <pc:docMk/>
          <pc:sldMk cId="1319965522" sldId="565"/>
        </pc:sldMkLst>
        <pc:spChg chg="del">
          <ac:chgData name="Yasmin Mukadam" userId="4c74458b-e669-4d6e-ab27-04965635a46a" providerId="ADAL" clId="{6C9D0C2F-3E9B-46B3-83E0-4B8268F45999}" dt="2022-09-13T05:50:01.910" v="2875" actId="21"/>
          <ac:spMkLst>
            <pc:docMk/>
            <pc:sldMk cId="1319965522" sldId="565"/>
            <ac:spMk id="4" creationId="{396B43A2-F18D-4677-949D-0BEA45F7C80D}"/>
          </ac:spMkLst>
        </pc:spChg>
        <pc:spChg chg="mod">
          <ac:chgData name="Yasmin Mukadam" userId="4c74458b-e669-4d6e-ab27-04965635a46a" providerId="ADAL" clId="{6C9D0C2F-3E9B-46B3-83E0-4B8268F45999}" dt="2022-09-13T05:50:13.241" v="2878" actId="20577"/>
          <ac:spMkLst>
            <pc:docMk/>
            <pc:sldMk cId="1319965522" sldId="565"/>
            <ac:spMk id="19" creationId="{C60B4E40-ED59-4DFA-97D2-04570E2808BD}"/>
          </ac:spMkLst>
        </pc:spChg>
        <pc:grpChg chg="mod">
          <ac:chgData name="Yasmin Mukadam" userId="4c74458b-e669-4d6e-ab27-04965635a46a" providerId="ADAL" clId="{6C9D0C2F-3E9B-46B3-83E0-4B8268F45999}" dt="2022-09-05T16:09:08.275" v="2810"/>
          <ac:grpSpMkLst>
            <pc:docMk/>
            <pc:sldMk cId="1319965522" sldId="565"/>
            <ac:grpSpMk id="5" creationId="{857547B5-04C3-441D-8E25-2F31BB363A76}"/>
          </ac:grpSpMkLst>
        </pc:grpChg>
        <pc:grpChg chg="mod">
          <ac:chgData name="Yasmin Mukadam" userId="4c74458b-e669-4d6e-ab27-04965635a46a" providerId="ADAL" clId="{6C9D0C2F-3E9B-46B3-83E0-4B8268F45999}" dt="2022-09-05T16:09:17.857" v="2813"/>
          <ac:grpSpMkLst>
            <pc:docMk/>
            <pc:sldMk cId="1319965522" sldId="565"/>
            <ac:grpSpMk id="8" creationId="{400157B4-EBCE-4562-8257-167B7E8BA049}"/>
          </ac:grpSpMkLst>
        </pc:grpChg>
        <pc:inkChg chg="add mod">
          <ac:chgData name="Yasmin Mukadam" userId="4c74458b-e669-4d6e-ab27-04965635a46a" providerId="ADAL" clId="{6C9D0C2F-3E9B-46B3-83E0-4B8268F45999}" dt="2022-09-05T16:09:08.275" v="2810"/>
          <ac:inkMkLst>
            <pc:docMk/>
            <pc:sldMk cId="1319965522" sldId="565"/>
            <ac:inkMk id="2" creationId="{7BBCE46F-BB51-47A0-BADD-6F4771660028}"/>
          </ac:inkMkLst>
        </pc:inkChg>
        <pc:inkChg chg="add mod">
          <ac:chgData name="Yasmin Mukadam" userId="4c74458b-e669-4d6e-ab27-04965635a46a" providerId="ADAL" clId="{6C9D0C2F-3E9B-46B3-83E0-4B8268F45999}" dt="2022-09-05T16:09:08.275" v="2810"/>
          <ac:inkMkLst>
            <pc:docMk/>
            <pc:sldMk cId="1319965522" sldId="565"/>
            <ac:inkMk id="3" creationId="{6B652C4E-64D0-40B6-8739-EE3A3B26C017}"/>
          </ac:inkMkLst>
        </pc:inkChg>
        <pc:inkChg chg="add mod">
          <ac:chgData name="Yasmin Mukadam" userId="4c74458b-e669-4d6e-ab27-04965635a46a" providerId="ADAL" clId="{6C9D0C2F-3E9B-46B3-83E0-4B8268F45999}" dt="2022-09-05T16:09:17.857" v="2813"/>
          <ac:inkMkLst>
            <pc:docMk/>
            <pc:sldMk cId="1319965522" sldId="565"/>
            <ac:inkMk id="6" creationId="{68615E6A-2C56-4B14-9B62-2395E7A3DC36}"/>
          </ac:inkMkLst>
        </pc:inkChg>
        <pc:inkChg chg="add mod">
          <ac:chgData name="Yasmin Mukadam" userId="4c74458b-e669-4d6e-ab27-04965635a46a" providerId="ADAL" clId="{6C9D0C2F-3E9B-46B3-83E0-4B8268F45999}" dt="2022-09-05T16:09:17.857" v="2813"/>
          <ac:inkMkLst>
            <pc:docMk/>
            <pc:sldMk cId="1319965522" sldId="565"/>
            <ac:inkMk id="7" creationId="{1A257A43-F338-498D-A9EC-96AE29FACF15}"/>
          </ac:inkMkLst>
        </pc:inkChg>
      </pc:sldChg>
      <pc:sldChg chg="addSp delSp modSp add mod ord">
        <pc:chgData name="Yasmin Mukadam" userId="4c74458b-e669-4d6e-ab27-04965635a46a" providerId="ADAL" clId="{6C9D0C2F-3E9B-46B3-83E0-4B8268F45999}" dt="2022-09-13T06:02:21.298" v="3055"/>
        <pc:sldMkLst>
          <pc:docMk/>
          <pc:sldMk cId="2691959350" sldId="566"/>
        </pc:sldMkLst>
        <pc:spChg chg="del">
          <ac:chgData name="Yasmin Mukadam" userId="4c74458b-e669-4d6e-ab27-04965635a46a" providerId="ADAL" clId="{6C9D0C2F-3E9B-46B3-83E0-4B8268F45999}" dt="2022-09-04T15:14:04.606" v="1325" actId="21"/>
          <ac:spMkLst>
            <pc:docMk/>
            <pc:sldMk cId="2691959350" sldId="566"/>
            <ac:spMk id="4" creationId="{396B43A2-F18D-4677-949D-0BEA45F7C80D}"/>
          </ac:spMkLst>
        </pc:spChg>
        <pc:spChg chg="mod">
          <ac:chgData name="Yasmin Mukadam" userId="4c74458b-e669-4d6e-ab27-04965635a46a" providerId="ADAL" clId="{6C9D0C2F-3E9B-46B3-83E0-4B8268F45999}" dt="2022-09-04T15:14:30.023" v="1330" actId="27636"/>
          <ac:spMkLst>
            <pc:docMk/>
            <pc:sldMk cId="2691959350" sldId="566"/>
            <ac:spMk id="19" creationId="{C60B4E40-ED59-4DFA-97D2-04570E2808BD}"/>
          </ac:spMkLst>
        </pc:spChg>
        <pc:grpChg chg="mod">
          <ac:chgData name="Yasmin Mukadam" userId="4c74458b-e669-4d6e-ab27-04965635a46a" providerId="ADAL" clId="{6C9D0C2F-3E9B-46B3-83E0-4B8268F45999}" dt="2022-09-05T16:09:38.576" v="2822"/>
          <ac:grpSpMkLst>
            <pc:docMk/>
            <pc:sldMk cId="2691959350" sldId="566"/>
            <ac:grpSpMk id="5" creationId="{8035997E-DB0D-4B8F-A858-74DF39770D33}"/>
          </ac:grpSpMkLst>
        </pc:grpChg>
        <pc:grpChg chg="mod">
          <ac:chgData name="Yasmin Mukadam" userId="4c74458b-e669-4d6e-ab27-04965635a46a" providerId="ADAL" clId="{6C9D0C2F-3E9B-46B3-83E0-4B8268F45999}" dt="2022-09-05T16:10:08.219" v="2828"/>
          <ac:grpSpMkLst>
            <pc:docMk/>
            <pc:sldMk cId="2691959350" sldId="566"/>
            <ac:grpSpMk id="11" creationId="{C0EAA367-CD8D-45D2-BC53-29FC8BAEBC69}"/>
          </ac:grpSpMkLst>
        </pc:grpChg>
        <pc:grpChg chg="mod">
          <ac:chgData name="Yasmin Mukadam" userId="4c74458b-e669-4d6e-ab27-04965635a46a" providerId="ADAL" clId="{6C9D0C2F-3E9B-46B3-83E0-4B8268F45999}" dt="2022-09-05T16:10:19.523" v="2831"/>
          <ac:grpSpMkLst>
            <pc:docMk/>
            <pc:sldMk cId="2691959350" sldId="566"/>
            <ac:grpSpMk id="14" creationId="{92589B6A-30A6-4404-B035-66157FDC227A}"/>
          </ac:grpSpMkLst>
        </pc:grpChg>
        <pc:inkChg chg="add mod">
          <ac:chgData name="Yasmin Mukadam" userId="4c74458b-e669-4d6e-ab27-04965635a46a" providerId="ADAL" clId="{6C9D0C2F-3E9B-46B3-83E0-4B8268F45999}" dt="2022-09-05T16:09:38.576" v="2822"/>
          <ac:inkMkLst>
            <pc:docMk/>
            <pc:sldMk cId="2691959350" sldId="566"/>
            <ac:inkMk id="2" creationId="{7D3B55F9-8D11-4787-A9E5-A650A0C3B55C}"/>
          </ac:inkMkLst>
        </pc:inkChg>
        <pc:inkChg chg="add mod">
          <ac:chgData name="Yasmin Mukadam" userId="4c74458b-e669-4d6e-ab27-04965635a46a" providerId="ADAL" clId="{6C9D0C2F-3E9B-46B3-83E0-4B8268F45999}" dt="2022-09-05T16:09:38.576" v="2822"/>
          <ac:inkMkLst>
            <pc:docMk/>
            <pc:sldMk cId="2691959350" sldId="566"/>
            <ac:inkMk id="3" creationId="{BA9995C8-90D0-43B7-BC02-33AFADBB115E}"/>
          </ac:inkMkLst>
        </pc:inkChg>
        <pc:inkChg chg="add">
          <ac:chgData name="Yasmin Mukadam" userId="4c74458b-e669-4d6e-ab27-04965635a46a" providerId="ADAL" clId="{6C9D0C2F-3E9B-46B3-83E0-4B8268F45999}" dt="2022-09-05T16:09:46.709" v="2823" actId="9405"/>
          <ac:inkMkLst>
            <pc:docMk/>
            <pc:sldMk cId="2691959350" sldId="566"/>
            <ac:inkMk id="6" creationId="{0147493D-03F7-4844-A8F4-170F8854C6A4}"/>
          </ac:inkMkLst>
        </pc:inkChg>
        <pc:inkChg chg="add mod">
          <ac:chgData name="Yasmin Mukadam" userId="4c74458b-e669-4d6e-ab27-04965635a46a" providerId="ADAL" clId="{6C9D0C2F-3E9B-46B3-83E0-4B8268F45999}" dt="2022-09-05T16:10:08.219" v="2828"/>
          <ac:inkMkLst>
            <pc:docMk/>
            <pc:sldMk cId="2691959350" sldId="566"/>
            <ac:inkMk id="7" creationId="{03B03718-5F23-4F13-8C61-B7E7544E75ED}"/>
          </ac:inkMkLst>
        </pc:inkChg>
        <pc:inkChg chg="add mod">
          <ac:chgData name="Yasmin Mukadam" userId="4c74458b-e669-4d6e-ab27-04965635a46a" providerId="ADAL" clId="{6C9D0C2F-3E9B-46B3-83E0-4B8268F45999}" dt="2022-09-05T16:10:08.219" v="2828"/>
          <ac:inkMkLst>
            <pc:docMk/>
            <pc:sldMk cId="2691959350" sldId="566"/>
            <ac:inkMk id="8" creationId="{D7E6DA19-7864-4B66-A9C9-7B0D9347EA1A}"/>
          </ac:inkMkLst>
        </pc:inkChg>
        <pc:inkChg chg="add mod">
          <ac:chgData name="Yasmin Mukadam" userId="4c74458b-e669-4d6e-ab27-04965635a46a" providerId="ADAL" clId="{6C9D0C2F-3E9B-46B3-83E0-4B8268F45999}" dt="2022-09-05T16:10:08.219" v="2828"/>
          <ac:inkMkLst>
            <pc:docMk/>
            <pc:sldMk cId="2691959350" sldId="566"/>
            <ac:inkMk id="9" creationId="{A98FFC1A-9895-4240-B035-813A88EC8626}"/>
          </ac:inkMkLst>
        </pc:inkChg>
        <pc:inkChg chg="add">
          <ac:chgData name="Yasmin Mukadam" userId="4c74458b-e669-4d6e-ab27-04965635a46a" providerId="ADAL" clId="{6C9D0C2F-3E9B-46B3-83E0-4B8268F45999}" dt="2022-09-05T16:10:07.634" v="2827" actId="9405"/>
          <ac:inkMkLst>
            <pc:docMk/>
            <pc:sldMk cId="2691959350" sldId="566"/>
            <ac:inkMk id="10" creationId="{8C324DA5-3744-4128-A16A-4C09957CDC56}"/>
          </ac:inkMkLst>
        </pc:inkChg>
        <pc:inkChg chg="add mod">
          <ac:chgData name="Yasmin Mukadam" userId="4c74458b-e669-4d6e-ab27-04965635a46a" providerId="ADAL" clId="{6C9D0C2F-3E9B-46B3-83E0-4B8268F45999}" dt="2022-09-05T16:10:19.523" v="2831"/>
          <ac:inkMkLst>
            <pc:docMk/>
            <pc:sldMk cId="2691959350" sldId="566"/>
            <ac:inkMk id="12" creationId="{BA2C0165-DE5E-46B1-A9A5-A5BC6869E337}"/>
          </ac:inkMkLst>
        </pc:inkChg>
        <pc:inkChg chg="add mod">
          <ac:chgData name="Yasmin Mukadam" userId="4c74458b-e669-4d6e-ab27-04965635a46a" providerId="ADAL" clId="{6C9D0C2F-3E9B-46B3-83E0-4B8268F45999}" dt="2022-09-05T16:10:19.523" v="2831"/>
          <ac:inkMkLst>
            <pc:docMk/>
            <pc:sldMk cId="2691959350" sldId="566"/>
            <ac:inkMk id="13" creationId="{3B0BBEFB-4C95-4A99-B1E0-933E18C64BBA}"/>
          </ac:inkMkLst>
        </pc:inkChg>
      </pc:sldChg>
      <pc:sldChg chg="addSp delSp modSp add mod">
        <pc:chgData name="Yasmin Mukadam" userId="4c74458b-e669-4d6e-ab27-04965635a46a" providerId="ADAL" clId="{6C9D0C2F-3E9B-46B3-83E0-4B8268F45999}" dt="2022-09-13T05:49:35.993" v="2871" actId="962"/>
        <pc:sldMkLst>
          <pc:docMk/>
          <pc:sldMk cId="2943803475" sldId="567"/>
        </pc:sldMkLst>
        <pc:spChg chg="del">
          <ac:chgData name="Yasmin Mukadam" userId="4c74458b-e669-4d6e-ab27-04965635a46a" providerId="ADAL" clId="{6C9D0C2F-3E9B-46B3-83E0-4B8268F45999}" dt="2022-09-13T05:49:30.690" v="2869" actId="931"/>
          <ac:spMkLst>
            <pc:docMk/>
            <pc:sldMk cId="2943803475" sldId="567"/>
            <ac:spMk id="3" creationId="{731F4291-2F97-4F8E-A190-8C1024F085F5}"/>
          </ac:spMkLst>
        </pc:spChg>
        <pc:picChg chg="add mod">
          <ac:chgData name="Yasmin Mukadam" userId="4c74458b-e669-4d6e-ab27-04965635a46a" providerId="ADAL" clId="{6C9D0C2F-3E9B-46B3-83E0-4B8268F45999}" dt="2022-09-13T05:49:35.993" v="2871" actId="962"/>
          <ac:picMkLst>
            <pc:docMk/>
            <pc:sldMk cId="2943803475" sldId="567"/>
            <ac:picMk id="4" creationId="{4F5EA78D-DB7D-43A6-9532-11BFB3DA8EB7}"/>
          </ac:picMkLst>
        </pc:picChg>
      </pc:sldChg>
      <pc:sldChg chg="addSp delSp modSp add mod ord modNotes">
        <pc:chgData name="Yasmin Mukadam" userId="4c74458b-e669-4d6e-ab27-04965635a46a" providerId="ADAL" clId="{6C9D0C2F-3E9B-46B3-83E0-4B8268F45999}" dt="2022-09-13T06:01:51.919" v="3051" actId="962"/>
        <pc:sldMkLst>
          <pc:docMk/>
          <pc:sldMk cId="236569432" sldId="568"/>
        </pc:sldMkLst>
        <pc:spChg chg="del">
          <ac:chgData name="Yasmin Mukadam" userId="4c74458b-e669-4d6e-ab27-04965635a46a" providerId="ADAL" clId="{6C9D0C2F-3E9B-46B3-83E0-4B8268F45999}" dt="2022-09-13T06:01:49.317" v="3049" actId="931"/>
          <ac:spMkLst>
            <pc:docMk/>
            <pc:sldMk cId="236569432" sldId="568"/>
            <ac:spMk id="3" creationId="{731F4291-2F97-4F8E-A190-8C1024F085F5}"/>
          </ac:spMkLst>
        </pc:spChg>
        <pc:spChg chg="add del mod">
          <ac:chgData name="Yasmin Mukadam" userId="4c74458b-e669-4d6e-ab27-04965635a46a" providerId="ADAL" clId="{6C9D0C2F-3E9B-46B3-83E0-4B8268F45999}" dt="2022-09-13T06:01:26.445" v="3046" actId="21"/>
          <ac:spMkLst>
            <pc:docMk/>
            <pc:sldMk cId="236569432" sldId="568"/>
            <ac:spMk id="4" creationId="{A06B8613-50D1-4F03-984A-867A6DC9317B}"/>
          </ac:spMkLst>
        </pc:spChg>
        <pc:spChg chg="add mod">
          <ac:chgData name="Yasmin Mukadam" userId="4c74458b-e669-4d6e-ab27-04965635a46a" providerId="ADAL" clId="{6C9D0C2F-3E9B-46B3-83E0-4B8268F45999}" dt="2022-09-13T06:01:39.304" v="3048" actId="14100"/>
          <ac:spMkLst>
            <pc:docMk/>
            <pc:sldMk cId="236569432" sldId="568"/>
            <ac:spMk id="17" creationId="{7EDC4414-2DB8-41E9-910E-E2858709E025}"/>
          </ac:spMkLst>
        </pc:spChg>
        <pc:spChg chg="add del mod">
          <ac:chgData name="Yasmin Mukadam" userId="4c74458b-e669-4d6e-ab27-04965635a46a" providerId="ADAL" clId="{6C9D0C2F-3E9B-46B3-83E0-4B8268F45999}" dt="2022-09-13T06:01:00.957" v="3040"/>
          <ac:spMkLst>
            <pc:docMk/>
            <pc:sldMk cId="236569432" sldId="568"/>
            <ac:spMk id="18" creationId="{68069F02-00B9-4F24-A9ED-B9C1EFE32836}"/>
          </ac:spMkLst>
        </pc:spChg>
        <pc:spChg chg="mod">
          <ac:chgData name="Yasmin Mukadam" userId="4c74458b-e669-4d6e-ab27-04965635a46a" providerId="ADAL" clId="{6C9D0C2F-3E9B-46B3-83E0-4B8268F45999}" dt="2022-09-05T16:05:24.641" v="2712" actId="20577"/>
          <ac:spMkLst>
            <pc:docMk/>
            <pc:sldMk cId="236569432" sldId="568"/>
            <ac:spMk id="19" creationId="{C60B4E40-ED59-4DFA-97D2-04570E2808BD}"/>
          </ac:spMkLst>
        </pc:spChg>
        <pc:spChg chg="del mod">
          <ac:chgData name="Yasmin Mukadam" userId="4c74458b-e669-4d6e-ab27-04965635a46a" providerId="ADAL" clId="{6C9D0C2F-3E9B-46B3-83E0-4B8268F45999}" dt="2022-09-13T06:01:22.361" v="3045" actId="21"/>
          <ac:spMkLst>
            <pc:docMk/>
            <pc:sldMk cId="236569432" sldId="568"/>
            <ac:spMk id="20" creationId="{35E6FB68-BA70-4F6F-9874-1F349422D895}"/>
          </ac:spMkLst>
        </pc:spChg>
        <pc:grpChg chg="mod">
          <ac:chgData name="Yasmin Mukadam" userId="4c74458b-e669-4d6e-ab27-04965635a46a" providerId="ADAL" clId="{6C9D0C2F-3E9B-46B3-83E0-4B8268F45999}" dt="2022-09-13T06:00:42.455" v="3036" actId="1076"/>
          <ac:grpSpMkLst>
            <pc:docMk/>
            <pc:sldMk cId="236569432" sldId="568"/>
            <ac:grpSpMk id="8" creationId="{34AB5BBE-EAE7-449B-8DDE-2A8878B1863C}"/>
          </ac:grpSpMkLst>
        </pc:grpChg>
        <pc:grpChg chg="mod">
          <ac:chgData name="Yasmin Mukadam" userId="4c74458b-e669-4d6e-ab27-04965635a46a" providerId="ADAL" clId="{6C9D0C2F-3E9B-46B3-83E0-4B8268F45999}" dt="2022-09-05T16:08:53.346" v="2800"/>
          <ac:grpSpMkLst>
            <pc:docMk/>
            <pc:sldMk cId="236569432" sldId="568"/>
            <ac:grpSpMk id="12" creationId="{78B31087-C4B5-4531-9673-61E19C2AD31A}"/>
          </ac:grpSpMkLst>
        </pc:grpChg>
        <pc:grpChg chg="mod">
          <ac:chgData name="Yasmin Mukadam" userId="4c74458b-e669-4d6e-ab27-04965635a46a" providerId="ADAL" clId="{6C9D0C2F-3E9B-46B3-83E0-4B8268F45999}" dt="2022-09-05T16:08:57.385" v="2804"/>
          <ac:grpSpMkLst>
            <pc:docMk/>
            <pc:sldMk cId="236569432" sldId="568"/>
            <ac:grpSpMk id="16" creationId="{D6941298-2E3D-496E-9B45-C58C4E750619}"/>
          </ac:grpSpMkLst>
        </pc:grpChg>
        <pc:picChg chg="add mod">
          <ac:chgData name="Yasmin Mukadam" userId="4c74458b-e669-4d6e-ab27-04965635a46a" providerId="ADAL" clId="{6C9D0C2F-3E9B-46B3-83E0-4B8268F45999}" dt="2022-09-13T06:01:51.919" v="3051" actId="962"/>
          <ac:picMkLst>
            <pc:docMk/>
            <pc:sldMk cId="236569432" sldId="568"/>
            <ac:picMk id="22" creationId="{4AE24EB8-849A-43BC-A41C-B299C5415118}"/>
          </ac:picMkLst>
        </pc:picChg>
        <pc:inkChg chg="add del">
          <ac:chgData name="Yasmin Mukadam" userId="4c74458b-e669-4d6e-ab27-04965635a46a" providerId="ADAL" clId="{6C9D0C2F-3E9B-46B3-83E0-4B8268F45999}" dt="2022-09-05T16:08:29.081" v="2790" actId="9405"/>
          <ac:inkMkLst>
            <pc:docMk/>
            <pc:sldMk cId="236569432" sldId="568"/>
            <ac:inkMk id="2" creationId="{B8EC0AAD-47F9-4944-9BA7-27E57B4BB61A}"/>
          </ac:inkMkLst>
        </pc:inkChg>
        <pc:inkChg chg="add del">
          <ac:chgData name="Yasmin Mukadam" userId="4c74458b-e669-4d6e-ab27-04965635a46a" providerId="ADAL" clId="{6C9D0C2F-3E9B-46B3-83E0-4B8268F45999}" dt="2022-09-05T16:08:38.469" v="2792" actId="9405"/>
          <ac:inkMkLst>
            <pc:docMk/>
            <pc:sldMk cId="236569432" sldId="568"/>
            <ac:inkMk id="4" creationId="{14AD7AC3-022C-4031-850D-5F494A32333A}"/>
          </ac:inkMkLst>
        </pc:inkChg>
        <pc:inkChg chg="add mod">
          <ac:chgData name="Yasmin Mukadam" userId="4c74458b-e669-4d6e-ab27-04965635a46a" providerId="ADAL" clId="{6C9D0C2F-3E9B-46B3-83E0-4B8268F45999}" dt="2022-09-05T16:08:50.780" v="2796"/>
          <ac:inkMkLst>
            <pc:docMk/>
            <pc:sldMk cId="236569432" sldId="568"/>
            <ac:inkMk id="5" creationId="{562BC13B-E3F3-4889-8772-274FB7800CE0}"/>
          </ac:inkMkLst>
        </pc:inkChg>
        <pc:inkChg chg="add mod">
          <ac:chgData name="Yasmin Mukadam" userId="4c74458b-e669-4d6e-ab27-04965635a46a" providerId="ADAL" clId="{6C9D0C2F-3E9B-46B3-83E0-4B8268F45999}" dt="2022-09-05T16:08:50.780" v="2796"/>
          <ac:inkMkLst>
            <pc:docMk/>
            <pc:sldMk cId="236569432" sldId="568"/>
            <ac:inkMk id="6" creationId="{47EE0EAA-2739-4B77-9F67-A8455DDB2859}"/>
          </ac:inkMkLst>
        </pc:inkChg>
        <pc:inkChg chg="add">
          <ac:chgData name="Yasmin Mukadam" userId="4c74458b-e669-4d6e-ab27-04965635a46a" providerId="ADAL" clId="{6C9D0C2F-3E9B-46B3-83E0-4B8268F45999}" dt="2022-09-05T16:08:50.255" v="2795" actId="9405"/>
          <ac:inkMkLst>
            <pc:docMk/>
            <pc:sldMk cId="236569432" sldId="568"/>
            <ac:inkMk id="7" creationId="{48C796FC-EADA-4099-8EBF-70A379412505}"/>
          </ac:inkMkLst>
        </pc:inkChg>
        <pc:inkChg chg="add">
          <ac:chgData name="Yasmin Mukadam" userId="4c74458b-e669-4d6e-ab27-04965635a46a" providerId="ADAL" clId="{6C9D0C2F-3E9B-46B3-83E0-4B8268F45999}" dt="2022-09-05T16:08:51.474" v="2797" actId="9405"/>
          <ac:inkMkLst>
            <pc:docMk/>
            <pc:sldMk cId="236569432" sldId="568"/>
            <ac:inkMk id="9" creationId="{C51603A8-F014-45D7-8322-628629D08603}"/>
          </ac:inkMkLst>
        </pc:inkChg>
        <pc:inkChg chg="add mod">
          <ac:chgData name="Yasmin Mukadam" userId="4c74458b-e669-4d6e-ab27-04965635a46a" providerId="ADAL" clId="{6C9D0C2F-3E9B-46B3-83E0-4B8268F45999}" dt="2022-09-05T16:08:53.346" v="2800"/>
          <ac:inkMkLst>
            <pc:docMk/>
            <pc:sldMk cId="236569432" sldId="568"/>
            <ac:inkMk id="10" creationId="{5179661F-07A8-4823-9697-203530F2DF90}"/>
          </ac:inkMkLst>
        </pc:inkChg>
        <pc:inkChg chg="add mod">
          <ac:chgData name="Yasmin Mukadam" userId="4c74458b-e669-4d6e-ab27-04965635a46a" providerId="ADAL" clId="{6C9D0C2F-3E9B-46B3-83E0-4B8268F45999}" dt="2022-09-05T16:08:53.346" v="2800"/>
          <ac:inkMkLst>
            <pc:docMk/>
            <pc:sldMk cId="236569432" sldId="568"/>
            <ac:inkMk id="11" creationId="{B46C6265-C50F-441A-98FD-C8112ABB3880}"/>
          </ac:inkMkLst>
        </pc:inkChg>
        <pc:inkChg chg="add">
          <ac:chgData name="Yasmin Mukadam" userId="4c74458b-e669-4d6e-ab27-04965635a46a" providerId="ADAL" clId="{6C9D0C2F-3E9B-46B3-83E0-4B8268F45999}" dt="2022-09-05T16:08:55.450" v="2801" actId="9405"/>
          <ac:inkMkLst>
            <pc:docMk/>
            <pc:sldMk cId="236569432" sldId="568"/>
            <ac:inkMk id="13" creationId="{6416D88B-9DA3-467E-8F78-1918EF62ADBA}"/>
          </ac:inkMkLst>
        </pc:inkChg>
        <pc:inkChg chg="add mod">
          <ac:chgData name="Yasmin Mukadam" userId="4c74458b-e669-4d6e-ab27-04965635a46a" providerId="ADAL" clId="{6C9D0C2F-3E9B-46B3-83E0-4B8268F45999}" dt="2022-09-05T16:08:57.385" v="2804"/>
          <ac:inkMkLst>
            <pc:docMk/>
            <pc:sldMk cId="236569432" sldId="568"/>
            <ac:inkMk id="14" creationId="{B239C6C6-7C55-4350-8BE3-98DA8183B65D}"/>
          </ac:inkMkLst>
        </pc:inkChg>
        <pc:inkChg chg="add mod">
          <ac:chgData name="Yasmin Mukadam" userId="4c74458b-e669-4d6e-ab27-04965635a46a" providerId="ADAL" clId="{6C9D0C2F-3E9B-46B3-83E0-4B8268F45999}" dt="2022-09-05T16:08:57.385" v="2804"/>
          <ac:inkMkLst>
            <pc:docMk/>
            <pc:sldMk cId="236569432" sldId="568"/>
            <ac:inkMk id="15" creationId="{E92A9110-9E85-4055-B04D-00E4C67FCDBC}"/>
          </ac:inkMkLst>
        </pc:inkChg>
      </pc:sldChg>
      <pc:sldChg chg="modSp add mod ord">
        <pc:chgData name="Yasmin Mukadam" userId="4c74458b-e669-4d6e-ab27-04965635a46a" providerId="ADAL" clId="{6C9D0C2F-3E9B-46B3-83E0-4B8268F45999}" dt="2022-09-13T05:59:29.360" v="3029"/>
        <pc:sldMkLst>
          <pc:docMk/>
          <pc:sldMk cId="3895183010" sldId="569"/>
        </pc:sldMkLst>
        <pc:spChg chg="mod">
          <ac:chgData name="Yasmin Mukadam" userId="4c74458b-e669-4d6e-ab27-04965635a46a" providerId="ADAL" clId="{6C9D0C2F-3E9B-46B3-83E0-4B8268F45999}" dt="2022-09-13T05:59:23.712" v="3027" actId="20577"/>
          <ac:spMkLst>
            <pc:docMk/>
            <pc:sldMk cId="3895183010" sldId="569"/>
            <ac:spMk id="19" creationId="{C60B4E40-ED59-4DFA-97D2-04570E2808BD}"/>
          </ac:spMkLst>
        </pc:spChg>
      </pc:sldChg>
      <pc:sldChg chg="addSp delSp modSp add mod">
        <pc:chgData name="Yasmin Mukadam" userId="4c74458b-e669-4d6e-ab27-04965635a46a" providerId="ADAL" clId="{6C9D0C2F-3E9B-46B3-83E0-4B8268F45999}" dt="2022-09-13T05:49:53.998" v="2874" actId="962"/>
        <pc:sldMkLst>
          <pc:docMk/>
          <pc:sldMk cId="1874558260" sldId="570"/>
        </pc:sldMkLst>
        <pc:spChg chg="del">
          <ac:chgData name="Yasmin Mukadam" userId="4c74458b-e669-4d6e-ab27-04965635a46a" providerId="ADAL" clId="{6C9D0C2F-3E9B-46B3-83E0-4B8268F45999}" dt="2022-09-13T05:49:51.720" v="2872" actId="931"/>
          <ac:spMkLst>
            <pc:docMk/>
            <pc:sldMk cId="1874558260" sldId="570"/>
            <ac:spMk id="3" creationId="{731F4291-2F97-4F8E-A190-8C1024F085F5}"/>
          </ac:spMkLst>
        </pc:spChg>
        <pc:grpChg chg="mod">
          <ac:chgData name="Yasmin Mukadam" userId="4c74458b-e669-4d6e-ab27-04965635a46a" providerId="ADAL" clId="{6C9D0C2F-3E9B-46B3-83E0-4B8268F45999}" dt="2022-09-05T16:09:05.868" v="2807"/>
          <ac:grpSpMkLst>
            <pc:docMk/>
            <pc:sldMk cId="1874558260" sldId="570"/>
            <ac:grpSpMk id="5" creationId="{7A01FCFD-E652-4689-B5F4-253AD9342FC3}"/>
          </ac:grpSpMkLst>
        </pc:grpChg>
        <pc:picChg chg="add mod">
          <ac:chgData name="Yasmin Mukadam" userId="4c74458b-e669-4d6e-ab27-04965635a46a" providerId="ADAL" clId="{6C9D0C2F-3E9B-46B3-83E0-4B8268F45999}" dt="2022-09-13T05:49:53.998" v="2874" actId="962"/>
          <ac:picMkLst>
            <pc:docMk/>
            <pc:sldMk cId="1874558260" sldId="570"/>
            <ac:picMk id="7" creationId="{0FC1C022-0358-46E5-9644-9E1FEFC317D6}"/>
          </ac:picMkLst>
        </pc:picChg>
        <pc:inkChg chg="add mod">
          <ac:chgData name="Yasmin Mukadam" userId="4c74458b-e669-4d6e-ab27-04965635a46a" providerId="ADAL" clId="{6C9D0C2F-3E9B-46B3-83E0-4B8268F45999}" dt="2022-09-05T16:09:05.868" v="2807"/>
          <ac:inkMkLst>
            <pc:docMk/>
            <pc:sldMk cId="1874558260" sldId="570"/>
            <ac:inkMk id="2" creationId="{E6E11970-87EA-4DBE-9DF6-3FDDE8C519E2}"/>
          </ac:inkMkLst>
        </pc:inkChg>
        <pc:inkChg chg="add mod">
          <ac:chgData name="Yasmin Mukadam" userId="4c74458b-e669-4d6e-ab27-04965635a46a" providerId="ADAL" clId="{6C9D0C2F-3E9B-46B3-83E0-4B8268F45999}" dt="2022-09-05T16:09:05.868" v="2807"/>
          <ac:inkMkLst>
            <pc:docMk/>
            <pc:sldMk cId="1874558260" sldId="570"/>
            <ac:inkMk id="4" creationId="{EB37CC52-B9FD-4AF5-9BC0-D0D3125C227E}"/>
          </ac:inkMkLst>
        </pc:inkChg>
      </pc:sldChg>
      <pc:sldChg chg="addSp delSp modSp add mod ord">
        <pc:chgData name="Yasmin Mukadam" userId="4c74458b-e669-4d6e-ab27-04965635a46a" providerId="ADAL" clId="{6C9D0C2F-3E9B-46B3-83E0-4B8268F45999}" dt="2022-09-13T06:05:48.945" v="3092"/>
        <pc:sldMkLst>
          <pc:docMk/>
          <pc:sldMk cId="1567897168" sldId="571"/>
        </pc:sldMkLst>
        <pc:spChg chg="del">
          <ac:chgData name="Yasmin Mukadam" userId="4c74458b-e669-4d6e-ab27-04965635a46a" providerId="ADAL" clId="{6C9D0C2F-3E9B-46B3-83E0-4B8268F45999}" dt="2022-09-13T06:04:14.595" v="3073" actId="21"/>
          <ac:spMkLst>
            <pc:docMk/>
            <pc:sldMk cId="1567897168" sldId="571"/>
            <ac:spMk id="2" creationId="{13393C99-3405-401F-845E-319BF90316CA}"/>
          </ac:spMkLst>
        </pc:spChg>
        <pc:spChg chg="del mod">
          <ac:chgData name="Yasmin Mukadam" userId="4c74458b-e669-4d6e-ab27-04965635a46a" providerId="ADAL" clId="{6C9D0C2F-3E9B-46B3-83E0-4B8268F45999}" dt="2022-09-13T06:04:39.393" v="3077"/>
          <ac:spMkLst>
            <pc:docMk/>
            <pc:sldMk cId="1567897168" sldId="571"/>
            <ac:spMk id="3" creationId="{A073D1DB-1EA9-40AB-8379-2FFFEEA584FE}"/>
          </ac:spMkLst>
        </pc:spChg>
        <pc:spChg chg="add del mod">
          <ac:chgData name="Yasmin Mukadam" userId="4c74458b-e669-4d6e-ab27-04965635a46a" providerId="ADAL" clId="{6C9D0C2F-3E9B-46B3-83E0-4B8268F45999}" dt="2022-09-13T06:04:03.157" v="3070"/>
          <ac:spMkLst>
            <pc:docMk/>
            <pc:sldMk cId="1567897168" sldId="571"/>
            <ac:spMk id="6" creationId="{607E1C4D-4855-4E99-8E45-6187E5685CB0}"/>
          </ac:spMkLst>
        </pc:spChg>
        <pc:spChg chg="add del mod">
          <ac:chgData name="Yasmin Mukadam" userId="4c74458b-e669-4d6e-ab27-04965635a46a" providerId="ADAL" clId="{6C9D0C2F-3E9B-46B3-83E0-4B8268F45999}" dt="2022-09-13T06:04:18.950" v="3074" actId="21"/>
          <ac:spMkLst>
            <pc:docMk/>
            <pc:sldMk cId="1567897168" sldId="571"/>
            <ac:spMk id="8" creationId="{78D72A29-69DE-49BF-BF20-B167F30013F1}"/>
          </ac:spMkLst>
        </pc:spChg>
        <pc:graphicFrameChg chg="add del mod">
          <ac:chgData name="Yasmin Mukadam" userId="4c74458b-e669-4d6e-ab27-04965635a46a" providerId="ADAL" clId="{6C9D0C2F-3E9B-46B3-83E0-4B8268F45999}" dt="2022-09-13T06:04:03.157" v="3070"/>
          <ac:graphicFrameMkLst>
            <pc:docMk/>
            <pc:sldMk cId="1567897168" sldId="571"/>
            <ac:graphicFrameMk id="4" creationId="{CB73B6AE-F4FC-43A1-85F2-94034B054F33}"/>
          </ac:graphicFrameMkLst>
        </pc:graphicFrameChg>
        <pc:graphicFrameChg chg="add del mod">
          <ac:chgData name="Yasmin Mukadam" userId="4c74458b-e669-4d6e-ab27-04965635a46a" providerId="ADAL" clId="{6C9D0C2F-3E9B-46B3-83E0-4B8268F45999}" dt="2022-09-13T06:04:03.157" v="3070"/>
          <ac:graphicFrameMkLst>
            <pc:docMk/>
            <pc:sldMk cId="1567897168" sldId="571"/>
            <ac:graphicFrameMk id="5" creationId="{9DF71ECA-B3B8-493D-B3A8-307B744010D8}"/>
          </ac:graphicFrameMkLst>
        </pc:graphicFrameChg>
        <pc:graphicFrameChg chg="add mod modGraphic">
          <ac:chgData name="Yasmin Mukadam" userId="4c74458b-e669-4d6e-ab27-04965635a46a" providerId="ADAL" clId="{6C9D0C2F-3E9B-46B3-83E0-4B8268F45999}" dt="2022-09-13T06:05:21.370" v="3088" actId="14734"/>
          <ac:graphicFrameMkLst>
            <pc:docMk/>
            <pc:sldMk cId="1567897168" sldId="571"/>
            <ac:graphicFrameMk id="9" creationId="{70519F62-2E06-42B8-BB08-07700AFF75DD}"/>
          </ac:graphicFrameMkLst>
        </pc:graphicFrame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25.3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10:06.68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10:06.91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10:07.6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10:18.58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10:18.78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48.82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49.5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50.25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51.4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52.41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25.71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52.60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55.45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56.36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8:56.60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04.76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05.07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07.33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07.54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16.90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17.09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25.89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26.11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33.01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37.62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37.8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09:46.70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5T16:10:06.28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a:p>
        </p:txBody>
      </p:sp>
    </p:spTree>
    <p:extLst>
      <p:ext uri="{BB962C8B-B14F-4D97-AF65-F5344CB8AC3E}">
        <p14:creationId xmlns:p14="http://schemas.microsoft.com/office/powerpoint/2010/main" val="37241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14</a:t>
            </a:fld>
            <a:endParaRPr lang="en-US"/>
          </a:p>
        </p:txBody>
      </p:sp>
    </p:spTree>
    <p:extLst>
      <p:ext uri="{BB962C8B-B14F-4D97-AF65-F5344CB8AC3E}">
        <p14:creationId xmlns:p14="http://schemas.microsoft.com/office/powerpoint/2010/main" val="27261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20</a:t>
            </a:fld>
            <a:endParaRPr lang="en-US"/>
          </a:p>
        </p:txBody>
      </p:sp>
    </p:spTree>
    <p:extLst>
      <p:ext uri="{BB962C8B-B14F-4D97-AF65-F5344CB8AC3E}">
        <p14:creationId xmlns:p14="http://schemas.microsoft.com/office/powerpoint/2010/main" val="199749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2</a:t>
            </a:fld>
            <a:endParaRPr lang="en-US"/>
          </a:p>
        </p:txBody>
      </p:sp>
    </p:spTree>
    <p:extLst>
      <p:ext uri="{BB962C8B-B14F-4D97-AF65-F5344CB8AC3E}">
        <p14:creationId xmlns:p14="http://schemas.microsoft.com/office/powerpoint/2010/main" val="418512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3</a:t>
            </a:fld>
            <a:endParaRPr lang="en-US"/>
          </a:p>
        </p:txBody>
      </p:sp>
    </p:spTree>
    <p:extLst>
      <p:ext uri="{BB962C8B-B14F-4D97-AF65-F5344CB8AC3E}">
        <p14:creationId xmlns:p14="http://schemas.microsoft.com/office/powerpoint/2010/main" val="412985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7</a:t>
            </a:fld>
            <a:endParaRPr lang="en-US"/>
          </a:p>
        </p:txBody>
      </p:sp>
    </p:spTree>
    <p:extLst>
      <p:ext uri="{BB962C8B-B14F-4D97-AF65-F5344CB8AC3E}">
        <p14:creationId xmlns:p14="http://schemas.microsoft.com/office/powerpoint/2010/main" val="287064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interesting talk because ….</a:t>
            </a:r>
          </a:p>
        </p:txBody>
      </p:sp>
      <p:sp>
        <p:nvSpPr>
          <p:cNvPr id="4" name="Slide Number Placeholder 3"/>
          <p:cNvSpPr>
            <a:spLocks noGrp="1"/>
          </p:cNvSpPr>
          <p:nvPr>
            <p:ph type="sldNum" sz="quarter" idx="5"/>
          </p:nvPr>
        </p:nvSpPr>
        <p:spPr/>
        <p:txBody>
          <a:bodyPr/>
          <a:lstStyle/>
          <a:p>
            <a:fld id="{303401A8-3220-413E-B964-4A8659985FD3}" type="slidenum">
              <a:rPr lang="en-US" smtClean="0"/>
              <a:t>9</a:t>
            </a:fld>
            <a:endParaRPr lang="en-US"/>
          </a:p>
        </p:txBody>
      </p:sp>
    </p:spTree>
    <p:extLst>
      <p:ext uri="{BB962C8B-B14F-4D97-AF65-F5344CB8AC3E}">
        <p14:creationId xmlns:p14="http://schemas.microsoft.com/office/powerpoint/2010/main" val="157118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10</a:t>
            </a:fld>
            <a:endParaRPr lang="en-US"/>
          </a:p>
        </p:txBody>
      </p:sp>
    </p:spTree>
    <p:extLst>
      <p:ext uri="{BB962C8B-B14F-4D97-AF65-F5344CB8AC3E}">
        <p14:creationId xmlns:p14="http://schemas.microsoft.com/office/powerpoint/2010/main" val="206584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11</a:t>
            </a:fld>
            <a:endParaRPr lang="en-US"/>
          </a:p>
        </p:txBody>
      </p:sp>
    </p:spTree>
    <p:extLst>
      <p:ext uri="{BB962C8B-B14F-4D97-AF65-F5344CB8AC3E}">
        <p14:creationId xmlns:p14="http://schemas.microsoft.com/office/powerpoint/2010/main" val="237343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12</a:t>
            </a:fld>
            <a:endParaRPr lang="en-US"/>
          </a:p>
        </p:txBody>
      </p:sp>
    </p:spTree>
    <p:extLst>
      <p:ext uri="{BB962C8B-B14F-4D97-AF65-F5344CB8AC3E}">
        <p14:creationId xmlns:p14="http://schemas.microsoft.com/office/powerpoint/2010/main" val="71520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13</a:t>
            </a:fld>
            <a:endParaRPr lang="en-US"/>
          </a:p>
        </p:txBody>
      </p:sp>
    </p:spTree>
    <p:extLst>
      <p:ext uri="{BB962C8B-B14F-4D97-AF65-F5344CB8AC3E}">
        <p14:creationId xmlns:p14="http://schemas.microsoft.com/office/powerpoint/2010/main" val="170450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xmlns=""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xmlns=""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8">
            <a:extLst>
              <a:ext uri="{FF2B5EF4-FFF2-40B4-BE49-F238E27FC236}">
                <a16:creationId xmlns:a16="http://schemas.microsoft.com/office/drawing/2014/main" id="{580AE1ED-3577-4808-86BF-CCD12234928D}"/>
              </a:ext>
            </a:extLst>
          </p:cNvPr>
          <p:cNvSpPr>
            <a:spLocks noGrp="1"/>
          </p:cNvSpPr>
          <p:nvPr>
            <p:ph type="ctrTitle" hasCustomPrompt="1"/>
          </p:nvPr>
        </p:nvSpPr>
        <p:spPr>
          <a:xfrm>
            <a:off x="762000" y="839336"/>
            <a:ext cx="4123899" cy="3475513"/>
          </a:xfrm>
        </p:spPr>
        <p:txBody>
          <a:bodyPr anchor="ctr">
            <a:normAutofit/>
          </a:bodyPr>
          <a:lstStyle>
            <a:lvl1pPr>
              <a:defRPr sz="5200"/>
            </a:lvl1pPr>
          </a:lstStyle>
          <a:p>
            <a:pPr algn="l"/>
            <a:r>
              <a:rPr lang="en-US" sz="4800" dirty="0"/>
              <a:t>Click to add title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lstStyle>
            <a:lvl1pPr marL="0" indent="0">
              <a:buNone/>
              <a:defRPr/>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200081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638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D13F3BC3-6D4F-4A91-9397-DEB976DF5B59}"/>
              </a:ext>
            </a:extLst>
          </p:cNvPr>
          <p:cNvSpPr>
            <a:spLocks noGrp="1"/>
          </p:cNvSpPr>
          <p:nvPr>
            <p:ph type="body" sz="quarter" idx="13"/>
          </p:nvPr>
        </p:nvSpPr>
        <p:spPr>
          <a:xfrm>
            <a:off x="4622292"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4622292"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7698867"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7698867"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427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xmlns="" val="1"/>
              </a:ext>
            </a:extLst>
          </p:cNvPr>
          <p:cNvSpPr/>
          <p:nvPr userDrawn="1"/>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xmlns="" val="1"/>
              </a:ext>
            </a:extLst>
          </p:cNvPr>
          <p:cNvSpPr/>
          <p:nvPr userDrawn="1"/>
        </p:nvSpPr>
        <p:spPr>
          <a:xfrm>
            <a:off x="762000" y="758951"/>
            <a:ext cx="10668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5411874" y="1517903"/>
            <a:ext cx="5250030" cy="1345115"/>
          </a:xfrm>
        </p:spPr>
        <p:txBody>
          <a:body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758952" y="758952"/>
            <a:ext cx="1947672" cy="2670048"/>
          </a:xfrm>
          <a:solidFill>
            <a:schemeClr val="accent6"/>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758952" y="3424237"/>
            <a:ext cx="1947672" cy="267919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706624" y="758952"/>
            <a:ext cx="1947672" cy="2670048"/>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706624" y="3424237"/>
            <a:ext cx="1947672" cy="2679192"/>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5411874" y="2970222"/>
            <a:ext cx="5250030" cy="3128826"/>
          </a:xfrm>
        </p:spPr>
        <p:txBody>
          <a:bodyPr>
            <a:normAutofit/>
          </a:bodyPr>
          <a:lstStyle>
            <a:lvl1pPr marL="0" indent="0">
              <a:lnSpc>
                <a:spcPct val="100000"/>
              </a:lnSpc>
              <a:spcBef>
                <a:spcPts val="0"/>
              </a:spcBef>
              <a:buNone/>
              <a:defRPr sz="2200"/>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013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xmlns=""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xmlns=""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5012266" cy="2273710"/>
          </a:xfrm>
        </p:spPr>
        <p:txBody>
          <a:bodyPr anchor="t"/>
          <a:lstStyle>
            <a:lvl1pPr>
              <a:defRPr sz="4200"/>
            </a:lvl1pPr>
          </a:lstStyle>
          <a:p>
            <a:r>
              <a:rPr lang="en-US"/>
              <a:t>Click to edit Master title style</a:t>
            </a:r>
            <a:endParaRPr lang="en-US" dirty="0"/>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3566160" cy="2660904"/>
          </a:xfrm>
          <a:solidFill>
            <a:schemeClr val="accent6"/>
          </a:solidFill>
        </p:spPr>
        <p:txBody>
          <a:bodyPr/>
          <a:lstStyle/>
          <a:p>
            <a:r>
              <a:rPr lang="en-US"/>
              <a:t>Click icon to add picture</a:t>
            </a:r>
          </a:p>
        </p:txBody>
      </p:sp>
      <p:sp>
        <p:nvSpPr>
          <p:cNvPr id="22" name="Picture Placeholder 20">
            <a:extLst>
              <a:ext uri="{FF2B5EF4-FFF2-40B4-BE49-F238E27FC236}">
                <a16:creationId xmlns:a16="http://schemas.microsoft.com/office/drawing/2014/main" id="{7C8788B5-2964-4199-A168-84BDEBE3E9A7}"/>
              </a:ext>
            </a:extLst>
          </p:cNvPr>
          <p:cNvSpPr>
            <a:spLocks noGrp="1"/>
          </p:cNvSpPr>
          <p:nvPr>
            <p:ph type="pic" sz="quarter" idx="14"/>
          </p:nvPr>
        </p:nvSpPr>
        <p:spPr>
          <a:xfrm>
            <a:off x="4294632" y="761980"/>
            <a:ext cx="3566160" cy="2660904"/>
          </a:xfrm>
          <a:solidFill>
            <a:schemeClr val="accent6"/>
          </a:solidFill>
        </p:spPr>
        <p:txBody>
          <a:bodyPr/>
          <a:lstStyle/>
          <a:p>
            <a:r>
              <a:rPr lang="en-US"/>
              <a:t>Click icon to add picture</a:t>
            </a:r>
          </a:p>
        </p:txBody>
      </p:sp>
      <p:sp>
        <p:nvSpPr>
          <p:cNvPr id="23" name="Picture Placeholder 20">
            <a:extLst>
              <a:ext uri="{FF2B5EF4-FFF2-40B4-BE49-F238E27FC236}">
                <a16:creationId xmlns:a16="http://schemas.microsoft.com/office/drawing/2014/main" id="{D4B5D4A5-C34C-4703-AFB6-DA982B6FF83B}"/>
              </a:ext>
            </a:extLst>
          </p:cNvPr>
          <p:cNvSpPr>
            <a:spLocks noGrp="1"/>
          </p:cNvSpPr>
          <p:nvPr>
            <p:ph type="pic" sz="quarter" idx="15"/>
          </p:nvPr>
        </p:nvSpPr>
        <p:spPr>
          <a:xfrm>
            <a:off x="7859598" y="761980"/>
            <a:ext cx="3566160" cy="2660904"/>
          </a:xfrm>
          <a:solidFill>
            <a:schemeClr val="accent6"/>
          </a:solidFill>
        </p:spPr>
        <p:txBody>
          <a:bodyPr/>
          <a:lstStyle/>
          <a:p>
            <a:r>
              <a:rPr lang="en-US"/>
              <a:t>Click icon to add picture</a:t>
            </a:r>
            <a:endParaRPr lang="en-US" dirty="0"/>
          </a:p>
        </p:txBody>
      </p:sp>
      <p:sp>
        <p:nvSpPr>
          <p:cNvPr id="19" name="Content Placeholder 1">
            <a:extLst>
              <a:ext uri="{FF2B5EF4-FFF2-40B4-BE49-F238E27FC236}">
                <a16:creationId xmlns:a16="http://schemas.microsoft.com/office/drawing/2014/main" id="{8CA9663F-19C9-4799-8B97-333815BF6A4F}"/>
              </a:ext>
            </a:extLst>
          </p:cNvPr>
          <p:cNvSpPr>
            <a:spLocks noGrp="1"/>
          </p:cNvSpPr>
          <p:nvPr>
            <p:ph idx="1"/>
          </p:nvPr>
        </p:nvSpPr>
        <p:spPr>
          <a:xfrm>
            <a:off x="6417734" y="3822282"/>
            <a:ext cx="4607484" cy="2273710"/>
          </a:xfrm>
        </p:spPr>
        <p:txBody>
          <a:bodyPr anchor="t">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1337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xmlns=""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xmlns=""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xmlns=""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D6F9523F-1BD5-4832-8B13-FA0BE3E6F732}"/>
              </a:ext>
            </a:extLst>
          </p:cNvPr>
          <p:cNvSpPr>
            <a:spLocks noGrp="1"/>
          </p:cNvSpPr>
          <p:nvPr>
            <p:ph type="title"/>
          </p:nvPr>
        </p:nvSpPr>
        <p:spPr>
          <a:xfrm>
            <a:off x="5431940" y="1517652"/>
            <a:ext cx="5998059" cy="1344613"/>
          </a:xfrm>
        </p:spPr>
        <p:txBody>
          <a:body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FA83160D-9929-4C5C-B741-192DF7639B60}"/>
              </a:ext>
            </a:extLst>
          </p:cNvPr>
          <p:cNvSpPr>
            <a:spLocks noGrp="1"/>
          </p:cNvSpPr>
          <p:nvPr>
            <p:ph type="pic" sz="quarter" idx="13"/>
          </p:nvPr>
        </p:nvSpPr>
        <p:spPr>
          <a:xfrm>
            <a:off x="768293" y="1517652"/>
            <a:ext cx="1947672" cy="2295144"/>
          </a:xfrm>
          <a:solidFill>
            <a:schemeClr val="accent6"/>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D97EB8C6-CD91-4F0C-A719-5079DB8D325C}"/>
              </a:ext>
            </a:extLst>
          </p:cNvPr>
          <p:cNvSpPr>
            <a:spLocks noGrp="1"/>
          </p:cNvSpPr>
          <p:nvPr>
            <p:ph type="pic" sz="quarter" idx="14"/>
          </p:nvPr>
        </p:nvSpPr>
        <p:spPr>
          <a:xfrm>
            <a:off x="2715768" y="1517904"/>
            <a:ext cx="1947672" cy="2295144"/>
          </a:xfrm>
          <a:solidFill>
            <a:schemeClr val="accent6"/>
          </a:solidFill>
        </p:spPr>
        <p:txBody>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A7347AC5-7F3A-4E62-AE18-744B6A756E4C}"/>
              </a:ext>
            </a:extLst>
          </p:cNvPr>
          <p:cNvSpPr>
            <a:spLocks noGrp="1"/>
          </p:cNvSpPr>
          <p:nvPr>
            <p:ph type="pic" sz="quarter" idx="15"/>
          </p:nvPr>
        </p:nvSpPr>
        <p:spPr>
          <a:xfrm>
            <a:off x="768096" y="3800858"/>
            <a:ext cx="3895344" cy="2295144"/>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CC904223-D55A-40A9-AA1D-5687C89BE8E3}"/>
              </a:ext>
            </a:extLst>
          </p:cNvPr>
          <p:cNvSpPr>
            <a:spLocks noGrp="1"/>
          </p:cNvSpPr>
          <p:nvPr>
            <p:ph idx="1"/>
          </p:nvPr>
        </p:nvSpPr>
        <p:spPr>
          <a:xfrm>
            <a:off x="5431940" y="2970215"/>
            <a:ext cx="5998059"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089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xmlns=""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xmlns="" val="1"/>
              </a:ext>
            </a:extLst>
          </p:cNvPr>
          <p:cNvSpPr/>
          <p:nvPr userDrawn="1"/>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6096000" y="1517650"/>
            <a:ext cx="4565650" cy="1344613"/>
          </a:xfrm>
        </p:spPr>
        <p:txBody>
          <a:bodyPr>
            <a:normAutofit/>
          </a:bodyPr>
          <a:lstStyle/>
          <a:p>
            <a:r>
              <a:rPr lang="en-US"/>
              <a:t>Click to edit Master title style</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758952" y="883487"/>
            <a:ext cx="4562856" cy="2441448"/>
          </a:xfrm>
          <a:solidFill>
            <a:schemeClr val="accent6"/>
          </a:solidFill>
        </p:spPr>
        <p:txBody>
          <a:bodyPr/>
          <a:lstStyle/>
          <a:p>
            <a:r>
              <a:rPr lang="en-US"/>
              <a:t>Click icon to add picture</a:t>
            </a:r>
          </a:p>
        </p:txBody>
      </p:sp>
      <p:sp>
        <p:nvSpPr>
          <p:cNvPr id="19" name="Picture Placeholder 17">
            <a:extLst>
              <a:ext uri="{FF2B5EF4-FFF2-40B4-BE49-F238E27FC236}">
                <a16:creationId xmlns:a16="http://schemas.microsoft.com/office/drawing/2014/main" id="{37E21EC2-9A85-4522-B6AD-3FF227CACDD7}"/>
              </a:ext>
            </a:extLst>
          </p:cNvPr>
          <p:cNvSpPr>
            <a:spLocks noGrp="1"/>
          </p:cNvSpPr>
          <p:nvPr>
            <p:ph type="pic" sz="quarter" idx="14"/>
          </p:nvPr>
        </p:nvSpPr>
        <p:spPr>
          <a:xfrm>
            <a:off x="758952" y="3593592"/>
            <a:ext cx="4562856" cy="2441448"/>
          </a:xfrm>
          <a:solidFill>
            <a:schemeClr val="accent6"/>
          </a:solidFill>
        </p:spPr>
        <p:txBody>
          <a:bodyPr/>
          <a:lstStyle/>
          <a:p>
            <a:r>
              <a:rPr lang="en-US"/>
              <a:t>Click icon to add picture</a:t>
            </a:r>
          </a:p>
        </p:txBody>
      </p:sp>
      <p:sp>
        <p:nvSpPr>
          <p:cNvPr id="16" name="Content Placeholder 1">
            <a:extLst>
              <a:ext uri="{FF2B5EF4-FFF2-40B4-BE49-F238E27FC236}">
                <a16:creationId xmlns:a16="http://schemas.microsoft.com/office/drawing/2014/main" id="{9F9D0834-E38A-4C71-95D5-A8A2B973AC09}"/>
              </a:ext>
            </a:extLst>
          </p:cNvPr>
          <p:cNvSpPr>
            <a:spLocks noGrp="1"/>
          </p:cNvSpPr>
          <p:nvPr>
            <p:ph idx="1"/>
          </p:nvPr>
        </p:nvSpPr>
        <p:spPr>
          <a:xfrm>
            <a:off x="6095998" y="2970213"/>
            <a:ext cx="4565651"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9883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xmlns=""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746760" y="756284"/>
            <a:ext cx="10698480" cy="5349240"/>
          </a:xfrm>
          <a:solidFill>
            <a:schemeClr val="accent6"/>
          </a:solidFill>
        </p:spPr>
        <p:txBody>
          <a:bodyPr/>
          <a:lstStyle/>
          <a:p>
            <a:r>
              <a:rPr lang="en-US"/>
              <a:t>Click icon to add picture</a:t>
            </a: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7333488" y="1517904"/>
            <a:ext cx="3749040" cy="2796945"/>
          </a:xfrm>
        </p:spPr>
        <p:txBody>
          <a:bodyPr anchor="ctr">
            <a:normAutofit/>
          </a:bodyPr>
          <a:lstStyle>
            <a:lvl1pPr>
              <a:defRPr sz="6000"/>
            </a:lvl1pPr>
          </a:lstStyle>
          <a:p>
            <a:pPr algn="l"/>
            <a:r>
              <a:rPr lang="en-US"/>
              <a:t>Click to edit Master title style</a:t>
            </a:r>
            <a:endParaRPr lang="en-US" dirty="0"/>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7333488" y="4479368"/>
            <a:ext cx="3666744" cy="1616631"/>
          </a:xfrm>
        </p:spPr>
        <p:txBody>
          <a:bodyPr/>
          <a:lstStyle>
            <a:lvl1pPr marL="0" indent="0">
              <a:buNone/>
              <a:defRPr/>
            </a:lvl1pPr>
          </a:lstStyle>
          <a:p>
            <a:pPr algn="l"/>
            <a:r>
              <a:rPr lang="en-US"/>
              <a:t>Click to edit Master subtitle style</a:t>
            </a:r>
            <a:endParaRPr lang="en-US" dirty="0"/>
          </a:p>
        </p:txBody>
      </p:sp>
    </p:spTree>
    <p:extLst>
      <p:ext uri="{BB962C8B-B14F-4D97-AF65-F5344CB8AC3E}">
        <p14:creationId xmlns:p14="http://schemas.microsoft.com/office/powerpoint/2010/main" val="173054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r>
              <a:rPr lang="en-US"/>
              <a:t>3/1/20XX</a:t>
            </a:r>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5251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DA639-2F5C-4255-BE42-C41A5ABBC24D}"/>
              </a:ext>
              <a:ext uri="{C183D7F6-B498-43B3-948B-1728B52AA6E4}">
                <adec:decorative xmlns:adec="http://schemas.microsoft.com/office/drawing/2017/decorative" xmlns="" val="1"/>
              </a:ext>
            </a:extLst>
          </p:cNvPr>
          <p:cNvSpPr/>
          <p:nvPr userDrawn="1"/>
        </p:nvSpPr>
        <p:spPr>
          <a:xfrm>
            <a:off x="0" y="0"/>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6" name="Rectangle 5">
            <a:extLst>
              <a:ext uri="{FF2B5EF4-FFF2-40B4-BE49-F238E27FC236}">
                <a16:creationId xmlns:a16="http://schemas.microsoft.com/office/drawing/2014/main" id="{E96D6DC8-1218-45DD-BCD3-DF21DFA5B10A}"/>
              </a:ext>
              <a:ext uri="{C183D7F6-B498-43B3-948B-1728B52AA6E4}">
                <adec:decorative xmlns:adec="http://schemas.microsoft.com/office/drawing/2017/decorative" xmlns="" val="1"/>
              </a:ext>
            </a:extLst>
          </p:cNvPr>
          <p:cNvSpPr/>
          <p:nvPr userDrawn="1"/>
        </p:nvSpPr>
        <p:spPr>
          <a:xfrm>
            <a:off x="762000" y="766762"/>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A58F504-65F1-4BFD-A987-54F78AD52D41}"/>
              </a:ext>
            </a:extLst>
          </p:cNvPr>
          <p:cNvSpPr>
            <a:spLocks noGrp="1"/>
          </p:cNvSpPr>
          <p:nvPr>
            <p:ph type="pic" sz="quarter" idx="13"/>
          </p:nvPr>
        </p:nvSpPr>
        <p:spPr>
          <a:xfrm>
            <a:off x="758952" y="749808"/>
            <a:ext cx="10744200" cy="5394960"/>
          </a:xfrm>
          <a:solidFill>
            <a:schemeClr val="accent6"/>
          </a:solidFill>
        </p:spPr>
        <p:txBody>
          <a:bodyPr/>
          <a:lstStyle/>
          <a:p>
            <a:r>
              <a:rPr lang="en-US"/>
              <a:t>Click icon to add picture</a:t>
            </a:r>
            <a:endParaRPr lang="en-US" dirty="0"/>
          </a:p>
        </p:txBody>
      </p:sp>
      <p:sp>
        <p:nvSpPr>
          <p:cNvPr id="13" name="Title 16">
            <a:extLst>
              <a:ext uri="{FF2B5EF4-FFF2-40B4-BE49-F238E27FC236}">
                <a16:creationId xmlns:a16="http://schemas.microsoft.com/office/drawing/2014/main" id="{0B9261BF-90C7-41A0-8711-97168C7479D9}"/>
              </a:ext>
            </a:extLst>
          </p:cNvPr>
          <p:cNvSpPr>
            <a:spLocks noGrp="1"/>
          </p:cNvSpPr>
          <p:nvPr>
            <p:ph type="ctrTitle"/>
          </p:nvPr>
        </p:nvSpPr>
        <p:spPr>
          <a:xfrm>
            <a:off x="6611112" y="1517904"/>
            <a:ext cx="4480560" cy="2796945"/>
          </a:xfrm>
        </p:spPr>
        <p:txBody>
          <a:bodyPr anchor="ctr">
            <a:normAutofit/>
          </a:bodyPr>
          <a:lstStyle>
            <a:lvl1pPr>
              <a:defRPr sz="4400"/>
            </a:lvl1pPr>
          </a:lstStyle>
          <a:p>
            <a:pPr algn="l"/>
            <a:r>
              <a:rPr lang="en-US"/>
              <a:t>Click to edit Master title style</a:t>
            </a:r>
            <a:endParaRPr lang="en-US" dirty="0"/>
          </a:p>
        </p:txBody>
      </p:sp>
      <p:sp>
        <p:nvSpPr>
          <p:cNvPr id="14" name="Subtitle 17">
            <a:extLst>
              <a:ext uri="{FF2B5EF4-FFF2-40B4-BE49-F238E27FC236}">
                <a16:creationId xmlns:a16="http://schemas.microsoft.com/office/drawing/2014/main" id="{305C0D07-994F-4143-B88E-32EED69E7F65}"/>
              </a:ext>
            </a:extLst>
          </p:cNvPr>
          <p:cNvSpPr>
            <a:spLocks noGrp="1"/>
          </p:cNvSpPr>
          <p:nvPr>
            <p:ph type="subTitle" idx="1"/>
          </p:nvPr>
        </p:nvSpPr>
        <p:spPr>
          <a:xfrm>
            <a:off x="6611112" y="4425696"/>
            <a:ext cx="4059936" cy="1189912"/>
          </a:xfrm>
        </p:spPr>
        <p:txBody>
          <a:bodyPr/>
          <a:lstStyle>
            <a:lvl1pPr marL="0" indent="0">
              <a:buNone/>
              <a:defRPr/>
            </a:lvl1pPr>
          </a:lstStyle>
          <a:p>
            <a:pPr algn="l"/>
            <a:r>
              <a:rPr lang="en-US"/>
              <a:t>Click to edit Master subtitle style</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lvl1pPr>
              <a:defRPr>
                <a:solidFill>
                  <a:schemeClr val="bg1"/>
                </a:solidFill>
              </a:defRPr>
            </a:lvl1p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a:p>
        </p:txBody>
      </p:sp>
    </p:spTree>
    <p:extLst>
      <p:ext uri="{BB962C8B-B14F-4D97-AF65-F5344CB8AC3E}">
        <p14:creationId xmlns:p14="http://schemas.microsoft.com/office/powerpoint/2010/main" val="28225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1504950" y="2861595"/>
            <a:ext cx="1828800" cy="1993392"/>
          </a:xfrm>
          <a:solidFill>
            <a:schemeClr val="accent6"/>
          </a:solidFill>
        </p:spPr>
        <p:txBody>
          <a:bodyPr/>
          <a:lstStyle/>
          <a:p>
            <a:r>
              <a:rPr lang="en-US"/>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1508760"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1504950"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3953511" y="2861595"/>
            <a:ext cx="1828800" cy="1993392"/>
          </a:xfrm>
          <a:solidFill>
            <a:schemeClr val="accent6"/>
          </a:solidFill>
        </p:spPr>
        <p:txBody>
          <a:bodyPr/>
          <a:lstStyle/>
          <a:p>
            <a:r>
              <a:rPr lang="en-US"/>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3942757" y="4854889"/>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3942757" y="5462491"/>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6391656" y="2861595"/>
            <a:ext cx="1828800" cy="1993392"/>
          </a:xfrm>
          <a:solidFill>
            <a:schemeClr val="accent6"/>
          </a:solidFill>
        </p:spPr>
        <p:txBody>
          <a:bodyPr/>
          <a:lstStyle/>
          <a:p>
            <a:r>
              <a:rPr lang="en-US"/>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6391656"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6391656"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8833104" y="2862072"/>
            <a:ext cx="1828800" cy="1993392"/>
          </a:xfrm>
          <a:solidFill>
            <a:schemeClr val="accent6"/>
          </a:solidFill>
        </p:spPr>
        <p:txBody>
          <a:bodyPr/>
          <a:lstStyle/>
          <a:p>
            <a:r>
              <a:rPr lang="en-US"/>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8825653" y="4855651"/>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8825653" y="5468299"/>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98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0FFFD15-4D1A-45CA-9374-373A700D366B}"/>
              </a:ext>
            </a:extLst>
          </p:cNvPr>
          <p:cNvSpPr>
            <a:spLocks noGrp="1"/>
          </p:cNvSpPr>
          <p:nvPr>
            <p:ph sz="quarter" idx="13"/>
          </p:nvPr>
        </p:nvSpPr>
        <p:spPr>
          <a:xfrm>
            <a:off x="838200" y="2181225"/>
            <a:ext cx="10515600" cy="387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1837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column (comparison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714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028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r>
              <a:rPr lang="en-US"/>
              <a:t>3/1/20XX</a:t>
            </a:r>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r>
              <a:rPr lang="en-US" sz="1000"/>
              <a:t>Sample footer text</a:t>
            </a:r>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5" r:id="rId3"/>
    <p:sldLayoutId id="2147483663" r:id="rId4"/>
    <p:sldLayoutId id="2147483650" r:id="rId5"/>
    <p:sldLayoutId id="2147483664" r:id="rId6"/>
    <p:sldLayoutId id="2147483669" r:id="rId7"/>
    <p:sldLayoutId id="2147483654" r:id="rId8"/>
    <p:sldLayoutId id="2147483653" r:id="rId9"/>
    <p:sldLayoutId id="2147483670" r:id="rId10"/>
    <p:sldLayoutId id="2147483662" r:id="rId11"/>
    <p:sldLayoutId id="2147483666" r:id="rId12"/>
  </p:sldLayoutIdLst>
  <p:hf hdr="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arlyyearsmatters.co.uk/top-tips/your-developing-baby-0-3-months/" TargetMode="External"/><Relationship Id="rId7" Type="http://schemas.openxmlformats.org/officeDocument/2006/relationships/customXml" Target="../ink/ink2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customXml" Target="../ink/ink24.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www.earlyyearsmatters.co.uk/top-tips/your-developing-baby-0-3-month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customXml" Target="../ink/ink26.xml"/><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8.xml"/><Relationship Id="rId5" Type="http://schemas.openxmlformats.org/officeDocument/2006/relationships/customXml" Target="../ink/ink2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royalfoundation.com/the-duchess-of-cambridge-and-the-royal-foundation-to-release-landmark-research-on-the-early-years-this-week/" TargetMode="External"/><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7.png"/><Relationship Id="rId3" Type="http://schemas.openxmlformats.org/officeDocument/2006/relationships/customXml" Target="../ink/ink6.xml"/><Relationship Id="rId7" Type="http://schemas.openxmlformats.org/officeDocument/2006/relationships/image" Target="../media/image5.png"/><Relationship Id="rId12" Type="http://schemas.openxmlformats.org/officeDocument/2006/relationships/customXml" Target="../ink/ink12.xml"/><Relationship Id="rId2" Type="http://schemas.openxmlformats.org/officeDocument/2006/relationships/notesSlide" Target="../notesSlides/notesSlide3.xml"/><Relationship Id="rId16"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customXml" Target="../ink/ink11.xml"/><Relationship Id="rId5" Type="http://schemas.openxmlformats.org/officeDocument/2006/relationships/customXml" Target="../ink/ink7.xml"/><Relationship Id="rId15" Type="http://schemas.openxmlformats.org/officeDocument/2006/relationships/image" Target="../media/image8.png"/><Relationship Id="rId10" Type="http://schemas.openxmlformats.org/officeDocument/2006/relationships/customXml" Target="../ink/ink10.xml"/><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customXml" Target="../ink/ink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www.highspeedtraining.co.uk/hub/child-development-quiz/"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1.png"/><Relationship Id="rId18"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18.png"/><Relationship Id="rId12" Type="http://schemas.openxmlformats.org/officeDocument/2006/relationships/customXml" Target="../ink/ink19.xml"/><Relationship Id="rId17" Type="http://schemas.openxmlformats.org/officeDocument/2006/relationships/customXml" Target="../ink/ink22.xml"/><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hyperlink" Target="https://youtu.be/aISXCw0Pi94" TargetMode="External"/><Relationship Id="rId1" Type="http://schemas.openxmlformats.org/officeDocument/2006/relationships/slideLayout" Target="../slideLayouts/slideLayout1.xml"/><Relationship Id="rId6" Type="http://schemas.openxmlformats.org/officeDocument/2006/relationships/customXml" Target="../ink/ink16.xm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customXml" Target="../ink/ink21.xml"/><Relationship Id="rId10" Type="http://schemas.openxmlformats.org/officeDocument/2006/relationships/customXml" Target="../ink/ink18.xml"/><Relationship Id="rId19" Type="http://schemas.openxmlformats.org/officeDocument/2006/relationships/customXml" Target="../ink/ink23.xml"/><Relationship Id="rId4" Type="http://schemas.openxmlformats.org/officeDocument/2006/relationships/customXml" Target="../ink/ink15.xml"/><Relationship Id="rId9" Type="http://schemas.openxmlformats.org/officeDocument/2006/relationships/image" Target="../media/image19.png"/><Relationship Id="rId14" Type="http://schemas.openxmlformats.org/officeDocument/2006/relationships/customXml" Target="../ink/ink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Freeform: Shape 33">
            <a:extLst>
              <a:ext uri="{FF2B5EF4-FFF2-40B4-BE49-F238E27FC236}">
                <a16:creationId xmlns:a16="http://schemas.microsoft.com/office/drawing/2014/main"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0" name="Rectangle 35">
            <a:extLst>
              <a:ext uri="{FF2B5EF4-FFF2-40B4-BE49-F238E27FC236}">
                <a16:creationId xmlns:a16="http://schemas.microsoft.com/office/drawing/2014/main" id="{2C84039B-8CF9-47CD-8F02-B1DBD5E756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E3A6AAF1-B615-40B5-AAF8-9DFBE075C7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03" r="152"/>
          <a:stretch/>
        </p:blipFill>
        <p:spPr bwMode="auto">
          <a:xfrm>
            <a:off x="20" y="10"/>
            <a:ext cx="12191977" cy="685799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7">
            <a:extLst>
              <a:ext uri="{FF2B5EF4-FFF2-40B4-BE49-F238E27FC236}">
                <a16:creationId xmlns:a16="http://schemas.microsoft.com/office/drawing/2014/main" id="{48D8C7A8-9E05-4465-8B1B-577C9F1DB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762000" y="747059"/>
            <a:ext cx="5989320" cy="2762904"/>
          </a:xfrm>
        </p:spPr>
        <p:txBody>
          <a:bodyPr vert="horz" lIns="91440" tIns="45720" rIns="91440" bIns="45720" rtlCol="0" anchor="b">
            <a:normAutofit fontScale="90000"/>
          </a:bodyPr>
          <a:lstStyle/>
          <a:p>
            <a:r>
              <a:rPr lang="en-US" sz="4200" b="1" i="0">
                <a:solidFill>
                  <a:schemeClr val="bg1"/>
                </a:solidFill>
                <a:effectLst/>
              </a:rPr>
              <a:t>What is Child Development?</a:t>
            </a:r>
            <a:br>
              <a:rPr lang="en-US" sz="4200" b="1" i="0">
                <a:solidFill>
                  <a:schemeClr val="bg1"/>
                </a:solidFill>
                <a:effectLst/>
              </a:rPr>
            </a:br>
            <a:r>
              <a:rPr lang="en-US" sz="4200" b="1" i="0">
                <a:solidFill>
                  <a:schemeClr val="bg1"/>
                </a:solidFill>
                <a:effectLst/>
              </a:rPr>
              <a:t/>
            </a:r>
            <a:br>
              <a:rPr lang="en-US" sz="4200" b="1" i="0">
                <a:solidFill>
                  <a:schemeClr val="bg1"/>
                </a:solidFill>
                <a:effectLst/>
              </a:rPr>
            </a:br>
            <a:r>
              <a:rPr lang="en-US" sz="4200" b="1" i="0" dirty="0">
                <a:solidFill>
                  <a:schemeClr val="bg1"/>
                </a:solidFill>
                <a:effectLst/>
              </a:rPr>
              <a:t>Why is it important in Early Years?</a:t>
            </a: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762000" y="3810000"/>
            <a:ext cx="5989320" cy="1524000"/>
          </a:xfrm>
        </p:spPr>
        <p:txBody>
          <a:bodyPr vert="horz" lIns="91440" tIns="45720" rIns="91440" bIns="45720" rtlCol="0">
            <a:normAutofit/>
          </a:bodyPr>
          <a:lstStyle/>
          <a:p>
            <a:endParaRPr lang="en-US" sz="2400" dirty="0">
              <a:solidFill>
                <a:schemeClr val="bg1"/>
              </a:solidFill>
            </a:endParaRPr>
          </a:p>
          <a:p>
            <a:r>
              <a:rPr lang="en-US" sz="2400" dirty="0">
                <a:solidFill>
                  <a:schemeClr val="bg1"/>
                </a:solidFill>
              </a:rPr>
              <a:t>https://www.highspeedtraining.co.uk/hub/child-development-in-early-years/</a:t>
            </a:r>
          </a:p>
        </p:txBody>
      </p:sp>
    </p:spTree>
    <p:extLst>
      <p:ext uri="{BB962C8B-B14F-4D97-AF65-F5344CB8AC3E}">
        <p14:creationId xmlns:p14="http://schemas.microsoft.com/office/powerpoint/2010/main" val="9014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400"/>
                                        <p:tgtEl>
                                          <p:spTgt spid="19"/>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4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762000" y="839336"/>
            <a:ext cx="4449519" cy="3475513"/>
          </a:xfrm>
        </p:spPr>
        <p:txBody>
          <a:bodyPr anchor="ctr">
            <a:normAutofit fontScale="90000"/>
          </a:bodyPr>
          <a:lstStyle/>
          <a:p>
            <a:pPr algn="ctr"/>
            <a:r>
              <a:rPr lang="en-GB" b="1" i="0" dirty="0">
                <a:solidFill>
                  <a:srgbClr val="000000"/>
                </a:solidFill>
                <a:effectLst/>
                <a:latin typeface="Lato" panose="020F0502020204030203" pitchFamily="34" charset="0"/>
              </a:rPr>
              <a:t>Find 2 definitions of Child Development and compare </a:t>
            </a:r>
            <a:br>
              <a:rPr lang="en-GB" b="1" i="0" dirty="0">
                <a:solidFill>
                  <a:srgbClr val="000000"/>
                </a:solidFill>
                <a:effectLst/>
                <a:latin typeface="Lato" panose="020F0502020204030203" pitchFamily="34" charset="0"/>
              </a:rPr>
            </a:br>
            <a:endParaRPr lang="en-GB" b="1" i="0" dirty="0">
              <a:solidFill>
                <a:srgbClr val="000000"/>
              </a:solidFill>
              <a:effectLst/>
              <a:latin typeface="Lato" panose="020F0502020204030203" pitchFamily="34" charset="0"/>
            </a:endParaRP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762000" y="4570807"/>
            <a:ext cx="4123899" cy="1524000"/>
          </a:xfrm>
        </p:spPr>
        <p:txBody>
          <a:bodyPr>
            <a:normAutofit/>
          </a:bodyPr>
          <a:lstStyle/>
          <a:p>
            <a:endParaRPr lang="en-US" dirty="0"/>
          </a:p>
          <a:p>
            <a:endParaRPr lang="en-US" dirty="0"/>
          </a:p>
        </p:txBody>
      </p:sp>
      <p:pic>
        <p:nvPicPr>
          <p:cNvPr id="4" name="Picture Placeholder 3">
            <a:extLst>
              <a:ext uri="{FF2B5EF4-FFF2-40B4-BE49-F238E27FC236}">
                <a16:creationId xmlns:a16="http://schemas.microsoft.com/office/drawing/2014/main" id="{6F4A9D4C-A72A-4554-AEB6-7AA9D2D93AAA}"/>
              </a:ext>
            </a:extLst>
          </p:cNvPr>
          <p:cNvPicPr>
            <a:picLocks noGrp="1" noChangeAspect="1"/>
          </p:cNvPicPr>
          <p:nvPr>
            <p:ph type="pic" sz="quarter" idx="13"/>
          </p:nvPr>
        </p:nvPicPr>
        <p:blipFill>
          <a:blip r:embed="rId3"/>
          <a:srcRect l="11930" r="11930"/>
          <a:stretch>
            <a:fillRect/>
          </a:stretch>
        </p:blipFill>
        <p:spPr>
          <a:xfrm>
            <a:off x="5379813" y="115315"/>
            <a:ext cx="2100876" cy="1839448"/>
          </a:xfrm>
        </p:spPr>
      </p:pic>
      <p:sp>
        <p:nvSpPr>
          <p:cNvPr id="7" name="Title 18">
            <a:extLst>
              <a:ext uri="{FF2B5EF4-FFF2-40B4-BE49-F238E27FC236}">
                <a16:creationId xmlns:a16="http://schemas.microsoft.com/office/drawing/2014/main" id="{04686610-95B6-4D41-A743-F1838BC04791}"/>
              </a:ext>
            </a:extLst>
          </p:cNvPr>
          <p:cNvSpPr txBox="1">
            <a:spLocks/>
          </p:cNvSpPr>
          <p:nvPr/>
        </p:nvSpPr>
        <p:spPr>
          <a:xfrm>
            <a:off x="6569094" y="1517904"/>
            <a:ext cx="4092810" cy="2798064"/>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5200" kern="1200" spc="-50" baseline="0">
                <a:solidFill>
                  <a:schemeClr val="tx1"/>
                </a:solidFill>
                <a:latin typeface="+mj-lt"/>
                <a:ea typeface="+mj-ea"/>
                <a:cs typeface="+mj-cs"/>
              </a:defRPr>
            </a:lvl1pPr>
          </a:lstStyle>
          <a:p>
            <a:pPr algn="ctr"/>
            <a:r>
              <a:rPr lang="en-US" sz="2000" b="1" dirty="0"/>
              <a:t>Definition One:</a:t>
            </a:r>
          </a:p>
        </p:txBody>
      </p:sp>
      <p:sp>
        <p:nvSpPr>
          <p:cNvPr id="8" name="Title 18">
            <a:extLst>
              <a:ext uri="{FF2B5EF4-FFF2-40B4-BE49-F238E27FC236}">
                <a16:creationId xmlns:a16="http://schemas.microsoft.com/office/drawing/2014/main" id="{FBAB73B7-0475-4412-9624-CA4DCAB65FE8}"/>
              </a:ext>
            </a:extLst>
          </p:cNvPr>
          <p:cNvSpPr txBox="1">
            <a:spLocks/>
          </p:cNvSpPr>
          <p:nvPr/>
        </p:nvSpPr>
        <p:spPr>
          <a:xfrm>
            <a:off x="1664695" y="4059936"/>
            <a:ext cx="9144000" cy="2798064"/>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5200" kern="1200" spc="-50" baseline="0">
                <a:solidFill>
                  <a:schemeClr val="tx1"/>
                </a:solidFill>
                <a:latin typeface="+mj-lt"/>
                <a:ea typeface="+mj-ea"/>
                <a:cs typeface="+mj-cs"/>
              </a:defRPr>
            </a:lvl1pPr>
          </a:lstStyle>
          <a:p>
            <a:pPr algn="ctr"/>
            <a:r>
              <a:rPr lang="en-US" sz="1800" b="1" dirty="0"/>
              <a:t>Definition Two</a:t>
            </a:r>
          </a:p>
        </p:txBody>
      </p:sp>
    </p:spTree>
    <p:extLst>
      <p:ext uri="{BB962C8B-B14F-4D97-AF65-F5344CB8AC3E}">
        <p14:creationId xmlns:p14="http://schemas.microsoft.com/office/powerpoint/2010/main" val="13824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762000" y="839336"/>
            <a:ext cx="4449519" cy="3475513"/>
          </a:xfrm>
        </p:spPr>
        <p:txBody>
          <a:bodyPr anchor="ctr">
            <a:normAutofit/>
          </a:bodyPr>
          <a:lstStyle/>
          <a:p>
            <a:pPr algn="ctr"/>
            <a:r>
              <a:rPr lang="en-GB" b="1" i="0" dirty="0">
                <a:solidFill>
                  <a:srgbClr val="000000"/>
                </a:solidFill>
                <a:effectLst/>
                <a:latin typeface="Lato" panose="020F0502020204030203" pitchFamily="34" charset="0"/>
              </a:rPr>
              <a:t>Write your own definition here</a:t>
            </a:r>
            <a:br>
              <a:rPr lang="en-GB" b="1" i="0" dirty="0">
                <a:solidFill>
                  <a:srgbClr val="000000"/>
                </a:solidFill>
                <a:effectLst/>
                <a:latin typeface="Lato" panose="020F0502020204030203" pitchFamily="34" charset="0"/>
              </a:rPr>
            </a:br>
            <a:endParaRPr lang="en-GB" b="1" i="0" dirty="0">
              <a:solidFill>
                <a:srgbClr val="000000"/>
              </a:solidFill>
              <a:effectLst/>
              <a:latin typeface="Lato" panose="020F0502020204030203" pitchFamily="34" charset="0"/>
            </a:endParaRP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762000" y="4570807"/>
            <a:ext cx="4123899" cy="1524000"/>
          </a:xfrm>
        </p:spPr>
        <p:txBody>
          <a:bodyPr>
            <a:normAutofit/>
          </a:bodyPr>
          <a:lstStyle/>
          <a:p>
            <a:endParaRPr lang="en-US" dirty="0"/>
          </a:p>
          <a:p>
            <a:r>
              <a:rPr lang="en-US" dirty="0">
                <a:hlinkClick r:id="rId3"/>
              </a:rPr>
              <a:t>Use books, the internet, other sources. </a:t>
            </a:r>
            <a:endParaRPr lang="en-US" dirty="0"/>
          </a:p>
          <a:p>
            <a:endParaRPr lang="en-US" dirty="0"/>
          </a:p>
        </p:txBody>
      </p:sp>
      <p:pic>
        <p:nvPicPr>
          <p:cNvPr id="7" name="Picture Placeholder 6" descr="A picture containing colorful&#10;&#10;Description automatically generated">
            <a:extLst>
              <a:ext uri="{FF2B5EF4-FFF2-40B4-BE49-F238E27FC236}">
                <a16:creationId xmlns:a16="http://schemas.microsoft.com/office/drawing/2014/main" id="{0FC1C022-0358-46E5-9644-9E1FEFC317D6}"/>
              </a:ext>
            </a:extLst>
          </p:cNvPr>
          <p:cNvPicPr>
            <a:picLocks noGrp="1" noChangeAspect="1"/>
          </p:cNvPicPr>
          <p:nvPr>
            <p:ph type="pic" sz="quarter" idx="13"/>
          </p:nvPr>
        </p:nvPicPr>
        <p:blipFill>
          <a:blip r:embed="rId4"/>
          <a:srcRect l="11999" r="11999"/>
          <a:stretch>
            <a:fillRect/>
          </a:stretch>
        </p:blipFill>
        <p:spPr/>
      </p:pic>
      <p:grpSp>
        <p:nvGrpSpPr>
          <p:cNvPr id="5" name="Group 4">
            <a:extLst>
              <a:ext uri="{FF2B5EF4-FFF2-40B4-BE49-F238E27FC236}">
                <a16:creationId xmlns:a16="http://schemas.microsoft.com/office/drawing/2014/main" id="{7A01FCFD-E652-4689-B5F4-253AD9342FC3}"/>
              </a:ext>
            </a:extLst>
          </p:cNvPr>
          <p:cNvGrpSpPr/>
          <p:nvPr/>
        </p:nvGrpSpPr>
        <p:grpSpPr>
          <a:xfrm>
            <a:off x="2804643" y="2030144"/>
            <a:ext cx="360" cy="360"/>
            <a:chOff x="2804643" y="203014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2" name="Ink 1">
                  <a:extLst>
                    <a:ext uri="{FF2B5EF4-FFF2-40B4-BE49-F238E27FC236}">
                      <a16:creationId xmlns:a16="http://schemas.microsoft.com/office/drawing/2014/main" id="{E6E11970-87EA-4DBE-9DF6-3FDDE8C519E2}"/>
                    </a:ext>
                  </a:extLst>
                </p14:cNvPr>
                <p14:cNvContentPartPr/>
                <p14:nvPr/>
              </p14:nvContentPartPr>
              <p14:xfrm>
                <a:off x="2804643" y="2030144"/>
                <a:ext cx="360" cy="360"/>
              </p14:xfrm>
            </p:contentPart>
          </mc:Choice>
          <mc:Fallback>
            <p:pic>
              <p:nvPicPr>
                <p:cNvPr id="2" name="Ink 1">
                  <a:extLst>
                    <a:ext uri="{FF2B5EF4-FFF2-40B4-BE49-F238E27FC236}">
                      <a16:creationId xmlns:a16="http://schemas.microsoft.com/office/drawing/2014/main" id="{E6E11970-87EA-4DBE-9DF6-3FDDE8C519E2}"/>
                    </a:ext>
                  </a:extLst>
                </p:cNvPr>
                <p:cNvPicPr/>
                <p:nvPr/>
              </p:nvPicPr>
              <p:blipFill>
                <a:blip r:embed="rId6"/>
                <a:stretch>
                  <a:fillRect/>
                </a:stretch>
              </p:blipFill>
              <p:spPr>
                <a:xfrm>
                  <a:off x="2787003" y="192250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7">
              <p14:nvContentPartPr>
                <p14:cNvPr id="4" name="Ink 3">
                  <a:extLst>
                    <a:ext uri="{FF2B5EF4-FFF2-40B4-BE49-F238E27FC236}">
                      <a16:creationId xmlns:a16="http://schemas.microsoft.com/office/drawing/2014/main" id="{EB37CC52-B9FD-4AF5-9BC0-D0D3125C227E}"/>
                    </a:ext>
                  </a:extLst>
                </p14:cNvPr>
                <p14:cNvContentPartPr/>
                <p14:nvPr/>
              </p14:nvContentPartPr>
              <p14:xfrm>
                <a:off x="2804643" y="2030144"/>
                <a:ext cx="360" cy="360"/>
              </p14:xfrm>
            </p:contentPart>
          </mc:Choice>
          <mc:Fallback>
            <p:pic>
              <p:nvPicPr>
                <p:cNvPr id="4" name="Ink 3">
                  <a:extLst>
                    <a:ext uri="{FF2B5EF4-FFF2-40B4-BE49-F238E27FC236}">
                      <a16:creationId xmlns:a16="http://schemas.microsoft.com/office/drawing/2014/main" id="{EB37CC52-B9FD-4AF5-9BC0-D0D3125C227E}"/>
                    </a:ext>
                  </a:extLst>
                </p:cNvPr>
                <p:cNvPicPr/>
                <p:nvPr/>
              </p:nvPicPr>
              <p:blipFill>
                <a:blip r:embed="rId6"/>
                <a:stretch>
                  <a:fillRect/>
                </a:stretch>
              </p:blipFill>
              <p:spPr>
                <a:xfrm>
                  <a:off x="2787003" y="1922504"/>
                  <a:ext cx="36000" cy="216000"/>
                </a:xfrm>
                <a:prstGeom prst="rect">
                  <a:avLst/>
                </a:prstGeom>
              </p:spPr>
            </p:pic>
          </mc:Fallback>
        </mc:AlternateContent>
      </p:grpSp>
    </p:spTree>
    <p:extLst>
      <p:ext uri="{BB962C8B-B14F-4D97-AF65-F5344CB8AC3E}">
        <p14:creationId xmlns:p14="http://schemas.microsoft.com/office/powerpoint/2010/main" val="187455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Image of a slice of lemon in some water">
            <a:extLst>
              <a:ext uri="{FF2B5EF4-FFF2-40B4-BE49-F238E27FC236}">
                <a16:creationId xmlns:a16="http://schemas.microsoft.com/office/drawing/2014/main" id="{0E7FD06F-FD7E-4F39-B40E-790316D5A61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746760" y="756284"/>
            <a:ext cx="10698480" cy="5349240"/>
          </a:xfrm>
        </p:spPr>
      </p:pic>
      <p:sp>
        <p:nvSpPr>
          <p:cNvPr id="9" name="Title 8">
            <a:extLst>
              <a:ext uri="{FF2B5EF4-FFF2-40B4-BE49-F238E27FC236}">
                <a16:creationId xmlns:a16="http://schemas.microsoft.com/office/drawing/2014/main" id="{AF764D8E-8D44-4B0E-A17E-DF05833AC7B7}"/>
              </a:ext>
            </a:extLst>
          </p:cNvPr>
          <p:cNvSpPr>
            <a:spLocks noGrp="1"/>
          </p:cNvSpPr>
          <p:nvPr>
            <p:ph type="ctrTitle"/>
          </p:nvPr>
        </p:nvSpPr>
        <p:spPr>
          <a:xfrm>
            <a:off x="7333488" y="1517904"/>
            <a:ext cx="3749040" cy="2796945"/>
          </a:xfrm>
        </p:spPr>
        <p:txBody>
          <a:bodyPr anchor="b" anchorCtr="0">
            <a:normAutofit/>
          </a:bodyPr>
          <a:lstStyle/>
          <a:p>
            <a:r>
              <a:rPr lang="en-US" dirty="0"/>
              <a:t>Topic one</a:t>
            </a:r>
          </a:p>
        </p:txBody>
      </p:sp>
      <p:sp>
        <p:nvSpPr>
          <p:cNvPr id="11" name="Subtitle 10">
            <a:extLst>
              <a:ext uri="{FF2B5EF4-FFF2-40B4-BE49-F238E27FC236}">
                <a16:creationId xmlns:a16="http://schemas.microsoft.com/office/drawing/2014/main" id="{8CECFDD0-AD9E-4CB3-A606-F8B5DB779E4D}"/>
              </a:ext>
            </a:extLst>
          </p:cNvPr>
          <p:cNvSpPr>
            <a:spLocks noGrp="1"/>
          </p:cNvSpPr>
          <p:nvPr>
            <p:ph type="subTitle" idx="1"/>
          </p:nvPr>
        </p:nvSpPr>
        <p:spPr>
          <a:xfrm>
            <a:off x="7333488" y="4479368"/>
            <a:ext cx="3666744" cy="1616631"/>
          </a:xfrm>
        </p:spPr>
        <p:txBody>
          <a:bodyPr/>
          <a:lstStyle/>
          <a:p>
            <a:r>
              <a:rPr lang="en-US" dirty="0"/>
              <a:t>Subtitle</a:t>
            </a:r>
          </a:p>
        </p:txBody>
      </p:sp>
      <p:pic>
        <p:nvPicPr>
          <p:cNvPr id="5" name="Picture 4" descr="Factors that influence child development">
            <a:extLst>
              <a:ext uri="{FF2B5EF4-FFF2-40B4-BE49-F238E27FC236}">
                <a16:creationId xmlns:a16="http://schemas.microsoft.com/office/drawing/2014/main" id="{3D571E75-845A-4969-BF64-3617D373FF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 y="762001"/>
            <a:ext cx="10698480" cy="5234836"/>
          </a:xfrm>
          <a:prstGeom prst="rect">
            <a:avLst/>
          </a:prstGeom>
          <a:noFill/>
          <a:ln>
            <a:noFill/>
          </a:ln>
        </p:spPr>
      </p:pic>
    </p:spTree>
    <p:extLst>
      <p:ext uri="{BB962C8B-B14F-4D97-AF65-F5344CB8AC3E}">
        <p14:creationId xmlns:p14="http://schemas.microsoft.com/office/powerpoint/2010/main" val="195906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762000" y="839336"/>
            <a:ext cx="4449519" cy="3475513"/>
          </a:xfrm>
        </p:spPr>
        <p:txBody>
          <a:bodyPr anchor="ctr">
            <a:normAutofit/>
          </a:bodyPr>
          <a:lstStyle/>
          <a:p>
            <a:pPr algn="ctr"/>
            <a:r>
              <a:rPr lang="en-GB" b="1" i="0" dirty="0">
                <a:solidFill>
                  <a:srgbClr val="000000"/>
                </a:solidFill>
                <a:effectLst/>
                <a:latin typeface="Lato" panose="020F0502020204030203" pitchFamily="34" charset="0"/>
              </a:rPr>
              <a:t>Early Years Matters</a:t>
            </a:r>
            <a:br>
              <a:rPr lang="en-GB" b="1" i="0" dirty="0">
                <a:solidFill>
                  <a:srgbClr val="000000"/>
                </a:solidFill>
                <a:effectLst/>
                <a:latin typeface="Lato" panose="020F0502020204030203" pitchFamily="34" charset="0"/>
              </a:rPr>
            </a:br>
            <a:endParaRPr lang="en-GB" b="1" i="0" dirty="0">
              <a:solidFill>
                <a:srgbClr val="000000"/>
              </a:solidFill>
              <a:effectLst/>
              <a:latin typeface="Lato" panose="020F0502020204030203" pitchFamily="34" charset="0"/>
            </a:endParaRP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762000" y="4570807"/>
            <a:ext cx="4123899" cy="1524000"/>
          </a:xfrm>
        </p:spPr>
        <p:txBody>
          <a:bodyPr>
            <a:normAutofit fontScale="85000" lnSpcReduction="10000"/>
          </a:bodyPr>
          <a:lstStyle/>
          <a:p>
            <a:endParaRPr lang="en-US" dirty="0"/>
          </a:p>
          <a:p>
            <a:r>
              <a:rPr lang="en-US" dirty="0">
                <a:hlinkClick r:id="rId3"/>
              </a:rPr>
              <a:t>https://www.earlyyearsmatters.co.uk/top-tips/your-developing-baby-0-3-months/</a:t>
            </a:r>
            <a:endParaRPr lang="en-US" dirty="0"/>
          </a:p>
          <a:p>
            <a:endParaRPr lang="en-US" dirty="0"/>
          </a:p>
        </p:txBody>
      </p:sp>
      <p:pic>
        <p:nvPicPr>
          <p:cNvPr id="4" name="Picture Placeholder 3" descr="A baby playing with toys&#10;&#10;Description automatically generated with medium confidence">
            <a:extLst>
              <a:ext uri="{FF2B5EF4-FFF2-40B4-BE49-F238E27FC236}">
                <a16:creationId xmlns:a16="http://schemas.microsoft.com/office/drawing/2014/main" id="{4F5EA78D-DB7D-43A6-9532-11BFB3DA8EB7}"/>
              </a:ext>
            </a:extLst>
          </p:cNvPr>
          <p:cNvPicPr>
            <a:picLocks noGrp="1" noChangeAspect="1"/>
          </p:cNvPicPr>
          <p:nvPr>
            <p:ph type="pic" sz="quarter" idx="13"/>
          </p:nvPr>
        </p:nvPicPr>
        <p:blipFill>
          <a:blip r:embed="rId4"/>
          <a:srcRect l="25407" r="25407"/>
          <a:stretch>
            <a:fillRect/>
          </a:stretch>
        </p:blipFill>
        <p:spPr/>
      </p:pic>
    </p:spTree>
    <p:extLst>
      <p:ext uri="{BB962C8B-B14F-4D97-AF65-F5344CB8AC3E}">
        <p14:creationId xmlns:p14="http://schemas.microsoft.com/office/powerpoint/2010/main" val="294380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Rectangle 26">
            <a:extLst>
              <a:ext uri="{FF2B5EF4-FFF2-40B4-BE49-F238E27FC236}">
                <a16:creationId xmlns:a16="http://schemas.microsoft.com/office/drawing/2014/main"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E1BB9D-FAFF-4C3E-9E44-13F8FBABC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47C897C6-901F-410E-B2AC-162ED94B0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1517904" y="1517904"/>
            <a:ext cx="9144000" cy="4265816"/>
          </a:xfrm>
        </p:spPr>
        <p:txBody>
          <a:bodyPr vert="horz" lIns="91440" tIns="45720" rIns="91440" bIns="45720" rtlCol="0" anchor="ctr">
            <a:noAutofit/>
          </a:bodyPr>
          <a:lstStyle/>
          <a:p>
            <a:r>
              <a:rPr lang="en-GB" sz="2000" dirty="0"/>
              <a:t>The Early Years Foundation Stage (EYFS) is the statutory framework that sets the standards for the development, learning and care of children attending a setting from birth to five until the end of reception year at school (EYFS Profile, 2014). Since being introduced in March 2007, the emergence of this statutory policy initiative has supported the sector to work towards standards across early year’s provision. </a:t>
            </a:r>
            <a:br>
              <a:rPr lang="en-GB" sz="2000" dirty="0"/>
            </a:br>
            <a:r>
              <a:rPr lang="en-GB" sz="2000" dirty="0"/>
              <a:t>The EYFS has also enabled the opportunity for settings to continually review practices, and to provide a pedagogical approach that meets children’s interests, experiences and wellbeing, and promote teaching and learning to ensure not only ‘school readiness’ but to give children a broad range  of skills that provide the right foundation for future progress (DfE, Statutory Framework, 2017).</a:t>
            </a:r>
            <a:br>
              <a:rPr lang="en-GB" sz="2000" dirty="0"/>
            </a:br>
            <a:r>
              <a:rPr lang="en-GB" sz="2000" dirty="0"/>
              <a:t> </a:t>
            </a:r>
          </a:p>
        </p:txBody>
      </p:sp>
      <p:grpSp>
        <p:nvGrpSpPr>
          <p:cNvPr id="5" name="Group 4">
            <a:extLst>
              <a:ext uri="{FF2B5EF4-FFF2-40B4-BE49-F238E27FC236}">
                <a16:creationId xmlns:a16="http://schemas.microsoft.com/office/drawing/2014/main" id="{857547B5-04C3-441D-8E25-2F31BB363A76}"/>
              </a:ext>
            </a:extLst>
          </p:cNvPr>
          <p:cNvGrpSpPr/>
          <p:nvPr/>
        </p:nvGrpSpPr>
        <p:grpSpPr>
          <a:xfrm>
            <a:off x="2041443" y="2148224"/>
            <a:ext cx="360" cy="360"/>
            <a:chOff x="2041443" y="214822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2" name="Ink 1">
                  <a:extLst>
                    <a:ext uri="{FF2B5EF4-FFF2-40B4-BE49-F238E27FC236}">
                      <a16:creationId xmlns:a16="http://schemas.microsoft.com/office/drawing/2014/main" id="{7BBCE46F-BB51-47A0-BADD-6F4771660028}"/>
                    </a:ext>
                  </a:extLst>
                </p14:cNvPr>
                <p14:cNvContentPartPr/>
                <p14:nvPr/>
              </p14:nvContentPartPr>
              <p14:xfrm>
                <a:off x="2041443" y="2148224"/>
                <a:ext cx="360" cy="360"/>
              </p14:xfrm>
            </p:contentPart>
          </mc:Choice>
          <mc:Fallback>
            <p:pic>
              <p:nvPicPr>
                <p:cNvPr id="2" name="Ink 1">
                  <a:extLst>
                    <a:ext uri="{FF2B5EF4-FFF2-40B4-BE49-F238E27FC236}">
                      <a16:creationId xmlns:a16="http://schemas.microsoft.com/office/drawing/2014/main" id="{7BBCE46F-BB51-47A0-BADD-6F4771660028}"/>
                    </a:ext>
                  </a:extLst>
                </p:cNvPr>
                <p:cNvPicPr/>
                <p:nvPr/>
              </p:nvPicPr>
              <p:blipFill>
                <a:blip r:embed="rId4"/>
                <a:stretch>
                  <a:fillRect/>
                </a:stretch>
              </p:blipFill>
              <p:spPr>
                <a:xfrm>
                  <a:off x="2023443" y="204022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3" name="Ink 2">
                  <a:extLst>
                    <a:ext uri="{FF2B5EF4-FFF2-40B4-BE49-F238E27FC236}">
                      <a16:creationId xmlns:a16="http://schemas.microsoft.com/office/drawing/2014/main" id="{6B652C4E-64D0-40B6-8739-EE3A3B26C017}"/>
                    </a:ext>
                  </a:extLst>
                </p14:cNvPr>
                <p14:cNvContentPartPr/>
                <p14:nvPr/>
              </p14:nvContentPartPr>
              <p14:xfrm>
                <a:off x="2041443" y="2148224"/>
                <a:ext cx="360" cy="360"/>
              </p14:xfrm>
            </p:contentPart>
          </mc:Choice>
          <mc:Fallback>
            <p:pic>
              <p:nvPicPr>
                <p:cNvPr id="3" name="Ink 2">
                  <a:extLst>
                    <a:ext uri="{FF2B5EF4-FFF2-40B4-BE49-F238E27FC236}">
                      <a16:creationId xmlns:a16="http://schemas.microsoft.com/office/drawing/2014/main" id="{6B652C4E-64D0-40B6-8739-EE3A3B26C017}"/>
                    </a:ext>
                  </a:extLst>
                </p:cNvPr>
                <p:cNvPicPr/>
                <p:nvPr/>
              </p:nvPicPr>
              <p:blipFill>
                <a:blip r:embed="rId4"/>
                <a:stretch>
                  <a:fillRect/>
                </a:stretch>
              </p:blipFill>
              <p:spPr>
                <a:xfrm>
                  <a:off x="2023443" y="2040224"/>
                  <a:ext cx="36000" cy="216000"/>
                </a:xfrm>
                <a:prstGeom prst="rect">
                  <a:avLst/>
                </a:prstGeom>
              </p:spPr>
            </p:pic>
          </mc:Fallback>
        </mc:AlternateContent>
      </p:grpSp>
      <p:grpSp>
        <p:nvGrpSpPr>
          <p:cNvPr id="8" name="Group 7">
            <a:extLst>
              <a:ext uri="{FF2B5EF4-FFF2-40B4-BE49-F238E27FC236}">
                <a16:creationId xmlns:a16="http://schemas.microsoft.com/office/drawing/2014/main" id="{400157B4-EBCE-4562-8257-167B7E8BA049}"/>
              </a:ext>
            </a:extLst>
          </p:cNvPr>
          <p:cNvGrpSpPr/>
          <p:nvPr/>
        </p:nvGrpSpPr>
        <p:grpSpPr>
          <a:xfrm>
            <a:off x="2181843" y="1267304"/>
            <a:ext cx="360" cy="360"/>
            <a:chOff x="2181843" y="126730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6" name="Ink 5">
                  <a:extLst>
                    <a:ext uri="{FF2B5EF4-FFF2-40B4-BE49-F238E27FC236}">
                      <a16:creationId xmlns:a16="http://schemas.microsoft.com/office/drawing/2014/main" id="{68615E6A-2C56-4B14-9B62-2395E7A3DC36}"/>
                    </a:ext>
                  </a:extLst>
                </p14:cNvPr>
                <p14:cNvContentPartPr/>
                <p14:nvPr/>
              </p14:nvContentPartPr>
              <p14:xfrm>
                <a:off x="2181843" y="1267304"/>
                <a:ext cx="360" cy="360"/>
              </p14:xfrm>
            </p:contentPart>
          </mc:Choice>
          <mc:Fallback>
            <p:pic>
              <p:nvPicPr>
                <p:cNvPr id="6" name="Ink 5">
                  <a:extLst>
                    <a:ext uri="{FF2B5EF4-FFF2-40B4-BE49-F238E27FC236}">
                      <a16:creationId xmlns:a16="http://schemas.microsoft.com/office/drawing/2014/main" id="{68615E6A-2C56-4B14-9B62-2395E7A3DC36}"/>
                    </a:ext>
                  </a:extLst>
                </p:cNvPr>
                <p:cNvPicPr/>
                <p:nvPr/>
              </p:nvPicPr>
              <p:blipFill>
                <a:blip r:embed="rId7"/>
                <a:stretch>
                  <a:fillRect/>
                </a:stretch>
              </p:blipFill>
              <p:spPr>
                <a:xfrm>
                  <a:off x="2163843" y="11596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7" name="Ink 6">
                  <a:extLst>
                    <a:ext uri="{FF2B5EF4-FFF2-40B4-BE49-F238E27FC236}">
                      <a16:creationId xmlns:a16="http://schemas.microsoft.com/office/drawing/2014/main" id="{1A257A43-F338-498D-A9EC-96AE29FACF15}"/>
                    </a:ext>
                  </a:extLst>
                </p14:cNvPr>
                <p14:cNvContentPartPr/>
                <p14:nvPr/>
              </p14:nvContentPartPr>
              <p14:xfrm>
                <a:off x="2181843" y="1267304"/>
                <a:ext cx="360" cy="360"/>
              </p14:xfrm>
            </p:contentPart>
          </mc:Choice>
          <mc:Fallback>
            <p:pic>
              <p:nvPicPr>
                <p:cNvPr id="7" name="Ink 6">
                  <a:extLst>
                    <a:ext uri="{FF2B5EF4-FFF2-40B4-BE49-F238E27FC236}">
                      <a16:creationId xmlns:a16="http://schemas.microsoft.com/office/drawing/2014/main" id="{1A257A43-F338-498D-A9EC-96AE29FACF15}"/>
                    </a:ext>
                  </a:extLst>
                </p:cNvPr>
                <p:cNvPicPr/>
                <p:nvPr/>
              </p:nvPicPr>
              <p:blipFill>
                <a:blip r:embed="rId7"/>
                <a:stretch>
                  <a:fillRect/>
                </a:stretch>
              </p:blipFill>
              <p:spPr>
                <a:xfrm>
                  <a:off x="2163843" y="1159664"/>
                  <a:ext cx="36000" cy="216000"/>
                </a:xfrm>
                <a:prstGeom prst="rect">
                  <a:avLst/>
                </a:prstGeom>
              </p:spPr>
            </p:pic>
          </mc:Fallback>
        </mc:AlternateContent>
      </p:grpSp>
    </p:spTree>
    <p:extLst>
      <p:ext uri="{BB962C8B-B14F-4D97-AF65-F5344CB8AC3E}">
        <p14:creationId xmlns:p14="http://schemas.microsoft.com/office/powerpoint/2010/main" val="13199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14772-A1EE-4EA8-8C5D-46383706A557}"/>
              </a:ext>
            </a:extLst>
          </p:cNvPr>
          <p:cNvSpPr>
            <a:spLocks noGrp="1"/>
          </p:cNvSpPr>
          <p:nvPr>
            <p:ph idx="1"/>
          </p:nvPr>
        </p:nvSpPr>
        <p:spPr>
          <a:xfrm>
            <a:off x="4824442" y="1469773"/>
            <a:ext cx="6605557" cy="4626230"/>
          </a:xfrm>
        </p:spPr>
        <p:txBody>
          <a:bodyPr>
            <a:normAutofit fontScale="77500" lnSpcReduction="20000"/>
          </a:bodyPr>
          <a:lstStyle/>
          <a:p>
            <a:pPr algn="l"/>
            <a:r>
              <a:rPr lang="en-GB" b="1" i="0" dirty="0">
                <a:solidFill>
                  <a:srgbClr val="111111"/>
                </a:solidFill>
                <a:effectLst/>
                <a:latin typeface="Acumin Pro"/>
              </a:rPr>
              <a:t>There are 5 Stages of Child Development</a:t>
            </a:r>
          </a:p>
          <a:p>
            <a:pPr algn="l"/>
            <a:r>
              <a:rPr lang="en-GB" b="1" i="0" dirty="0">
                <a:solidFill>
                  <a:srgbClr val="303030"/>
                </a:solidFill>
                <a:effectLst/>
                <a:latin typeface="Acumin Pro"/>
              </a:rPr>
              <a:t>Development</a:t>
            </a:r>
            <a:r>
              <a:rPr lang="en-GB" b="0" i="0" dirty="0">
                <a:solidFill>
                  <a:srgbClr val="303030"/>
                </a:solidFill>
                <a:effectLst/>
                <a:latin typeface="Acumin Pro"/>
              </a:rPr>
              <a:t> describes the way a child grows, changes, and develops skills – not only physically, but also socially, emotionally, cognitively and communicatively.</a:t>
            </a:r>
          </a:p>
          <a:p>
            <a:pPr algn="l"/>
            <a:r>
              <a:rPr lang="en-GB" b="0" i="0" dirty="0">
                <a:solidFill>
                  <a:srgbClr val="303030"/>
                </a:solidFill>
                <a:effectLst/>
                <a:latin typeface="Acumin Pro"/>
              </a:rPr>
              <a:t>Child development can be broken down into </a:t>
            </a:r>
            <a:r>
              <a:rPr lang="en-GB" b="1" i="0" dirty="0">
                <a:solidFill>
                  <a:srgbClr val="303030"/>
                </a:solidFill>
                <a:effectLst/>
                <a:latin typeface="Acumin Pro"/>
              </a:rPr>
              <a:t>five stages</a:t>
            </a:r>
            <a:r>
              <a:rPr lang="en-GB" b="0" i="0" dirty="0">
                <a:solidFill>
                  <a:srgbClr val="303030"/>
                </a:solidFill>
                <a:effectLst/>
                <a:latin typeface="Acumin Pro"/>
              </a:rPr>
              <a:t>:</a:t>
            </a:r>
          </a:p>
          <a:p>
            <a:pPr algn="l">
              <a:buFont typeface="+mj-lt"/>
              <a:buAutoNum type="arabicPeriod"/>
            </a:pPr>
            <a:r>
              <a:rPr lang="en-GB" b="0" i="0" dirty="0" err="1">
                <a:solidFill>
                  <a:srgbClr val="303030"/>
                </a:solidFill>
                <a:effectLst/>
                <a:latin typeface="Acumin Pro"/>
              </a:rPr>
              <a:t>Newborn</a:t>
            </a:r>
            <a:r>
              <a:rPr lang="en-GB" b="0" i="0" dirty="0">
                <a:solidFill>
                  <a:srgbClr val="303030"/>
                </a:solidFill>
                <a:effectLst/>
                <a:latin typeface="Acumin Pro"/>
              </a:rPr>
              <a:t> (0-3 months)</a:t>
            </a:r>
          </a:p>
          <a:p>
            <a:pPr algn="l">
              <a:buFont typeface="+mj-lt"/>
              <a:buAutoNum type="arabicPeriod"/>
            </a:pPr>
            <a:r>
              <a:rPr lang="en-GB" b="0" i="0" dirty="0">
                <a:solidFill>
                  <a:srgbClr val="303030"/>
                </a:solidFill>
                <a:effectLst/>
                <a:latin typeface="Acumin Pro"/>
              </a:rPr>
              <a:t>Infant (3-12 months)</a:t>
            </a:r>
          </a:p>
          <a:p>
            <a:pPr algn="l">
              <a:buFont typeface="+mj-lt"/>
              <a:buAutoNum type="arabicPeriod"/>
            </a:pPr>
            <a:r>
              <a:rPr lang="en-GB" b="0" i="0" dirty="0">
                <a:solidFill>
                  <a:srgbClr val="303030"/>
                </a:solidFill>
                <a:effectLst/>
                <a:latin typeface="Acumin Pro"/>
              </a:rPr>
              <a:t>Toddler (1-3 years)</a:t>
            </a:r>
          </a:p>
          <a:p>
            <a:pPr algn="l">
              <a:buFont typeface="+mj-lt"/>
              <a:buAutoNum type="arabicPeriod"/>
            </a:pPr>
            <a:r>
              <a:rPr lang="en-GB" b="0" i="0" dirty="0">
                <a:solidFill>
                  <a:srgbClr val="303030"/>
                </a:solidFill>
                <a:effectLst/>
                <a:latin typeface="Acumin Pro"/>
              </a:rPr>
              <a:t>Preschool age (3-4 years)</a:t>
            </a:r>
          </a:p>
          <a:p>
            <a:pPr algn="l">
              <a:buFont typeface="+mj-lt"/>
              <a:buAutoNum type="arabicPeriod"/>
            </a:pPr>
            <a:r>
              <a:rPr lang="en-GB" b="0" i="0" dirty="0">
                <a:solidFill>
                  <a:srgbClr val="303030"/>
                </a:solidFill>
                <a:effectLst/>
                <a:latin typeface="Acumin Pro"/>
              </a:rPr>
              <a:t>School age (4-5 years).</a:t>
            </a:r>
          </a:p>
          <a:p>
            <a:pPr algn="l"/>
            <a:r>
              <a:rPr lang="en-GB" b="0" i="0" dirty="0">
                <a:solidFill>
                  <a:srgbClr val="303030"/>
                </a:solidFill>
                <a:effectLst/>
                <a:latin typeface="Acumin Pro"/>
              </a:rPr>
              <a:t>At each of these stages, children reach different </a:t>
            </a:r>
            <a:r>
              <a:rPr lang="en-GB" b="1" i="0" dirty="0">
                <a:solidFill>
                  <a:srgbClr val="303030"/>
                </a:solidFill>
                <a:effectLst/>
                <a:latin typeface="Acumin Pro"/>
              </a:rPr>
              <a:t>milestones </a:t>
            </a:r>
            <a:r>
              <a:rPr lang="en-GB" b="0" i="0" dirty="0">
                <a:solidFill>
                  <a:srgbClr val="303030"/>
                </a:solidFill>
                <a:effectLst/>
                <a:latin typeface="Acumin Pro"/>
              </a:rPr>
              <a:t>(also known as ‘characteristics of a stage’ – they </a:t>
            </a:r>
            <a:r>
              <a:rPr lang="en-GB" dirty="0">
                <a:solidFill>
                  <a:srgbClr val="303030"/>
                </a:solidFill>
                <a:latin typeface="Acumin Pro"/>
              </a:rPr>
              <a:t>develop and progress at a rapid r</a:t>
            </a:r>
            <a:r>
              <a:rPr lang="en-GB" b="0" i="0" dirty="0">
                <a:solidFill>
                  <a:srgbClr val="303030"/>
                </a:solidFill>
                <a:effectLst/>
                <a:latin typeface="Acumin Pro"/>
              </a:rPr>
              <a:t>ate.</a:t>
            </a:r>
          </a:p>
        </p:txBody>
      </p:sp>
      <p:sp>
        <p:nvSpPr>
          <p:cNvPr id="24" name="Slide Number Placeholder 23">
            <a:extLst>
              <a:ext uri="{FF2B5EF4-FFF2-40B4-BE49-F238E27FC236}">
                <a16:creationId xmlns:a16="http://schemas.microsoft.com/office/drawing/2014/main" id="{B583B8C6-95CF-4DD9-AFF1-3E252935F6C5}"/>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15</a:t>
            </a:fld>
            <a:endParaRPr lang="en-US"/>
          </a:p>
        </p:txBody>
      </p:sp>
      <p:pic>
        <p:nvPicPr>
          <p:cNvPr id="18" name="Picture Placeholder 17" descr="A picture containing person, sitting, child, child&#10;&#10;Description automatically generated">
            <a:extLst>
              <a:ext uri="{FF2B5EF4-FFF2-40B4-BE49-F238E27FC236}">
                <a16:creationId xmlns:a16="http://schemas.microsoft.com/office/drawing/2014/main" id="{2BCC11A5-3EDC-4D0F-A406-F7101582D96C}"/>
              </a:ext>
            </a:extLst>
          </p:cNvPr>
          <p:cNvPicPr>
            <a:picLocks noGrp="1" noChangeAspect="1"/>
          </p:cNvPicPr>
          <p:nvPr>
            <p:ph type="pic" sz="quarter" idx="13"/>
          </p:nvPr>
        </p:nvPicPr>
        <p:blipFill>
          <a:blip r:embed="rId2"/>
          <a:srcRect l="24777" r="24777"/>
          <a:stretch>
            <a:fillRect/>
          </a:stretch>
        </p:blipFill>
        <p:spPr/>
      </p:pic>
      <p:pic>
        <p:nvPicPr>
          <p:cNvPr id="20" name="Picture Placeholder 19" descr="Text&#10;&#10;Description automatically generated">
            <a:extLst>
              <a:ext uri="{FF2B5EF4-FFF2-40B4-BE49-F238E27FC236}">
                <a16:creationId xmlns:a16="http://schemas.microsoft.com/office/drawing/2014/main" id="{AE7C56AC-6C33-476A-A91D-5003A9C77E9A}"/>
              </a:ext>
            </a:extLst>
          </p:cNvPr>
          <p:cNvPicPr>
            <a:picLocks noGrp="1" noChangeAspect="1"/>
          </p:cNvPicPr>
          <p:nvPr>
            <p:ph type="pic" sz="quarter" idx="14"/>
          </p:nvPr>
        </p:nvPicPr>
        <p:blipFill>
          <a:blip r:embed="rId3"/>
          <a:srcRect t="4510" b="4510"/>
          <a:stretch>
            <a:fillRect/>
          </a:stretch>
        </p:blipFill>
        <p:spPr/>
      </p:pic>
      <p:pic>
        <p:nvPicPr>
          <p:cNvPr id="29" name="Picture Placeholder 28" descr="A baby with a pacifier&#10;&#10;Description automatically generated with medium confidence">
            <a:extLst>
              <a:ext uri="{FF2B5EF4-FFF2-40B4-BE49-F238E27FC236}">
                <a16:creationId xmlns:a16="http://schemas.microsoft.com/office/drawing/2014/main" id="{8EF98512-F714-4626-9C00-8D0FBF844BA6}"/>
              </a:ext>
            </a:extLst>
          </p:cNvPr>
          <p:cNvPicPr>
            <a:picLocks noGrp="1" noChangeAspect="1"/>
          </p:cNvPicPr>
          <p:nvPr>
            <p:ph type="pic" sz="quarter" idx="15"/>
          </p:nvPr>
        </p:nvPicPr>
        <p:blipFill>
          <a:blip r:embed="rId4"/>
          <a:srcRect t="5807" b="5807"/>
          <a:stretch>
            <a:fillRect/>
          </a:stretch>
        </p:blipFill>
        <p:spPr/>
      </p:pic>
    </p:spTree>
    <p:extLst>
      <p:ext uri="{BB962C8B-B14F-4D97-AF65-F5344CB8AC3E}">
        <p14:creationId xmlns:p14="http://schemas.microsoft.com/office/powerpoint/2010/main" val="420869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1517904" y="1517904"/>
            <a:ext cx="9144000" cy="787146"/>
          </a:xfrm>
        </p:spPr>
        <p:txBody>
          <a:bodyPr>
            <a:normAutofit/>
          </a:bodyPr>
          <a:lstStyle/>
          <a:p>
            <a:r>
              <a:rPr lang="en-US" dirty="0"/>
              <a:t>PILES</a:t>
            </a:r>
          </a:p>
        </p:txBody>
      </p:sp>
      <p:sp>
        <p:nvSpPr>
          <p:cNvPr id="2" name="Text Placeholder 1">
            <a:extLst>
              <a:ext uri="{FF2B5EF4-FFF2-40B4-BE49-F238E27FC236}">
                <a16:creationId xmlns:a16="http://schemas.microsoft.com/office/drawing/2014/main" id="{79716383-4E86-4C1B-9602-EABE14A1F73E}"/>
              </a:ext>
            </a:extLst>
          </p:cNvPr>
          <p:cNvSpPr>
            <a:spLocks noGrp="1"/>
          </p:cNvSpPr>
          <p:nvPr>
            <p:ph type="body" idx="1"/>
          </p:nvPr>
        </p:nvSpPr>
        <p:spPr>
          <a:xfrm>
            <a:off x="1439368" y="2197871"/>
            <a:ext cx="4334256" cy="606026"/>
          </a:xfrm>
        </p:spPr>
        <p:txBody>
          <a:bodyPr/>
          <a:lstStyle/>
          <a:p>
            <a:r>
              <a:rPr lang="en-US" dirty="0"/>
              <a:t>Physical</a:t>
            </a:r>
          </a:p>
        </p:txBody>
      </p:sp>
      <p:sp>
        <p:nvSpPr>
          <p:cNvPr id="3" name="Content Placeholder 2">
            <a:extLst>
              <a:ext uri="{FF2B5EF4-FFF2-40B4-BE49-F238E27FC236}">
                <a16:creationId xmlns:a16="http://schemas.microsoft.com/office/drawing/2014/main" id="{975B74AE-546C-4A26-BDD5-2BD124FD2C39}"/>
              </a:ext>
            </a:extLst>
          </p:cNvPr>
          <p:cNvSpPr>
            <a:spLocks noGrp="1"/>
          </p:cNvSpPr>
          <p:nvPr>
            <p:ph sz="half" idx="2"/>
          </p:nvPr>
        </p:nvSpPr>
        <p:spPr>
          <a:xfrm>
            <a:off x="1517904" y="2894665"/>
            <a:ext cx="4334256" cy="3377109"/>
          </a:xfrm>
        </p:spPr>
        <p:txBody>
          <a:bodyPr>
            <a:normAutofit/>
          </a:bodyPr>
          <a:lstStyle/>
          <a:p>
            <a:r>
              <a:rPr lang="en-US" dirty="0"/>
              <a:t>The way in which the body increases in skill and becomes more complex </a:t>
            </a:r>
          </a:p>
          <a:p>
            <a:r>
              <a:rPr lang="en-US" dirty="0"/>
              <a:t>Development of fine and gross motor skills</a:t>
            </a:r>
          </a:p>
          <a:p>
            <a:r>
              <a:rPr lang="en-US" dirty="0"/>
              <a:t>Movement, balance, co-ordination</a:t>
            </a:r>
          </a:p>
          <a:p>
            <a:r>
              <a:rPr lang="en-US" dirty="0"/>
              <a:t>Body growth and muscle developed through physical skills and movement in crawling, sitting, walking, running, jumping, climbing etc..</a:t>
            </a:r>
          </a:p>
          <a:p>
            <a:r>
              <a:rPr lang="en-US" dirty="0"/>
              <a:t>Write 1 more …</a:t>
            </a:r>
          </a:p>
          <a:p>
            <a:endParaRPr lang="en-US" b="1" dirty="0"/>
          </a:p>
        </p:txBody>
      </p:sp>
      <p:sp>
        <p:nvSpPr>
          <p:cNvPr id="4" name="Text Placeholder 3">
            <a:extLst>
              <a:ext uri="{FF2B5EF4-FFF2-40B4-BE49-F238E27FC236}">
                <a16:creationId xmlns:a16="http://schemas.microsoft.com/office/drawing/2014/main" id="{3F3ADAD5-E67E-408A-87BE-C70E16A34F0C}"/>
              </a:ext>
            </a:extLst>
          </p:cNvPr>
          <p:cNvSpPr>
            <a:spLocks noGrp="1"/>
          </p:cNvSpPr>
          <p:nvPr>
            <p:ph type="body" sz="quarter" idx="3"/>
          </p:nvPr>
        </p:nvSpPr>
        <p:spPr>
          <a:xfrm>
            <a:off x="6406184" y="1993832"/>
            <a:ext cx="4334256" cy="606026"/>
          </a:xfrm>
        </p:spPr>
        <p:txBody>
          <a:bodyPr/>
          <a:lstStyle/>
          <a:p>
            <a:r>
              <a:rPr lang="en-US" dirty="0"/>
              <a:t>Social and Emotional</a:t>
            </a:r>
          </a:p>
        </p:txBody>
      </p:sp>
      <p:sp>
        <p:nvSpPr>
          <p:cNvPr id="5" name="Content Placeholder 4">
            <a:extLst>
              <a:ext uri="{FF2B5EF4-FFF2-40B4-BE49-F238E27FC236}">
                <a16:creationId xmlns:a16="http://schemas.microsoft.com/office/drawing/2014/main" id="{DD2567E2-A69E-4C26-B585-8B3CB193C2D7}"/>
              </a:ext>
            </a:extLst>
          </p:cNvPr>
          <p:cNvSpPr>
            <a:spLocks noGrp="1"/>
          </p:cNvSpPr>
          <p:nvPr>
            <p:ph sz="quarter" idx="4"/>
          </p:nvPr>
        </p:nvSpPr>
        <p:spPr>
          <a:xfrm>
            <a:off x="6336792" y="2894665"/>
            <a:ext cx="4334256" cy="2952317"/>
          </a:xfrm>
        </p:spPr>
        <p:txBody>
          <a:bodyPr>
            <a:normAutofit/>
          </a:bodyPr>
          <a:lstStyle/>
          <a:p>
            <a:pPr>
              <a:lnSpc>
                <a:spcPct val="107000"/>
              </a:lnSpc>
              <a:spcAft>
                <a:spcPts val="800"/>
              </a:spcAft>
            </a:pPr>
            <a:r>
              <a:rPr lang="en-GB" b="1" dirty="0">
                <a:latin typeface="Avenir Next LT Pro Demi" panose="020B0604020202020204" pitchFamily="34" charset="0"/>
                <a:ea typeface="Calibri" panose="020F0502020204030204" pitchFamily="34" charset="0"/>
                <a:cs typeface="Times New Roman" panose="02020603050405020304" pitchFamily="18" charset="0"/>
              </a:rPr>
              <a:t>Th</a:t>
            </a:r>
            <a:r>
              <a:rPr lang="en-GB" b="1" dirty="0">
                <a:effectLst/>
                <a:latin typeface="Avenir Next LT Pro Demi" panose="020B0604020202020204" pitchFamily="34" charset="0"/>
                <a:ea typeface="Calibri" panose="020F0502020204030204" pitchFamily="34" charset="0"/>
                <a:cs typeface="Times New Roman" panose="02020603050405020304" pitchFamily="18" charset="0"/>
              </a:rPr>
              <a:t>e ability to interact with others, develop, manage, and express feelings.</a:t>
            </a:r>
          </a:p>
          <a:p>
            <a:pPr>
              <a:lnSpc>
                <a:spcPct val="107000"/>
              </a:lnSpc>
              <a:spcAft>
                <a:spcPts val="800"/>
              </a:spcAft>
            </a:pPr>
            <a:r>
              <a:rPr lang="en-GB" b="1" dirty="0">
                <a:latin typeface="Avenir Next LT Pro Demi" panose="020B0604020202020204" pitchFamily="34" charset="0"/>
                <a:ea typeface="Calibri" panose="020F0502020204030204" pitchFamily="34" charset="0"/>
                <a:cs typeface="Times New Roman" panose="02020603050405020304" pitchFamily="18" charset="0"/>
              </a:rPr>
              <a:t>Becoming </a:t>
            </a:r>
            <a:r>
              <a:rPr lang="en-GB" b="1" dirty="0">
                <a:effectLst/>
                <a:latin typeface="Avenir Next LT Pro Demi" panose="020B0604020202020204" pitchFamily="34" charset="0"/>
                <a:ea typeface="Calibri" panose="020F0502020204030204" pitchFamily="34" charset="0"/>
                <a:cs typeface="Times New Roman" panose="02020603050405020304" pitchFamily="18" charset="0"/>
              </a:rPr>
              <a:t>more independent</a:t>
            </a:r>
          </a:p>
          <a:p>
            <a:pPr>
              <a:lnSpc>
                <a:spcPct val="107000"/>
              </a:lnSpc>
              <a:spcAft>
                <a:spcPts val="800"/>
              </a:spcAft>
            </a:pPr>
            <a:r>
              <a:rPr lang="en-GB" b="1" dirty="0">
                <a:latin typeface="Avenir Next LT Pro Demi" panose="020B0604020202020204" pitchFamily="34" charset="0"/>
                <a:ea typeface="Calibri" panose="020F0502020204030204" pitchFamily="34" charset="0"/>
                <a:cs typeface="Times New Roman" panose="02020603050405020304" pitchFamily="18" charset="0"/>
              </a:rPr>
              <a:t>Write 2 more …</a:t>
            </a:r>
            <a:endParaRPr lang="en-GB" b="1" dirty="0">
              <a:effectLst/>
              <a:latin typeface="Avenir Next LT Pro Demi" panose="020B0604020202020204" pitchFamily="34" charset="0"/>
              <a:ea typeface="Calibri" panose="020F050202020403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8C659246-E790-49FE-A673-1AEFD87FA46B}"/>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16</a:t>
            </a:fld>
            <a:endParaRPr lang="en-US"/>
          </a:p>
        </p:txBody>
      </p:sp>
    </p:spTree>
    <p:extLst>
      <p:ext uri="{BB962C8B-B14F-4D97-AF65-F5344CB8AC3E}">
        <p14:creationId xmlns:p14="http://schemas.microsoft.com/office/powerpoint/2010/main" val="339864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1517904" y="1517904"/>
            <a:ext cx="9144000" cy="787146"/>
          </a:xfrm>
        </p:spPr>
        <p:txBody>
          <a:bodyPr>
            <a:normAutofit/>
          </a:bodyPr>
          <a:lstStyle/>
          <a:p>
            <a:r>
              <a:rPr lang="en-US" dirty="0"/>
              <a:t>PILES</a:t>
            </a:r>
          </a:p>
        </p:txBody>
      </p:sp>
      <p:sp>
        <p:nvSpPr>
          <p:cNvPr id="2" name="Text Placeholder 1">
            <a:extLst>
              <a:ext uri="{FF2B5EF4-FFF2-40B4-BE49-F238E27FC236}">
                <a16:creationId xmlns:a16="http://schemas.microsoft.com/office/drawing/2014/main" id="{79716383-4E86-4C1B-9602-EABE14A1F73E}"/>
              </a:ext>
            </a:extLst>
          </p:cNvPr>
          <p:cNvSpPr>
            <a:spLocks noGrp="1"/>
          </p:cNvSpPr>
          <p:nvPr>
            <p:ph type="body" idx="1"/>
          </p:nvPr>
        </p:nvSpPr>
        <p:spPr>
          <a:xfrm>
            <a:off x="1517905" y="2696718"/>
            <a:ext cx="4334256" cy="606026"/>
          </a:xfrm>
        </p:spPr>
        <p:txBody>
          <a:bodyPr/>
          <a:lstStyle/>
          <a:p>
            <a:r>
              <a:rPr lang="en-US" dirty="0"/>
              <a:t>Cognitive</a:t>
            </a:r>
          </a:p>
        </p:txBody>
      </p:sp>
      <p:sp>
        <p:nvSpPr>
          <p:cNvPr id="3" name="Content Placeholder 2">
            <a:extLst>
              <a:ext uri="{FF2B5EF4-FFF2-40B4-BE49-F238E27FC236}">
                <a16:creationId xmlns:a16="http://schemas.microsoft.com/office/drawing/2014/main" id="{975B74AE-546C-4A26-BDD5-2BD124FD2C39}"/>
              </a:ext>
            </a:extLst>
          </p:cNvPr>
          <p:cNvSpPr>
            <a:spLocks noGrp="1"/>
          </p:cNvSpPr>
          <p:nvPr>
            <p:ph sz="half" idx="2"/>
          </p:nvPr>
        </p:nvSpPr>
        <p:spPr>
          <a:xfrm>
            <a:off x="1517904" y="3397337"/>
            <a:ext cx="4334256" cy="2449645"/>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ability to think, recognise and remember </a:t>
            </a:r>
          </a:p>
          <a:p>
            <a:r>
              <a:rPr lang="en-GB" sz="1800" dirty="0">
                <a:latin typeface="Calibri" panose="020F0502020204030204" pitchFamily="34" charset="0"/>
                <a:ea typeface="Calibri" panose="020F0502020204030204" pitchFamily="34" charset="0"/>
                <a:cs typeface="Times New Roman" panose="02020603050405020304" pitchFamily="18" charset="0"/>
              </a:rPr>
              <a:t>Write 2 more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F3ADAD5-E67E-408A-87BE-C70E16A34F0C}"/>
              </a:ext>
            </a:extLst>
          </p:cNvPr>
          <p:cNvSpPr>
            <a:spLocks noGrp="1"/>
          </p:cNvSpPr>
          <p:nvPr>
            <p:ph type="body" sz="quarter" idx="3"/>
          </p:nvPr>
        </p:nvSpPr>
        <p:spPr>
          <a:xfrm>
            <a:off x="6336792" y="2696718"/>
            <a:ext cx="4334256" cy="606026"/>
          </a:xfrm>
        </p:spPr>
        <p:txBody>
          <a:bodyPr>
            <a:normAutofit fontScale="92500"/>
          </a:bodyPr>
          <a:lstStyle/>
          <a:p>
            <a:r>
              <a:rPr lang="en-US" dirty="0"/>
              <a:t>Communication and Language</a:t>
            </a:r>
          </a:p>
        </p:txBody>
      </p:sp>
      <p:sp>
        <p:nvSpPr>
          <p:cNvPr id="5" name="Content Placeholder 4">
            <a:extLst>
              <a:ext uri="{FF2B5EF4-FFF2-40B4-BE49-F238E27FC236}">
                <a16:creationId xmlns:a16="http://schemas.microsoft.com/office/drawing/2014/main" id="{DD2567E2-A69E-4C26-B585-8B3CB193C2D7}"/>
              </a:ext>
            </a:extLst>
          </p:cNvPr>
          <p:cNvSpPr>
            <a:spLocks noGrp="1"/>
          </p:cNvSpPr>
          <p:nvPr>
            <p:ph sz="quarter" idx="4"/>
          </p:nvPr>
        </p:nvSpPr>
        <p:spPr>
          <a:xfrm>
            <a:off x="6336792" y="3397337"/>
            <a:ext cx="4334256" cy="2449645"/>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ability to make sounds, talk, understand, and interact with others</a:t>
            </a: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Write 2 more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effectLst/>
              <a:latin typeface="Avenir Next LT Pro Demi" panose="020B0604020202020204" pitchFamily="34" charset="0"/>
              <a:ea typeface="Calibri" panose="020F0502020204030204" pitchFamily="34" charset="0"/>
              <a:cs typeface="Times New Roman" panose="02020603050405020304" pitchFamily="18" charset="0"/>
            </a:endParaRPr>
          </a:p>
        </p:txBody>
      </p:sp>
      <p:sp>
        <p:nvSpPr>
          <p:cNvPr id="8" name="Footer Placeholder 7">
            <a:extLst>
              <a:ext uri="{FF2B5EF4-FFF2-40B4-BE49-F238E27FC236}">
                <a16:creationId xmlns:a16="http://schemas.microsoft.com/office/drawing/2014/main" id="{C1D5F42D-7E7B-4EFE-9B66-8141A49BE5AC}"/>
              </a:ext>
            </a:extLst>
          </p:cNvPr>
          <p:cNvSpPr>
            <a:spLocks noGrp="1"/>
          </p:cNvSpPr>
          <p:nvPr>
            <p:ph type="ftr" sz="quarter" idx="11"/>
          </p:nvPr>
        </p:nvSpPr>
        <p:spPr>
          <a:xfrm>
            <a:off x="758952" y="6400800"/>
            <a:ext cx="6099048" cy="365125"/>
          </a:xfrm>
        </p:spPr>
        <p:txBody>
          <a:bodyPr/>
          <a:lstStyle/>
          <a:p>
            <a:r>
              <a:rPr lang="en-US"/>
              <a:t>Sample footer text</a:t>
            </a:r>
          </a:p>
        </p:txBody>
      </p:sp>
      <p:sp>
        <p:nvSpPr>
          <p:cNvPr id="7" name="Date Placeholder 6">
            <a:extLst>
              <a:ext uri="{FF2B5EF4-FFF2-40B4-BE49-F238E27FC236}">
                <a16:creationId xmlns:a16="http://schemas.microsoft.com/office/drawing/2014/main" id="{41D30321-5D90-4509-B1E7-F7C0E82007C6}"/>
              </a:ext>
            </a:extLst>
          </p:cNvPr>
          <p:cNvSpPr>
            <a:spLocks noGrp="1"/>
          </p:cNvSpPr>
          <p:nvPr>
            <p:ph type="dt" sz="half" idx="10"/>
          </p:nvPr>
        </p:nvSpPr>
        <p:spPr>
          <a:xfrm>
            <a:off x="8805672" y="6400800"/>
            <a:ext cx="1865376" cy="365125"/>
          </a:xfrm>
        </p:spPr>
        <p:txBody>
          <a:bodyPr/>
          <a:lstStyle/>
          <a:p>
            <a:r>
              <a:rPr lang="en-US"/>
              <a:t>3/1/20XX</a:t>
            </a:r>
          </a:p>
        </p:txBody>
      </p:sp>
      <p:sp>
        <p:nvSpPr>
          <p:cNvPr id="9" name="Slide Number Placeholder 8">
            <a:extLst>
              <a:ext uri="{FF2B5EF4-FFF2-40B4-BE49-F238E27FC236}">
                <a16:creationId xmlns:a16="http://schemas.microsoft.com/office/drawing/2014/main" id="{8C659246-E790-49FE-A673-1AEFD87FA46B}"/>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17</a:t>
            </a:fld>
            <a:endParaRPr lang="en-US"/>
          </a:p>
        </p:txBody>
      </p:sp>
      <p:pic>
        <p:nvPicPr>
          <p:cNvPr id="10" name="Picture 9" descr="Factors that influence child development">
            <a:extLst>
              <a:ext uri="{FF2B5EF4-FFF2-40B4-BE49-F238E27FC236}">
                <a16:creationId xmlns:a16="http://schemas.microsoft.com/office/drawing/2014/main" id="{12B7D26B-9B76-469B-8791-245691B9F1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9766" y="1410324"/>
            <a:ext cx="5731510" cy="1433195"/>
          </a:xfrm>
          <a:prstGeom prst="rect">
            <a:avLst/>
          </a:prstGeom>
          <a:noFill/>
          <a:ln>
            <a:noFill/>
          </a:ln>
        </p:spPr>
      </p:pic>
    </p:spTree>
    <p:extLst>
      <p:ext uri="{BB962C8B-B14F-4D97-AF65-F5344CB8AC3E}">
        <p14:creationId xmlns:p14="http://schemas.microsoft.com/office/powerpoint/2010/main" val="835697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495582" y="303260"/>
            <a:ext cx="4565650" cy="1344613"/>
          </a:xfrm>
        </p:spPr>
        <p:txBody>
          <a:bodyPr/>
          <a:lstStyle/>
          <a:p>
            <a:r>
              <a:rPr lang="en-US" dirty="0"/>
              <a:t>Domains (Areas) of Development</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6095998" y="2288805"/>
            <a:ext cx="4565651" cy="3807195"/>
          </a:xfrm>
        </p:spPr>
        <p:txBody>
          <a:bodyPr>
            <a:normAutofit fontScale="62500" lnSpcReduction="20000"/>
          </a:bodyPr>
          <a:lstStyle/>
          <a:p>
            <a:pPr algn="l"/>
            <a:r>
              <a:rPr lang="en-GB" b="1" i="0" dirty="0">
                <a:solidFill>
                  <a:srgbClr val="303030"/>
                </a:solidFill>
                <a:effectLst/>
                <a:latin typeface="Acumin Pro"/>
              </a:rPr>
              <a:t>3. The social and emotional domain. </a:t>
            </a:r>
            <a:r>
              <a:rPr lang="en-GB" b="0" i="0" dirty="0">
                <a:solidFill>
                  <a:srgbClr val="303030"/>
                </a:solidFill>
                <a:effectLst/>
                <a:latin typeface="Acumin Pro"/>
              </a:rPr>
              <a:t>Children’s identities, self-images and perceptions of feelings evolve as they grow. They also develop relationships with others, and learn how to socialise and follow social etiquette.</a:t>
            </a:r>
          </a:p>
          <a:p>
            <a:pPr algn="l"/>
            <a:r>
              <a:rPr lang="en-GB" b="1" i="0" dirty="0">
                <a:solidFill>
                  <a:srgbClr val="303030"/>
                </a:solidFill>
                <a:effectLst/>
                <a:latin typeface="Acumin Pro"/>
              </a:rPr>
              <a:t>4. The cognitive domain. </a:t>
            </a:r>
            <a:r>
              <a:rPr lang="en-GB" b="0" i="0" dirty="0">
                <a:solidFill>
                  <a:srgbClr val="303030"/>
                </a:solidFill>
                <a:effectLst/>
                <a:latin typeface="Acumin Pro"/>
              </a:rPr>
              <a:t>‘Cognitive processes’ are higher-level functions of the brain, including thinking, knowing, remembering, judging, and problem-solving. As they develop, children increase their understanding of the world, improve their memory, gain better concentration, and refine their problem-solving skills.  </a:t>
            </a:r>
          </a:p>
          <a:p>
            <a:pPr algn="l"/>
            <a:r>
              <a:rPr lang="en-GB" b="1" i="1" dirty="0">
                <a:solidFill>
                  <a:srgbClr val="00B050"/>
                </a:solidFill>
                <a:effectLst/>
                <a:latin typeface="Acumin Pro"/>
              </a:rPr>
              <a:t>All of these areas of development interlink at every stage – children can’t progress in one area without progressing in another.</a:t>
            </a:r>
          </a:p>
          <a:p>
            <a:pPr algn="l"/>
            <a:endParaRPr lang="en-GB" b="0" i="0" dirty="0">
              <a:solidFill>
                <a:srgbClr val="303030"/>
              </a:solidFill>
              <a:effectLst/>
              <a:latin typeface="Acumin Pro"/>
            </a:endParaRPr>
          </a:p>
        </p:txBody>
      </p:sp>
      <p:sp>
        <p:nvSpPr>
          <p:cNvPr id="13" name="Date Placeholder 12">
            <a:extLst>
              <a:ext uri="{FF2B5EF4-FFF2-40B4-BE49-F238E27FC236}">
                <a16:creationId xmlns:a16="http://schemas.microsoft.com/office/drawing/2014/main" id="{46056F2E-FFB6-4169-9ECD-E267A69DC10F}"/>
              </a:ext>
            </a:extLst>
          </p:cNvPr>
          <p:cNvSpPr>
            <a:spLocks noGrp="1"/>
          </p:cNvSpPr>
          <p:nvPr>
            <p:ph type="dt" sz="half" idx="10"/>
          </p:nvPr>
        </p:nvSpPr>
        <p:spPr>
          <a:xfrm>
            <a:off x="8805672" y="6400800"/>
            <a:ext cx="1865376" cy="365125"/>
          </a:xfrm>
        </p:spPr>
        <p:txBody>
          <a:bodyPr/>
          <a:lstStyle/>
          <a:p>
            <a:r>
              <a:rPr lang="en-US"/>
              <a:t>3/1/20XX</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18</a:t>
            </a:fld>
            <a:endParaRPr lang="en-US"/>
          </a:p>
        </p:txBody>
      </p:sp>
      <p:sp>
        <p:nvSpPr>
          <p:cNvPr id="11" name="Content Placeholder 2">
            <a:extLst>
              <a:ext uri="{FF2B5EF4-FFF2-40B4-BE49-F238E27FC236}">
                <a16:creationId xmlns:a16="http://schemas.microsoft.com/office/drawing/2014/main" id="{59D3E785-D441-4215-A93D-D64582FBFF15}"/>
              </a:ext>
            </a:extLst>
          </p:cNvPr>
          <p:cNvSpPr txBox="1">
            <a:spLocks/>
          </p:cNvSpPr>
          <p:nvPr/>
        </p:nvSpPr>
        <p:spPr>
          <a:xfrm>
            <a:off x="718055" y="1866740"/>
            <a:ext cx="4979841" cy="4015693"/>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900"/>
              </a:spcBef>
              <a:buClr>
                <a:schemeClr val="accent5"/>
              </a:buClr>
              <a:buFont typeface="Avenir Next LT Pro" panose="020B0504020202020204" pitchFamily="34" charset="0"/>
              <a:buNone/>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303030"/>
                </a:solidFill>
                <a:latin typeface="Acumin Pro"/>
              </a:rPr>
              <a:t>At each stage of their development, children gain skills in </a:t>
            </a:r>
            <a:r>
              <a:rPr lang="en-GB" sz="1600" b="1" dirty="0">
                <a:solidFill>
                  <a:srgbClr val="303030"/>
                </a:solidFill>
                <a:latin typeface="Acumin Pro"/>
              </a:rPr>
              <a:t>four main domains</a:t>
            </a:r>
            <a:r>
              <a:rPr lang="en-GB" sz="1600" dirty="0">
                <a:solidFill>
                  <a:srgbClr val="303030"/>
                </a:solidFill>
                <a:latin typeface="Acumin Pro"/>
              </a:rPr>
              <a:t>. </a:t>
            </a:r>
          </a:p>
          <a:p>
            <a:r>
              <a:rPr lang="en-GB" sz="1600" dirty="0">
                <a:solidFill>
                  <a:srgbClr val="303030"/>
                </a:solidFill>
                <a:latin typeface="Acumin Pro"/>
              </a:rPr>
              <a:t>1. </a:t>
            </a:r>
            <a:r>
              <a:rPr lang="en-GB" sz="1600" b="1" dirty="0">
                <a:solidFill>
                  <a:srgbClr val="303030"/>
                </a:solidFill>
                <a:latin typeface="Acumin Pro"/>
              </a:rPr>
              <a:t>The communication and speech domain. </a:t>
            </a:r>
            <a:r>
              <a:rPr lang="en-GB" sz="1600" dirty="0">
                <a:solidFill>
                  <a:srgbClr val="303030"/>
                </a:solidFill>
                <a:latin typeface="Acumin Pro"/>
              </a:rPr>
              <a:t>Children have to learn to communicate with everyone around them. As well as learning the language, they learn about taking turns in conversation, and how to categorise the world around them. This can be extremely difficult, and leads to interesting errors; for example, when a child learns that a round object is a ‘ball’, they have to work out if that means everything round is also called a ball. Is the moon a ball, and why not? It takes time to understand what separates one word from another.</a:t>
            </a:r>
          </a:p>
          <a:p>
            <a:r>
              <a:rPr lang="en-GB" sz="1600" b="1" dirty="0">
                <a:solidFill>
                  <a:srgbClr val="303030"/>
                </a:solidFill>
                <a:latin typeface="Acumin Pro"/>
              </a:rPr>
              <a:t>2. The physical domain.</a:t>
            </a:r>
            <a:r>
              <a:rPr lang="en-GB" sz="1600" dirty="0">
                <a:solidFill>
                  <a:srgbClr val="303030"/>
                </a:solidFill>
                <a:latin typeface="Acumin Pro"/>
              </a:rPr>
              <a:t> The body increases in skill and performance over time, going through gross motor development (learning to use large muscles, such as the arms and legs), and fine motor development (learning to use muscles to make precise movements, such as the hands and fingers).</a:t>
            </a:r>
          </a:p>
        </p:txBody>
      </p:sp>
      <p:pic>
        <p:nvPicPr>
          <p:cNvPr id="16" name="Picture Placeholder 15">
            <a:extLst>
              <a:ext uri="{FF2B5EF4-FFF2-40B4-BE49-F238E27FC236}">
                <a16:creationId xmlns:a16="http://schemas.microsoft.com/office/drawing/2014/main" id="{F7F2C6FA-25EC-47FE-BC93-2082C1647971}"/>
              </a:ext>
            </a:extLst>
          </p:cNvPr>
          <p:cNvPicPr>
            <a:picLocks noGrp="1" noChangeAspect="1"/>
          </p:cNvPicPr>
          <p:nvPr>
            <p:ph type="pic" sz="quarter" idx="13"/>
          </p:nvPr>
        </p:nvPicPr>
        <p:blipFill>
          <a:blip r:embed="rId2"/>
          <a:srcRect l="9736" r="9736"/>
          <a:stretch>
            <a:fillRect/>
          </a:stretch>
        </p:blipFill>
        <p:spPr>
          <a:xfrm>
            <a:off x="7021429" y="651522"/>
            <a:ext cx="2859053" cy="1529794"/>
          </a:xfrm>
        </p:spPr>
      </p:pic>
    </p:spTree>
    <p:extLst>
      <p:ext uri="{BB962C8B-B14F-4D97-AF65-F5344CB8AC3E}">
        <p14:creationId xmlns:p14="http://schemas.microsoft.com/office/powerpoint/2010/main" val="2017530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294067" y="784665"/>
            <a:ext cx="5250030" cy="1345115"/>
          </a:xfrm>
        </p:spPr>
        <p:txBody>
          <a:bodyPr vert="horz" lIns="91440" tIns="45720" rIns="91440" bIns="45720" rtlCol="0" anchor="t">
            <a:normAutofit/>
          </a:bodyPr>
          <a:lstStyle/>
          <a:p>
            <a:r>
              <a:rPr lang="en-US" kern="1200" spc="-50" baseline="0" dirty="0">
                <a:solidFill>
                  <a:schemeClr val="tx1"/>
                </a:solidFill>
                <a:latin typeface="+mj-lt"/>
                <a:ea typeface="+mj-ea"/>
                <a:cs typeface="+mj-cs"/>
              </a:rPr>
              <a:t>Research Early Years</a:t>
            </a:r>
          </a:p>
        </p:txBody>
      </p:sp>
      <p:pic>
        <p:nvPicPr>
          <p:cNvPr id="11" name="Picture Placeholder 10" descr="A baby with a pacifier&#10;&#10;Description automatically generated with medium confidence">
            <a:extLst>
              <a:ext uri="{FF2B5EF4-FFF2-40B4-BE49-F238E27FC236}">
                <a16:creationId xmlns:a16="http://schemas.microsoft.com/office/drawing/2014/main" id="{340CE11B-22E2-4042-80C9-0D240E077D50}"/>
              </a:ext>
            </a:extLst>
          </p:cNvPr>
          <p:cNvPicPr>
            <a:picLocks noGrp="1" noChangeAspect="1"/>
          </p:cNvPicPr>
          <p:nvPr>
            <p:ph type="pic" sz="quarter" idx="13"/>
          </p:nvPr>
        </p:nvPicPr>
        <p:blipFill rotWithShape="1">
          <a:blip r:embed="rId2"/>
          <a:srcRect l="25713" r="25712"/>
          <a:stretch/>
        </p:blipFill>
        <p:spPr>
          <a:xfrm>
            <a:off x="762000" y="758952"/>
            <a:ext cx="3890922" cy="5340096"/>
          </a:xfrm>
          <a:prstGeom prst="rect">
            <a:avLst/>
          </a:prstGeom>
        </p:spPr>
      </p:pic>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4880540" y="2204658"/>
            <a:ext cx="5781364" cy="3376336"/>
          </a:xfrm>
        </p:spPr>
        <p:txBody>
          <a:bodyPr vert="horz" lIns="91440" tIns="45720" rIns="91440" bIns="45720" rtlCol="0">
            <a:normAutofit/>
          </a:bodyPr>
          <a:lstStyle/>
          <a:p>
            <a:pPr marL="285750" indent="-285750">
              <a:lnSpc>
                <a:spcPct val="95000"/>
              </a:lnSpc>
              <a:buFont typeface="Arial" panose="020B0604020202020204" pitchFamily="34" charset="0"/>
              <a:buChar char="•"/>
            </a:pPr>
            <a:r>
              <a:rPr lang="en-US" sz="1800" b="0" i="0" dirty="0">
                <a:effectLst/>
              </a:rPr>
              <a:t>Research has shown that only </a:t>
            </a:r>
            <a:r>
              <a:rPr lang="en-US" sz="1800" b="1" i="0" u="none" strike="noStrike" dirty="0">
                <a:effectLst/>
                <a:hlinkClick r:id="rId3"/>
              </a:rPr>
              <a:t>25% of parents </a:t>
            </a:r>
            <a:r>
              <a:rPr lang="en-US" sz="1800" b="1" i="0" u="none" strike="noStrike" dirty="0" err="1">
                <a:effectLst/>
                <a:hlinkClick r:id="rId3"/>
              </a:rPr>
              <a:t>recognise</a:t>
            </a:r>
            <a:r>
              <a:rPr lang="en-US" sz="1800" b="1" i="0" u="none" strike="noStrike" dirty="0">
                <a:effectLst/>
                <a:hlinkClick r:id="rId3"/>
              </a:rPr>
              <a:t> the importance of the first five years</a:t>
            </a:r>
            <a:r>
              <a:rPr lang="en-US" sz="1800" u="none" strike="noStrike" dirty="0"/>
              <a:t> (see </a:t>
            </a:r>
            <a:endParaRPr lang="en-US" sz="1800" b="0" i="0" dirty="0">
              <a:effectLst/>
            </a:endParaRPr>
          </a:p>
          <a:p>
            <a:pPr marL="285750" indent="-285750">
              <a:lnSpc>
                <a:spcPct val="95000"/>
              </a:lnSpc>
              <a:buFont typeface="Arial" panose="020B0604020202020204" pitchFamily="34" charset="0"/>
              <a:buChar char="•"/>
            </a:pPr>
            <a:r>
              <a:rPr lang="en-US" sz="1800" dirty="0"/>
              <a:t>Also, t</a:t>
            </a:r>
            <a:r>
              <a:rPr lang="en-US" sz="1800" b="0" i="0" dirty="0">
                <a:effectLst/>
              </a:rPr>
              <a:t>eacher training does not cover the early years, despite the fact that children are still in their early years (4-5) when  they begin school. </a:t>
            </a:r>
          </a:p>
          <a:p>
            <a:pPr marL="285750" indent="-285750">
              <a:lnSpc>
                <a:spcPct val="95000"/>
              </a:lnSpc>
              <a:buFont typeface="Arial" panose="020B0604020202020204" pitchFamily="34" charset="0"/>
              <a:buChar char="•"/>
            </a:pPr>
            <a:r>
              <a:rPr lang="en-US" sz="1800" b="0" i="0" dirty="0">
                <a:effectLst/>
              </a:rPr>
              <a:t>This lack of awareness can mean parents and professionals do not provide the best environments for children, and their progress could be limited.</a:t>
            </a:r>
            <a:endParaRPr lang="en-US" sz="1800" dirty="0"/>
          </a:p>
        </p:txBody>
      </p:sp>
      <p:sp>
        <p:nvSpPr>
          <p:cNvPr id="14" name="Footer Placeholder 13">
            <a:extLst>
              <a:ext uri="{FF2B5EF4-FFF2-40B4-BE49-F238E27FC236}">
                <a16:creationId xmlns:a16="http://schemas.microsoft.com/office/drawing/2014/main" id="{E6F2DABA-211D-4B68-8BC7-AB9312B11CC7}"/>
              </a:ext>
            </a:extLst>
          </p:cNvPr>
          <p:cNvSpPr>
            <a:spLocks noGrp="1"/>
          </p:cNvSpPr>
          <p:nvPr>
            <p:ph type="ftr" sz="quarter" idx="11"/>
          </p:nvPr>
        </p:nvSpPr>
        <p:spPr>
          <a:xfrm>
            <a:off x="758952" y="6400800"/>
            <a:ext cx="6099048"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Sample footer text</a:t>
            </a:r>
          </a:p>
        </p:txBody>
      </p:sp>
      <p:sp>
        <p:nvSpPr>
          <p:cNvPr id="13" name="Date Placeholder 12">
            <a:extLst>
              <a:ext uri="{FF2B5EF4-FFF2-40B4-BE49-F238E27FC236}">
                <a16:creationId xmlns:a16="http://schemas.microsoft.com/office/drawing/2014/main" id="{46056F2E-FFB6-4169-9ECD-E267A69DC10F}"/>
              </a:ext>
            </a:extLst>
          </p:cNvPr>
          <p:cNvSpPr>
            <a:spLocks noGrp="1"/>
          </p:cNvSpPr>
          <p:nvPr>
            <p:ph type="dt" sz="half" idx="10"/>
          </p:nvPr>
        </p:nvSpPr>
        <p:spPr>
          <a:xfrm>
            <a:off x="8805672" y="6400800"/>
            <a:ext cx="1865376" cy="365125"/>
          </a:xfrm>
        </p:spPr>
        <p:txBody>
          <a:bodyPr vert="horz" lIns="91440" tIns="45720" rIns="91440" bIns="45720" rtlCol="0" anchor="ctr">
            <a:normAutofit/>
          </a:bodyPr>
          <a:lstStyle/>
          <a:p>
            <a:pPr>
              <a:spcAft>
                <a:spcPts val="600"/>
              </a:spcAft>
            </a:pPr>
            <a:r>
              <a:rPr lang="en-US">
                <a:solidFill>
                  <a:srgbClr val="FFFFFF"/>
                </a:solidFill>
              </a:rPr>
              <a:t>3/1/20XX</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vert="horz" lIns="91440" tIns="45720" rIns="91440" bIns="45720" rtlCol="0" anchor="ctr">
            <a:normAutofit/>
          </a:bodyPr>
          <a:lstStyle/>
          <a:p>
            <a:pPr>
              <a:spcAft>
                <a:spcPts val="600"/>
              </a:spcAft>
            </a:pPr>
            <a:fld id="{CB1E4CB7-CB13-4810-BF18-BE31AFC64F93}"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155928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Rectangle 26">
            <a:extLst>
              <a:ext uri="{FF2B5EF4-FFF2-40B4-BE49-F238E27FC236}">
                <a16:creationId xmlns:a16="http://schemas.microsoft.com/office/drawing/2014/main"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E1BB9D-FAFF-4C3E-9E44-13F8FBABC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47C897C6-901F-410E-B2AC-162ED94B0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1517904" y="1517904"/>
            <a:ext cx="9144000" cy="2798064"/>
          </a:xfrm>
        </p:spPr>
        <p:txBody>
          <a:bodyPr vert="horz" lIns="91440" tIns="45720" rIns="91440" bIns="45720" rtlCol="0" anchor="ctr">
            <a:normAutofit/>
          </a:bodyPr>
          <a:lstStyle/>
          <a:p>
            <a:pPr algn="ctr"/>
            <a:r>
              <a:rPr lang="en-US" sz="3600" b="1" i="0" dirty="0">
                <a:effectLst/>
              </a:rPr>
              <a:t>What do we mean by child Development?</a:t>
            </a:r>
          </a:p>
        </p:txBody>
      </p:sp>
      <p:grpSp>
        <p:nvGrpSpPr>
          <p:cNvPr id="7" name="Group 6">
            <a:extLst>
              <a:ext uri="{FF2B5EF4-FFF2-40B4-BE49-F238E27FC236}">
                <a16:creationId xmlns:a16="http://schemas.microsoft.com/office/drawing/2014/main" id="{9F280E3E-7343-470B-9F16-6D6678867868}"/>
              </a:ext>
            </a:extLst>
          </p:cNvPr>
          <p:cNvGrpSpPr/>
          <p:nvPr/>
        </p:nvGrpSpPr>
        <p:grpSpPr>
          <a:xfrm>
            <a:off x="2798883" y="2764904"/>
            <a:ext cx="360" cy="360"/>
            <a:chOff x="2798883" y="276490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2" name="Ink 1">
                  <a:extLst>
                    <a:ext uri="{FF2B5EF4-FFF2-40B4-BE49-F238E27FC236}">
                      <a16:creationId xmlns:a16="http://schemas.microsoft.com/office/drawing/2014/main" id="{25F405BD-777D-4E10-A66F-5A3AD7292CA1}"/>
                    </a:ext>
                  </a:extLst>
                </p14:cNvPr>
                <p14:cNvContentPartPr/>
                <p14:nvPr/>
              </p14:nvContentPartPr>
              <p14:xfrm>
                <a:off x="2798883" y="2764904"/>
                <a:ext cx="360" cy="360"/>
              </p14:xfrm>
            </p:contentPart>
          </mc:Choice>
          <mc:Fallback>
            <p:pic>
              <p:nvPicPr>
                <p:cNvPr id="2" name="Ink 1">
                  <a:extLst>
                    <a:ext uri="{FF2B5EF4-FFF2-40B4-BE49-F238E27FC236}">
                      <a16:creationId xmlns:a16="http://schemas.microsoft.com/office/drawing/2014/main" id="{25F405BD-777D-4E10-A66F-5A3AD7292CA1}"/>
                    </a:ext>
                  </a:extLst>
                </p:cNvPr>
                <p:cNvPicPr/>
                <p:nvPr/>
              </p:nvPicPr>
              <p:blipFill>
                <a:blip r:embed="rId4"/>
                <a:stretch>
                  <a:fillRect/>
                </a:stretch>
              </p:blipFill>
              <p:spPr>
                <a:xfrm>
                  <a:off x="2780883" y="26572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3" name="Ink 2">
                  <a:extLst>
                    <a:ext uri="{FF2B5EF4-FFF2-40B4-BE49-F238E27FC236}">
                      <a16:creationId xmlns:a16="http://schemas.microsoft.com/office/drawing/2014/main" id="{8C3AD2A2-A1FC-464E-A2DC-729243A4638F}"/>
                    </a:ext>
                  </a:extLst>
                </p14:cNvPr>
                <p14:cNvContentPartPr/>
                <p14:nvPr/>
              </p14:nvContentPartPr>
              <p14:xfrm>
                <a:off x="2798883" y="2764904"/>
                <a:ext cx="360" cy="360"/>
              </p14:xfrm>
            </p:contentPart>
          </mc:Choice>
          <mc:Fallback>
            <p:pic>
              <p:nvPicPr>
                <p:cNvPr id="3" name="Ink 2">
                  <a:extLst>
                    <a:ext uri="{FF2B5EF4-FFF2-40B4-BE49-F238E27FC236}">
                      <a16:creationId xmlns:a16="http://schemas.microsoft.com/office/drawing/2014/main" id="{8C3AD2A2-A1FC-464E-A2DC-729243A4638F}"/>
                    </a:ext>
                  </a:extLst>
                </p:cNvPr>
                <p:cNvPicPr/>
                <p:nvPr/>
              </p:nvPicPr>
              <p:blipFill>
                <a:blip r:embed="rId4"/>
                <a:stretch>
                  <a:fillRect/>
                </a:stretch>
              </p:blipFill>
              <p:spPr>
                <a:xfrm>
                  <a:off x="2780883" y="26572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5" name="Ink 4">
                  <a:extLst>
                    <a:ext uri="{FF2B5EF4-FFF2-40B4-BE49-F238E27FC236}">
                      <a16:creationId xmlns:a16="http://schemas.microsoft.com/office/drawing/2014/main" id="{E2942BA1-8275-4CDA-98D8-B18B6833C99C}"/>
                    </a:ext>
                  </a:extLst>
                </p14:cNvPr>
                <p14:cNvContentPartPr/>
                <p14:nvPr/>
              </p14:nvContentPartPr>
              <p14:xfrm>
                <a:off x="2798883" y="2764904"/>
                <a:ext cx="360" cy="360"/>
              </p14:xfrm>
            </p:contentPart>
          </mc:Choice>
          <mc:Fallback>
            <p:pic>
              <p:nvPicPr>
                <p:cNvPr id="5" name="Ink 4">
                  <a:extLst>
                    <a:ext uri="{FF2B5EF4-FFF2-40B4-BE49-F238E27FC236}">
                      <a16:creationId xmlns:a16="http://schemas.microsoft.com/office/drawing/2014/main" id="{E2942BA1-8275-4CDA-98D8-B18B6833C99C}"/>
                    </a:ext>
                  </a:extLst>
                </p:cNvPr>
                <p:cNvPicPr/>
                <p:nvPr/>
              </p:nvPicPr>
              <p:blipFill>
                <a:blip r:embed="rId4"/>
                <a:stretch>
                  <a:fillRect/>
                </a:stretch>
              </p:blipFill>
              <p:spPr>
                <a:xfrm>
                  <a:off x="2780883" y="26572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7">
              <p14:nvContentPartPr>
                <p14:cNvPr id="6" name="Ink 5">
                  <a:extLst>
                    <a:ext uri="{FF2B5EF4-FFF2-40B4-BE49-F238E27FC236}">
                      <a16:creationId xmlns:a16="http://schemas.microsoft.com/office/drawing/2014/main" id="{0E42EA27-1357-42E1-B8A3-58AE9F52D6AA}"/>
                    </a:ext>
                  </a:extLst>
                </p14:cNvPr>
                <p14:cNvContentPartPr/>
                <p14:nvPr/>
              </p14:nvContentPartPr>
              <p14:xfrm>
                <a:off x="2798883" y="2764904"/>
                <a:ext cx="360" cy="360"/>
              </p14:xfrm>
            </p:contentPart>
          </mc:Choice>
          <mc:Fallback>
            <p:pic>
              <p:nvPicPr>
                <p:cNvPr id="6" name="Ink 5">
                  <a:extLst>
                    <a:ext uri="{FF2B5EF4-FFF2-40B4-BE49-F238E27FC236}">
                      <a16:creationId xmlns:a16="http://schemas.microsoft.com/office/drawing/2014/main" id="{0E42EA27-1357-42E1-B8A3-58AE9F52D6AA}"/>
                    </a:ext>
                  </a:extLst>
                </p:cNvPr>
                <p:cNvPicPr/>
                <p:nvPr/>
              </p:nvPicPr>
              <p:blipFill>
                <a:blip r:embed="rId4"/>
                <a:stretch>
                  <a:fillRect/>
                </a:stretch>
              </p:blipFill>
              <p:spPr>
                <a:xfrm>
                  <a:off x="2780883" y="2657264"/>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8" name="Ink 7">
                <a:extLst>
                  <a:ext uri="{FF2B5EF4-FFF2-40B4-BE49-F238E27FC236}">
                    <a16:creationId xmlns:a16="http://schemas.microsoft.com/office/drawing/2014/main" id="{9F735DE4-08F5-47AC-AC58-B4BE30647229}"/>
                  </a:ext>
                </a:extLst>
              </p14:cNvPr>
              <p14:cNvContentPartPr/>
              <p14:nvPr/>
            </p14:nvContentPartPr>
            <p14:xfrm>
              <a:off x="2097603" y="2804504"/>
              <a:ext cx="360" cy="360"/>
            </p14:xfrm>
          </p:contentPart>
        </mc:Choice>
        <mc:Fallback>
          <p:pic>
            <p:nvPicPr>
              <p:cNvPr id="8" name="Ink 7">
                <a:extLst>
                  <a:ext uri="{FF2B5EF4-FFF2-40B4-BE49-F238E27FC236}">
                    <a16:creationId xmlns:a16="http://schemas.microsoft.com/office/drawing/2014/main" id="{9F735DE4-08F5-47AC-AC58-B4BE30647229}"/>
                  </a:ext>
                </a:extLst>
              </p:cNvPr>
              <p:cNvPicPr/>
              <p:nvPr/>
            </p:nvPicPr>
            <p:blipFill>
              <a:blip r:embed="rId9"/>
              <a:stretch>
                <a:fillRect/>
              </a:stretch>
            </p:blipFill>
            <p:spPr>
              <a:xfrm>
                <a:off x="2079963" y="2696504"/>
                <a:ext cx="36000" cy="216000"/>
              </a:xfrm>
              <a:prstGeom prst="rect">
                <a:avLst/>
              </a:prstGeom>
            </p:spPr>
          </p:pic>
        </mc:Fallback>
      </mc:AlternateContent>
    </p:spTree>
    <p:extLst>
      <p:ext uri="{BB962C8B-B14F-4D97-AF65-F5344CB8AC3E}">
        <p14:creationId xmlns:p14="http://schemas.microsoft.com/office/powerpoint/2010/main" val="299044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F764D8E-8D44-4B0E-A17E-DF05833AC7B7}"/>
              </a:ext>
            </a:extLst>
          </p:cNvPr>
          <p:cNvSpPr>
            <a:spLocks noGrp="1"/>
          </p:cNvSpPr>
          <p:nvPr>
            <p:ph type="ctrTitle"/>
          </p:nvPr>
        </p:nvSpPr>
        <p:spPr>
          <a:xfrm>
            <a:off x="785375" y="6030988"/>
            <a:ext cx="9615224" cy="686767"/>
          </a:xfrm>
        </p:spPr>
        <p:txBody>
          <a:bodyPr anchor="b" anchorCtr="0">
            <a:noAutofit/>
          </a:bodyPr>
          <a:lstStyle/>
          <a:p>
            <a:r>
              <a:rPr lang="en-US" sz="1200" dirty="0">
                <a:latin typeface="Abadi" panose="020B0604020104020204" pitchFamily="34" charset="0"/>
              </a:rPr>
              <a:t>https://royalfoundation.com/</a:t>
            </a:r>
            <a:r>
              <a:rPr lang="en-US" sz="1200">
                <a:latin typeface="Abadi" panose="020B0604020104020204" pitchFamily="34" charset="0"/>
              </a:rPr>
              <a:t>the-duchess-of-cambridge-and-the-royal-foundation-to-release-landmark-research-on-the-early-years-this-week/</a:t>
            </a:r>
            <a:br>
              <a:rPr lang="en-US" sz="1200">
                <a:latin typeface="Abadi" panose="020B0604020104020204" pitchFamily="34" charset="0"/>
              </a:rPr>
            </a:br>
            <a:r>
              <a:rPr lang="en-US" sz="1200" dirty="0">
                <a:latin typeface="Abadi" panose="020B0604020104020204" pitchFamily="34" charset="0"/>
              </a:rPr>
              <a:t/>
            </a:r>
            <a:br>
              <a:rPr lang="en-US" sz="1200" dirty="0">
                <a:latin typeface="Abadi" panose="020B0604020104020204" pitchFamily="34" charset="0"/>
              </a:rPr>
            </a:br>
            <a:r>
              <a:rPr lang="en-US" sz="1200" dirty="0">
                <a:latin typeface="Abadi" panose="020B0604020104020204" pitchFamily="34" charset="0"/>
              </a:rPr>
              <a:t>https://royalfoundation.com/the-royal-foundation-centre-for-early-childhood-unveils-findings-of-new-research-into-public-perceptions-of-early-childhood-development/</a:t>
            </a:r>
          </a:p>
        </p:txBody>
      </p:sp>
      <p:sp>
        <p:nvSpPr>
          <p:cNvPr id="11" name="Subtitle 10">
            <a:extLst>
              <a:ext uri="{FF2B5EF4-FFF2-40B4-BE49-F238E27FC236}">
                <a16:creationId xmlns:a16="http://schemas.microsoft.com/office/drawing/2014/main" id="{8CECFDD0-AD9E-4CB3-A606-F8B5DB779E4D}"/>
              </a:ext>
            </a:extLst>
          </p:cNvPr>
          <p:cNvSpPr>
            <a:spLocks noGrp="1"/>
          </p:cNvSpPr>
          <p:nvPr>
            <p:ph type="subTitle" idx="1"/>
          </p:nvPr>
        </p:nvSpPr>
        <p:spPr>
          <a:xfrm>
            <a:off x="7333488" y="4479368"/>
            <a:ext cx="3666744" cy="1616631"/>
          </a:xfrm>
        </p:spPr>
        <p:txBody>
          <a:bodyPr/>
          <a:lstStyle/>
          <a:p>
            <a:r>
              <a:rPr lang="en-US" dirty="0"/>
              <a:t>Subtitle</a:t>
            </a:r>
          </a:p>
        </p:txBody>
      </p:sp>
      <p:pic>
        <p:nvPicPr>
          <p:cNvPr id="10" name="Picture Placeholder 9">
            <a:extLst>
              <a:ext uri="{FF2B5EF4-FFF2-40B4-BE49-F238E27FC236}">
                <a16:creationId xmlns:a16="http://schemas.microsoft.com/office/drawing/2014/main" id="{F15274B0-2C0E-4AA8-B242-76DF89E1A4BC}"/>
              </a:ext>
            </a:extLst>
          </p:cNvPr>
          <p:cNvPicPr>
            <a:picLocks noGrp="1" noChangeAspect="1"/>
          </p:cNvPicPr>
          <p:nvPr>
            <p:ph type="pic" sz="quarter" idx="13"/>
          </p:nvPr>
        </p:nvPicPr>
        <p:blipFill rotWithShape="1">
          <a:blip r:embed="rId3"/>
          <a:srcRect t="12500" b="12500"/>
          <a:stretch/>
        </p:blipFill>
        <p:spPr bwMode="auto">
          <a:xfrm>
            <a:off x="1881794" y="830036"/>
            <a:ext cx="8313093" cy="50071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428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A50B85-2F5A-41A0-A3A4-534F64AE9CD2}"/>
              </a:ext>
            </a:extLst>
          </p:cNvPr>
          <p:cNvSpPr>
            <a:spLocks noGrp="1"/>
          </p:cNvSpPr>
          <p:nvPr>
            <p:ph type="title"/>
          </p:nvPr>
        </p:nvSpPr>
        <p:spPr>
          <a:xfrm>
            <a:off x="1517904" y="1517904"/>
            <a:ext cx="9144000" cy="786384"/>
          </a:xfrm>
        </p:spPr>
        <p:txBody>
          <a:bodyPr>
            <a:normAutofit fontScale="90000"/>
          </a:bodyPr>
          <a:lstStyle/>
          <a:p>
            <a:r>
              <a:rPr lang="en-US" dirty="0"/>
              <a:t>What affects children’s development</a:t>
            </a:r>
          </a:p>
        </p:txBody>
      </p:sp>
      <p:sp>
        <p:nvSpPr>
          <p:cNvPr id="2" name="Text Placeholder 1">
            <a:extLst>
              <a:ext uri="{FF2B5EF4-FFF2-40B4-BE49-F238E27FC236}">
                <a16:creationId xmlns:a16="http://schemas.microsoft.com/office/drawing/2014/main" id="{1724DC5D-0742-49C5-9646-E15D570B3558}"/>
              </a:ext>
            </a:extLst>
          </p:cNvPr>
          <p:cNvSpPr>
            <a:spLocks noGrp="1"/>
          </p:cNvSpPr>
          <p:nvPr>
            <p:ph type="body" idx="1"/>
          </p:nvPr>
        </p:nvSpPr>
        <p:spPr>
          <a:xfrm>
            <a:off x="1517905" y="2697480"/>
            <a:ext cx="2971800" cy="606026"/>
          </a:xfrm>
        </p:spPr>
        <p:txBody>
          <a:bodyPr/>
          <a:lstStyle/>
          <a:p>
            <a:r>
              <a:rPr lang="en-US" dirty="0"/>
              <a:t>Relationships</a:t>
            </a:r>
          </a:p>
        </p:txBody>
      </p:sp>
      <p:sp>
        <p:nvSpPr>
          <p:cNvPr id="3" name="Content Placeholder 2">
            <a:extLst>
              <a:ext uri="{FF2B5EF4-FFF2-40B4-BE49-F238E27FC236}">
                <a16:creationId xmlns:a16="http://schemas.microsoft.com/office/drawing/2014/main" id="{B2DDC042-44B6-4318-A693-83C87718EADF}"/>
              </a:ext>
            </a:extLst>
          </p:cNvPr>
          <p:cNvSpPr>
            <a:spLocks noGrp="1"/>
          </p:cNvSpPr>
          <p:nvPr>
            <p:ph sz="half" idx="2"/>
          </p:nvPr>
        </p:nvSpPr>
        <p:spPr>
          <a:xfrm>
            <a:off x="1517904" y="3401568"/>
            <a:ext cx="2971800" cy="2449645"/>
          </a:xfrm>
        </p:spPr>
        <p:txBody>
          <a:bodyPr>
            <a:noAutofit/>
          </a:bodyPr>
          <a:lstStyle/>
          <a:p>
            <a:r>
              <a:rPr lang="en-US" dirty="0"/>
              <a:t>Daily interactions and love from family, friends etc..</a:t>
            </a:r>
          </a:p>
          <a:p>
            <a:r>
              <a:rPr lang="en-US" dirty="0"/>
              <a:t>Transitions they experience such as moving house, separation etc..</a:t>
            </a:r>
          </a:p>
        </p:txBody>
      </p:sp>
      <p:sp>
        <p:nvSpPr>
          <p:cNvPr id="7" name="Text Placeholder 6">
            <a:extLst>
              <a:ext uri="{FF2B5EF4-FFF2-40B4-BE49-F238E27FC236}">
                <a16:creationId xmlns:a16="http://schemas.microsoft.com/office/drawing/2014/main" id="{D2B21E22-7679-4EC8-8EAD-68C4CA84493C}"/>
              </a:ext>
            </a:extLst>
          </p:cNvPr>
          <p:cNvSpPr>
            <a:spLocks noGrp="1"/>
          </p:cNvSpPr>
          <p:nvPr>
            <p:ph type="body" sz="quarter" idx="13"/>
          </p:nvPr>
        </p:nvSpPr>
        <p:spPr>
          <a:xfrm>
            <a:off x="4622292" y="2697480"/>
            <a:ext cx="2971800" cy="606026"/>
          </a:xfrm>
        </p:spPr>
        <p:txBody>
          <a:bodyPr/>
          <a:lstStyle/>
          <a:p>
            <a:r>
              <a:rPr lang="en-US" dirty="0"/>
              <a:t>Their Environment</a:t>
            </a:r>
          </a:p>
        </p:txBody>
      </p:sp>
      <p:sp>
        <p:nvSpPr>
          <p:cNvPr id="8" name="Content Placeholder 7">
            <a:extLst>
              <a:ext uri="{FF2B5EF4-FFF2-40B4-BE49-F238E27FC236}">
                <a16:creationId xmlns:a16="http://schemas.microsoft.com/office/drawing/2014/main" id="{E0B31A92-A28B-4EBC-B911-36A4DA275048}"/>
              </a:ext>
            </a:extLst>
          </p:cNvPr>
          <p:cNvSpPr>
            <a:spLocks noGrp="1"/>
          </p:cNvSpPr>
          <p:nvPr>
            <p:ph sz="quarter" idx="14"/>
          </p:nvPr>
        </p:nvSpPr>
        <p:spPr>
          <a:xfrm>
            <a:off x="4622292" y="3401568"/>
            <a:ext cx="2971800" cy="2449645"/>
          </a:xfrm>
        </p:spPr>
        <p:txBody>
          <a:bodyPr>
            <a:noAutofit/>
          </a:bodyPr>
          <a:lstStyle/>
          <a:p>
            <a:r>
              <a:rPr lang="en-US" dirty="0"/>
              <a:t>Play opportunities contribute to cognitive, physical, social and emotional wellbeing</a:t>
            </a:r>
          </a:p>
          <a:p>
            <a:r>
              <a:rPr lang="en-US" dirty="0"/>
              <a:t>Home and experiences </a:t>
            </a:r>
          </a:p>
          <a:p>
            <a:r>
              <a:rPr lang="en-US" dirty="0"/>
              <a:t>Poverty and limited resources at home</a:t>
            </a:r>
          </a:p>
          <a:p>
            <a:r>
              <a:rPr lang="en-US" dirty="0"/>
              <a:t>Poor nutrition affects development and growth</a:t>
            </a:r>
          </a:p>
          <a:p>
            <a:endParaRPr lang="en-US" dirty="0"/>
          </a:p>
        </p:txBody>
      </p:sp>
      <p:sp>
        <p:nvSpPr>
          <p:cNvPr id="4" name="Text Placeholder 3">
            <a:extLst>
              <a:ext uri="{FF2B5EF4-FFF2-40B4-BE49-F238E27FC236}">
                <a16:creationId xmlns:a16="http://schemas.microsoft.com/office/drawing/2014/main" id="{37E1D5B1-3656-4DE7-9EF8-288141AFD6A7}"/>
              </a:ext>
            </a:extLst>
          </p:cNvPr>
          <p:cNvSpPr>
            <a:spLocks noGrp="1"/>
          </p:cNvSpPr>
          <p:nvPr>
            <p:ph type="body" sz="quarter" idx="3"/>
          </p:nvPr>
        </p:nvSpPr>
        <p:spPr>
          <a:xfrm>
            <a:off x="7698867" y="2697480"/>
            <a:ext cx="2971800" cy="606026"/>
          </a:xfrm>
        </p:spPr>
        <p:txBody>
          <a:bodyPr/>
          <a:lstStyle/>
          <a:p>
            <a:r>
              <a:rPr lang="en-US" dirty="0"/>
              <a:t>Biological Factors</a:t>
            </a:r>
          </a:p>
        </p:txBody>
      </p:sp>
      <p:sp>
        <p:nvSpPr>
          <p:cNvPr id="5" name="Content Placeholder 4">
            <a:extLst>
              <a:ext uri="{FF2B5EF4-FFF2-40B4-BE49-F238E27FC236}">
                <a16:creationId xmlns:a16="http://schemas.microsoft.com/office/drawing/2014/main" id="{75C381F3-F8BD-4503-8E19-9552143317E6}"/>
              </a:ext>
            </a:extLst>
          </p:cNvPr>
          <p:cNvSpPr>
            <a:spLocks noGrp="1"/>
          </p:cNvSpPr>
          <p:nvPr>
            <p:ph sz="quarter" idx="4"/>
          </p:nvPr>
        </p:nvSpPr>
        <p:spPr>
          <a:xfrm>
            <a:off x="7698867" y="3401568"/>
            <a:ext cx="2971800" cy="2449645"/>
          </a:xfrm>
        </p:spPr>
        <p:txBody>
          <a:bodyPr>
            <a:noAutofit/>
          </a:bodyPr>
          <a:lstStyle/>
          <a:p>
            <a:r>
              <a:rPr lang="en-US" dirty="0"/>
              <a:t>Medical condition</a:t>
            </a:r>
          </a:p>
          <a:p>
            <a:r>
              <a:rPr lang="en-US" dirty="0"/>
              <a:t>Disabilities</a:t>
            </a:r>
          </a:p>
          <a:p>
            <a:r>
              <a:rPr lang="en-US" dirty="0"/>
              <a:t>Special Educational needs </a:t>
            </a:r>
          </a:p>
        </p:txBody>
      </p:sp>
      <p:sp>
        <p:nvSpPr>
          <p:cNvPr id="10" name="Footer Placeholder 9">
            <a:extLst>
              <a:ext uri="{FF2B5EF4-FFF2-40B4-BE49-F238E27FC236}">
                <a16:creationId xmlns:a16="http://schemas.microsoft.com/office/drawing/2014/main" id="{EF684D8F-367A-4DCA-A050-C45FC72EDBEA}"/>
              </a:ext>
            </a:extLst>
          </p:cNvPr>
          <p:cNvSpPr>
            <a:spLocks noGrp="1"/>
          </p:cNvSpPr>
          <p:nvPr>
            <p:ph type="ftr" sz="quarter" idx="11"/>
          </p:nvPr>
        </p:nvSpPr>
        <p:spPr>
          <a:xfrm>
            <a:off x="758952" y="6400800"/>
            <a:ext cx="6099048" cy="365125"/>
          </a:xfrm>
        </p:spPr>
        <p:txBody>
          <a:bodyPr/>
          <a:lstStyle/>
          <a:p>
            <a:endParaRPr lang="en-US" dirty="0"/>
          </a:p>
        </p:txBody>
      </p:sp>
      <p:sp>
        <p:nvSpPr>
          <p:cNvPr id="11" name="Slide Number Placeholder 10">
            <a:extLst>
              <a:ext uri="{FF2B5EF4-FFF2-40B4-BE49-F238E27FC236}">
                <a16:creationId xmlns:a16="http://schemas.microsoft.com/office/drawing/2014/main" id="{D5B151D0-3929-4419-970F-87B9186C7327}"/>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21</a:t>
            </a:fld>
            <a:endParaRPr lang="en-US"/>
          </a:p>
        </p:txBody>
      </p:sp>
    </p:spTree>
    <p:extLst>
      <p:ext uri="{BB962C8B-B14F-4D97-AF65-F5344CB8AC3E}">
        <p14:creationId xmlns:p14="http://schemas.microsoft.com/office/powerpoint/2010/main" val="391004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Image of lime slice">
            <a:extLst>
              <a:ext uri="{FF2B5EF4-FFF2-40B4-BE49-F238E27FC236}">
                <a16:creationId xmlns:a16="http://schemas.microsoft.com/office/drawing/2014/main" id="{9056A385-DF9B-4C71-BB88-1620C27E8A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 y="761988"/>
            <a:ext cx="3566160" cy="2660904"/>
          </a:xfrm>
        </p:spPr>
      </p:pic>
      <p:pic>
        <p:nvPicPr>
          <p:cNvPr id="10" name="Picture Placeholder 9" descr="Image of colorful popsicles">
            <a:extLst>
              <a:ext uri="{FF2B5EF4-FFF2-40B4-BE49-F238E27FC236}">
                <a16:creationId xmlns:a16="http://schemas.microsoft.com/office/drawing/2014/main" id="{99655ACF-0F87-4DB8-A51C-23BE0F9CC3E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294632" y="761980"/>
            <a:ext cx="3566160" cy="2660904"/>
          </a:xfrm>
        </p:spPr>
      </p:pic>
      <p:pic>
        <p:nvPicPr>
          <p:cNvPr id="12" name="Picture Placeholder 11" descr="Close up of a green apple with water drops">
            <a:extLst>
              <a:ext uri="{FF2B5EF4-FFF2-40B4-BE49-F238E27FC236}">
                <a16:creationId xmlns:a16="http://schemas.microsoft.com/office/drawing/2014/main" id="{CAC4BF70-8F99-4595-A84D-6DF3039EBA0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7859598" y="761980"/>
            <a:ext cx="3566160" cy="2660904"/>
          </a:xfrm>
        </p:spPr>
      </p:pic>
      <p:sp>
        <p:nvSpPr>
          <p:cNvPr id="2" name="Title 1">
            <a:extLst>
              <a:ext uri="{FF2B5EF4-FFF2-40B4-BE49-F238E27FC236}">
                <a16:creationId xmlns:a16="http://schemas.microsoft.com/office/drawing/2014/main" id="{2DFC2480-21DF-4547-B928-8E2BEDC4756E}"/>
              </a:ext>
            </a:extLst>
          </p:cNvPr>
          <p:cNvSpPr>
            <a:spLocks noGrp="1"/>
          </p:cNvSpPr>
          <p:nvPr>
            <p:ph type="title"/>
          </p:nvPr>
        </p:nvSpPr>
        <p:spPr>
          <a:xfrm>
            <a:off x="762000" y="3822282"/>
            <a:ext cx="5012266" cy="2273710"/>
          </a:xfrm>
        </p:spPr>
        <p:txBody>
          <a:bodyPr/>
          <a:lstStyle/>
          <a:p>
            <a:r>
              <a:rPr lang="en-US" dirty="0" err="1"/>
              <a:t>Summarise</a:t>
            </a:r>
            <a:r>
              <a:rPr lang="en-US" dirty="0"/>
              <a:t> your learning</a:t>
            </a:r>
          </a:p>
        </p:txBody>
      </p:sp>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5020785" y="3822282"/>
            <a:ext cx="6004433" cy="2273710"/>
          </a:xfrm>
        </p:spPr>
        <p:txBody>
          <a:bodyPr>
            <a:normAutofit/>
          </a:bodyPr>
          <a:lstStyle/>
          <a:p>
            <a:endParaRPr lang="en-US" dirty="0"/>
          </a:p>
        </p:txBody>
      </p:sp>
      <p:sp>
        <p:nvSpPr>
          <p:cNvPr id="14" name="Footer Placeholder 13">
            <a:extLst>
              <a:ext uri="{FF2B5EF4-FFF2-40B4-BE49-F238E27FC236}">
                <a16:creationId xmlns:a16="http://schemas.microsoft.com/office/drawing/2014/main" id="{C477F264-F65D-4387-BC7C-C7ABF157EC28}"/>
              </a:ext>
            </a:extLst>
          </p:cNvPr>
          <p:cNvSpPr>
            <a:spLocks noGrp="1"/>
          </p:cNvSpPr>
          <p:nvPr>
            <p:ph type="ftr" sz="quarter" idx="11"/>
          </p:nvPr>
        </p:nvSpPr>
        <p:spPr>
          <a:xfrm>
            <a:off x="758952" y="6400800"/>
            <a:ext cx="6099048" cy="365125"/>
          </a:xfrm>
        </p:spPr>
        <p:txBody>
          <a:bodyPr/>
          <a:lstStyle/>
          <a:p>
            <a:endParaRPr lang="en-US" dirty="0"/>
          </a:p>
        </p:txBody>
      </p:sp>
      <p:sp>
        <p:nvSpPr>
          <p:cNvPr id="15" name="Slide Number Placeholder 14">
            <a:extLst>
              <a:ext uri="{FF2B5EF4-FFF2-40B4-BE49-F238E27FC236}">
                <a16:creationId xmlns:a16="http://schemas.microsoft.com/office/drawing/2014/main" id="{3A04B45E-16DF-47B9-900E-047D593DF25B}"/>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22</a:t>
            </a:fld>
            <a:endParaRPr lang="en-US"/>
          </a:p>
        </p:txBody>
      </p:sp>
    </p:spTree>
    <p:extLst>
      <p:ext uri="{BB962C8B-B14F-4D97-AF65-F5344CB8AC3E}">
        <p14:creationId xmlns:p14="http://schemas.microsoft.com/office/powerpoint/2010/main" val="387289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Rectangle 26">
            <a:extLst>
              <a:ext uri="{FF2B5EF4-FFF2-40B4-BE49-F238E27FC236}">
                <a16:creationId xmlns:a16="http://schemas.microsoft.com/office/drawing/2014/main"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E1BB9D-FAFF-4C3E-9E44-13F8FBABC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47C897C6-901F-410E-B2AC-162ED94B0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1517904" y="1517904"/>
            <a:ext cx="9144000" cy="3536540"/>
          </a:xfrm>
        </p:spPr>
        <p:txBody>
          <a:bodyPr vert="horz" lIns="91440" tIns="45720" rIns="91440" bIns="45720" rtlCol="0" anchor="ctr">
            <a:normAutofit/>
          </a:bodyPr>
          <a:lstStyle/>
          <a:p>
            <a:pPr algn="ctr"/>
            <a:r>
              <a:rPr lang="en-US" sz="2400" b="1" i="0" dirty="0">
                <a:effectLst/>
              </a:rPr>
              <a:t>Child Development </a:t>
            </a:r>
            <a:r>
              <a:rPr lang="en-US" sz="2400" b="1" dirty="0"/>
              <a:t>can be defined as the process by which all children grow and change over time.</a:t>
            </a:r>
            <a:br>
              <a:rPr lang="en-US" sz="2400" b="1" dirty="0"/>
            </a:br>
            <a:r>
              <a:rPr lang="en-US" sz="2400" b="1" dirty="0"/>
              <a:t/>
            </a:r>
            <a:br>
              <a:rPr lang="en-US" sz="2400" b="1" dirty="0"/>
            </a:br>
            <a:r>
              <a:rPr lang="en-US" sz="2400" b="1" dirty="0"/>
              <a:t>It i</a:t>
            </a:r>
            <a:r>
              <a:rPr lang="en-US" sz="2400" b="1" i="0" dirty="0">
                <a:effectLst/>
              </a:rPr>
              <a:t>s the sequence of physical growth, as well as intellectual (cognitive), social, emotional and language development.</a:t>
            </a:r>
            <a:br>
              <a:rPr lang="en-US" sz="2400" b="1" i="0" dirty="0">
                <a:effectLst/>
              </a:rPr>
            </a:br>
            <a:r>
              <a:rPr lang="en-US" sz="2400" b="1" i="0" dirty="0">
                <a:effectLst/>
              </a:rPr>
              <a:t/>
            </a:r>
            <a:br>
              <a:rPr lang="en-US" sz="2400" b="1" i="0" dirty="0">
                <a:effectLst/>
              </a:rPr>
            </a:br>
            <a:r>
              <a:rPr lang="en-US" sz="2400" b="1" dirty="0"/>
              <a:t>Each of these aspects are often considered separately, however in reality each influences all of the others.</a:t>
            </a:r>
            <a:endParaRPr lang="en-US" sz="2400" b="1" i="0" dirty="0">
              <a:effectLst/>
            </a:endParaRPr>
          </a:p>
        </p:txBody>
      </p:sp>
      <p:grpSp>
        <p:nvGrpSpPr>
          <p:cNvPr id="5" name="Group 4">
            <a:extLst>
              <a:ext uri="{FF2B5EF4-FFF2-40B4-BE49-F238E27FC236}">
                <a16:creationId xmlns:a16="http://schemas.microsoft.com/office/drawing/2014/main" id="{8035997E-DB0D-4B8F-A858-74DF39770D33}"/>
              </a:ext>
            </a:extLst>
          </p:cNvPr>
          <p:cNvGrpSpPr/>
          <p:nvPr/>
        </p:nvGrpSpPr>
        <p:grpSpPr>
          <a:xfrm>
            <a:off x="4094523" y="2002064"/>
            <a:ext cx="360" cy="360"/>
            <a:chOff x="4094523" y="200206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2" name="Ink 1">
                  <a:extLst>
                    <a:ext uri="{FF2B5EF4-FFF2-40B4-BE49-F238E27FC236}">
                      <a16:creationId xmlns:a16="http://schemas.microsoft.com/office/drawing/2014/main" id="{7D3B55F9-8D11-4787-A9E5-A650A0C3B55C}"/>
                    </a:ext>
                  </a:extLst>
                </p14:cNvPr>
                <p14:cNvContentPartPr/>
                <p14:nvPr/>
              </p14:nvContentPartPr>
              <p14:xfrm>
                <a:off x="4094523" y="2002064"/>
                <a:ext cx="360" cy="360"/>
              </p14:xfrm>
            </p:contentPart>
          </mc:Choice>
          <mc:Fallback>
            <p:pic>
              <p:nvPicPr>
                <p:cNvPr id="2" name="Ink 1">
                  <a:extLst>
                    <a:ext uri="{FF2B5EF4-FFF2-40B4-BE49-F238E27FC236}">
                      <a16:creationId xmlns:a16="http://schemas.microsoft.com/office/drawing/2014/main" id="{7D3B55F9-8D11-4787-A9E5-A650A0C3B55C}"/>
                    </a:ext>
                  </a:extLst>
                </p:cNvPr>
                <p:cNvPicPr/>
                <p:nvPr/>
              </p:nvPicPr>
              <p:blipFill>
                <a:blip r:embed="rId4"/>
                <a:stretch>
                  <a:fillRect/>
                </a:stretch>
              </p:blipFill>
              <p:spPr>
                <a:xfrm>
                  <a:off x="4076883" y="189442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3" name="Ink 2">
                  <a:extLst>
                    <a:ext uri="{FF2B5EF4-FFF2-40B4-BE49-F238E27FC236}">
                      <a16:creationId xmlns:a16="http://schemas.microsoft.com/office/drawing/2014/main" id="{BA9995C8-90D0-43B7-BC02-33AFADBB115E}"/>
                    </a:ext>
                  </a:extLst>
                </p14:cNvPr>
                <p14:cNvContentPartPr/>
                <p14:nvPr/>
              </p14:nvContentPartPr>
              <p14:xfrm>
                <a:off x="4094523" y="2002064"/>
                <a:ext cx="360" cy="360"/>
              </p14:xfrm>
            </p:contentPart>
          </mc:Choice>
          <mc:Fallback>
            <p:pic>
              <p:nvPicPr>
                <p:cNvPr id="3" name="Ink 2">
                  <a:extLst>
                    <a:ext uri="{FF2B5EF4-FFF2-40B4-BE49-F238E27FC236}">
                      <a16:creationId xmlns:a16="http://schemas.microsoft.com/office/drawing/2014/main" id="{BA9995C8-90D0-43B7-BC02-33AFADBB115E}"/>
                    </a:ext>
                  </a:extLst>
                </p:cNvPr>
                <p:cNvPicPr/>
                <p:nvPr/>
              </p:nvPicPr>
              <p:blipFill>
                <a:blip r:embed="rId4"/>
                <a:stretch>
                  <a:fillRect/>
                </a:stretch>
              </p:blipFill>
              <p:spPr>
                <a:xfrm>
                  <a:off x="4076883" y="1894424"/>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6" name="Ink 5">
                <a:extLst>
                  <a:ext uri="{FF2B5EF4-FFF2-40B4-BE49-F238E27FC236}">
                    <a16:creationId xmlns:a16="http://schemas.microsoft.com/office/drawing/2014/main" id="{0147493D-03F7-4844-A8F4-170F8854C6A4}"/>
                  </a:ext>
                </a:extLst>
              </p14:cNvPr>
              <p14:cNvContentPartPr/>
              <p14:nvPr/>
            </p14:nvContentPartPr>
            <p14:xfrm>
              <a:off x="3702123" y="2310944"/>
              <a:ext cx="360" cy="360"/>
            </p14:xfrm>
          </p:contentPart>
        </mc:Choice>
        <mc:Fallback>
          <p:pic>
            <p:nvPicPr>
              <p:cNvPr id="6" name="Ink 5">
                <a:extLst>
                  <a:ext uri="{FF2B5EF4-FFF2-40B4-BE49-F238E27FC236}">
                    <a16:creationId xmlns:a16="http://schemas.microsoft.com/office/drawing/2014/main" id="{0147493D-03F7-4844-A8F4-170F8854C6A4}"/>
                  </a:ext>
                </a:extLst>
              </p:cNvPr>
              <p:cNvPicPr/>
              <p:nvPr/>
            </p:nvPicPr>
            <p:blipFill>
              <a:blip r:embed="rId7"/>
              <a:stretch>
                <a:fillRect/>
              </a:stretch>
            </p:blipFill>
            <p:spPr>
              <a:xfrm>
                <a:off x="3684123" y="2202944"/>
                <a:ext cx="36000" cy="216000"/>
              </a:xfrm>
              <a:prstGeom prst="rect">
                <a:avLst/>
              </a:prstGeom>
            </p:spPr>
          </p:pic>
        </mc:Fallback>
      </mc:AlternateContent>
      <p:grpSp>
        <p:nvGrpSpPr>
          <p:cNvPr id="11" name="Group 10">
            <a:extLst>
              <a:ext uri="{FF2B5EF4-FFF2-40B4-BE49-F238E27FC236}">
                <a16:creationId xmlns:a16="http://schemas.microsoft.com/office/drawing/2014/main" id="{C0EAA367-CD8D-45D2-BC53-29FC8BAEBC69}"/>
              </a:ext>
            </a:extLst>
          </p:cNvPr>
          <p:cNvGrpSpPr/>
          <p:nvPr/>
        </p:nvGrpSpPr>
        <p:grpSpPr>
          <a:xfrm>
            <a:off x="2574243" y="1912784"/>
            <a:ext cx="360" cy="360"/>
            <a:chOff x="2574243" y="191278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7" name="Ink 6">
                  <a:extLst>
                    <a:ext uri="{FF2B5EF4-FFF2-40B4-BE49-F238E27FC236}">
                      <a16:creationId xmlns:a16="http://schemas.microsoft.com/office/drawing/2014/main" id="{03B03718-5F23-4F13-8C61-B7E7544E75ED}"/>
                    </a:ext>
                  </a:extLst>
                </p14:cNvPr>
                <p14:cNvContentPartPr/>
                <p14:nvPr/>
              </p14:nvContentPartPr>
              <p14:xfrm>
                <a:off x="2574243" y="1912784"/>
                <a:ext cx="360" cy="360"/>
              </p14:xfrm>
            </p:contentPart>
          </mc:Choice>
          <mc:Fallback>
            <p:pic>
              <p:nvPicPr>
                <p:cNvPr id="7" name="Ink 6">
                  <a:extLst>
                    <a:ext uri="{FF2B5EF4-FFF2-40B4-BE49-F238E27FC236}">
                      <a16:creationId xmlns:a16="http://schemas.microsoft.com/office/drawing/2014/main" id="{03B03718-5F23-4F13-8C61-B7E7544E75ED}"/>
                    </a:ext>
                  </a:extLst>
                </p:cNvPr>
                <p:cNvPicPr/>
                <p:nvPr/>
              </p:nvPicPr>
              <p:blipFill>
                <a:blip r:embed="rId9"/>
                <a:stretch>
                  <a:fillRect/>
                </a:stretch>
              </p:blipFill>
              <p:spPr>
                <a:xfrm>
                  <a:off x="2556603" y="180478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0">
              <p14:nvContentPartPr>
                <p14:cNvPr id="8" name="Ink 7">
                  <a:extLst>
                    <a:ext uri="{FF2B5EF4-FFF2-40B4-BE49-F238E27FC236}">
                      <a16:creationId xmlns:a16="http://schemas.microsoft.com/office/drawing/2014/main" id="{D7E6DA19-7864-4B66-A9C9-7B0D9347EA1A}"/>
                    </a:ext>
                  </a:extLst>
                </p14:cNvPr>
                <p14:cNvContentPartPr/>
                <p14:nvPr/>
              </p14:nvContentPartPr>
              <p14:xfrm>
                <a:off x="2574243" y="1912784"/>
                <a:ext cx="360" cy="360"/>
              </p14:xfrm>
            </p:contentPart>
          </mc:Choice>
          <mc:Fallback>
            <p:pic>
              <p:nvPicPr>
                <p:cNvPr id="8" name="Ink 7">
                  <a:extLst>
                    <a:ext uri="{FF2B5EF4-FFF2-40B4-BE49-F238E27FC236}">
                      <a16:creationId xmlns:a16="http://schemas.microsoft.com/office/drawing/2014/main" id="{D7E6DA19-7864-4B66-A9C9-7B0D9347EA1A}"/>
                    </a:ext>
                  </a:extLst>
                </p:cNvPr>
                <p:cNvPicPr/>
                <p:nvPr/>
              </p:nvPicPr>
              <p:blipFill>
                <a:blip r:embed="rId9"/>
                <a:stretch>
                  <a:fillRect/>
                </a:stretch>
              </p:blipFill>
              <p:spPr>
                <a:xfrm>
                  <a:off x="2556603" y="180478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1">
              <p14:nvContentPartPr>
                <p14:cNvPr id="9" name="Ink 8">
                  <a:extLst>
                    <a:ext uri="{FF2B5EF4-FFF2-40B4-BE49-F238E27FC236}">
                      <a16:creationId xmlns:a16="http://schemas.microsoft.com/office/drawing/2014/main" id="{A98FFC1A-9895-4240-B035-813A88EC8626}"/>
                    </a:ext>
                  </a:extLst>
                </p14:cNvPr>
                <p14:cNvContentPartPr/>
                <p14:nvPr/>
              </p14:nvContentPartPr>
              <p14:xfrm>
                <a:off x="2574243" y="1912784"/>
                <a:ext cx="360" cy="360"/>
              </p14:xfrm>
            </p:contentPart>
          </mc:Choice>
          <mc:Fallback>
            <p:pic>
              <p:nvPicPr>
                <p:cNvPr id="9" name="Ink 8">
                  <a:extLst>
                    <a:ext uri="{FF2B5EF4-FFF2-40B4-BE49-F238E27FC236}">
                      <a16:creationId xmlns:a16="http://schemas.microsoft.com/office/drawing/2014/main" id="{A98FFC1A-9895-4240-B035-813A88EC8626}"/>
                    </a:ext>
                  </a:extLst>
                </p:cNvPr>
                <p:cNvPicPr/>
                <p:nvPr/>
              </p:nvPicPr>
              <p:blipFill>
                <a:blip r:embed="rId9"/>
                <a:stretch>
                  <a:fillRect/>
                </a:stretch>
              </p:blipFill>
              <p:spPr>
                <a:xfrm>
                  <a:off x="2556603" y="1804784"/>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xmlns="" Requires="p14 aink">
          <p:contentPart p14:bwMode="auto" r:id="rId12">
            <p14:nvContentPartPr>
              <p14:cNvPr id="10" name="Ink 9">
                <a:extLst>
                  <a:ext uri="{FF2B5EF4-FFF2-40B4-BE49-F238E27FC236}">
                    <a16:creationId xmlns:a16="http://schemas.microsoft.com/office/drawing/2014/main" id="{8C324DA5-3744-4128-A16A-4C09957CDC56}"/>
                  </a:ext>
                </a:extLst>
              </p14:cNvPr>
              <p14:cNvContentPartPr/>
              <p14:nvPr/>
            </p14:nvContentPartPr>
            <p14:xfrm>
              <a:off x="2894283" y="2726024"/>
              <a:ext cx="360" cy="360"/>
            </p14:xfrm>
          </p:contentPart>
        </mc:Choice>
        <mc:Fallback>
          <p:pic>
            <p:nvPicPr>
              <p:cNvPr id="10" name="Ink 9">
                <a:extLst>
                  <a:ext uri="{FF2B5EF4-FFF2-40B4-BE49-F238E27FC236}">
                    <a16:creationId xmlns:a16="http://schemas.microsoft.com/office/drawing/2014/main" id="{8C324DA5-3744-4128-A16A-4C09957CDC56}"/>
                  </a:ext>
                </a:extLst>
              </p:cNvPr>
              <p:cNvPicPr/>
              <p:nvPr/>
            </p:nvPicPr>
            <p:blipFill>
              <a:blip r:embed="rId13"/>
              <a:stretch>
                <a:fillRect/>
              </a:stretch>
            </p:blipFill>
            <p:spPr>
              <a:xfrm>
                <a:off x="2876283" y="2618384"/>
                <a:ext cx="36000" cy="216000"/>
              </a:xfrm>
              <a:prstGeom prst="rect">
                <a:avLst/>
              </a:prstGeom>
            </p:spPr>
          </p:pic>
        </mc:Fallback>
      </mc:AlternateContent>
      <p:grpSp>
        <p:nvGrpSpPr>
          <p:cNvPr id="14" name="Group 13">
            <a:extLst>
              <a:ext uri="{FF2B5EF4-FFF2-40B4-BE49-F238E27FC236}">
                <a16:creationId xmlns:a16="http://schemas.microsoft.com/office/drawing/2014/main" id="{92589B6A-30A6-4404-B035-66157FDC227A}"/>
              </a:ext>
            </a:extLst>
          </p:cNvPr>
          <p:cNvGrpSpPr/>
          <p:nvPr/>
        </p:nvGrpSpPr>
        <p:grpSpPr>
          <a:xfrm>
            <a:off x="2310723" y="2860304"/>
            <a:ext cx="360" cy="360"/>
            <a:chOff x="2310723" y="286030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14">
              <p14:nvContentPartPr>
                <p14:cNvPr id="12" name="Ink 11">
                  <a:extLst>
                    <a:ext uri="{FF2B5EF4-FFF2-40B4-BE49-F238E27FC236}">
                      <a16:creationId xmlns:a16="http://schemas.microsoft.com/office/drawing/2014/main" id="{BA2C0165-DE5E-46B1-A9A5-A5BC6869E337}"/>
                    </a:ext>
                  </a:extLst>
                </p14:cNvPr>
                <p14:cNvContentPartPr/>
                <p14:nvPr/>
              </p14:nvContentPartPr>
              <p14:xfrm>
                <a:off x="2310723" y="2860304"/>
                <a:ext cx="360" cy="360"/>
              </p14:xfrm>
            </p:contentPart>
          </mc:Choice>
          <mc:Fallback>
            <p:pic>
              <p:nvPicPr>
                <p:cNvPr id="12" name="Ink 11">
                  <a:extLst>
                    <a:ext uri="{FF2B5EF4-FFF2-40B4-BE49-F238E27FC236}">
                      <a16:creationId xmlns:a16="http://schemas.microsoft.com/office/drawing/2014/main" id="{BA2C0165-DE5E-46B1-A9A5-A5BC6869E337}"/>
                    </a:ext>
                  </a:extLst>
                </p:cNvPr>
                <p:cNvPicPr/>
                <p:nvPr/>
              </p:nvPicPr>
              <p:blipFill>
                <a:blip r:embed="rId15"/>
                <a:stretch>
                  <a:fillRect/>
                </a:stretch>
              </p:blipFill>
              <p:spPr>
                <a:xfrm>
                  <a:off x="2292723" y="27526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6">
              <p14:nvContentPartPr>
                <p14:cNvPr id="13" name="Ink 12">
                  <a:extLst>
                    <a:ext uri="{FF2B5EF4-FFF2-40B4-BE49-F238E27FC236}">
                      <a16:creationId xmlns:a16="http://schemas.microsoft.com/office/drawing/2014/main" id="{3B0BBEFB-4C95-4A99-B1E0-933E18C64BBA}"/>
                    </a:ext>
                  </a:extLst>
                </p14:cNvPr>
                <p14:cNvContentPartPr/>
                <p14:nvPr/>
              </p14:nvContentPartPr>
              <p14:xfrm>
                <a:off x="2310723" y="2860304"/>
                <a:ext cx="360" cy="360"/>
              </p14:xfrm>
            </p:contentPart>
          </mc:Choice>
          <mc:Fallback>
            <p:pic>
              <p:nvPicPr>
                <p:cNvPr id="13" name="Ink 12">
                  <a:extLst>
                    <a:ext uri="{FF2B5EF4-FFF2-40B4-BE49-F238E27FC236}">
                      <a16:creationId xmlns:a16="http://schemas.microsoft.com/office/drawing/2014/main" id="{3B0BBEFB-4C95-4A99-B1E0-933E18C64BBA}"/>
                    </a:ext>
                  </a:extLst>
                </p:cNvPr>
                <p:cNvPicPr/>
                <p:nvPr/>
              </p:nvPicPr>
              <p:blipFill>
                <a:blip r:embed="rId15"/>
                <a:stretch>
                  <a:fillRect/>
                </a:stretch>
              </p:blipFill>
              <p:spPr>
                <a:xfrm>
                  <a:off x="2292723" y="2752664"/>
                  <a:ext cx="36000" cy="216000"/>
                </a:xfrm>
                <a:prstGeom prst="rect">
                  <a:avLst/>
                </a:prstGeom>
              </p:spPr>
            </p:pic>
          </mc:Fallback>
        </mc:AlternateContent>
      </p:grpSp>
    </p:spTree>
    <p:extLst>
      <p:ext uri="{BB962C8B-B14F-4D97-AF65-F5344CB8AC3E}">
        <p14:creationId xmlns:p14="http://schemas.microsoft.com/office/powerpoint/2010/main" val="269195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2" name="Rectangle 41">
            <a:extLst>
              <a:ext uri="{FF2B5EF4-FFF2-40B4-BE49-F238E27FC236}">
                <a16:creationId xmlns:a16="http://schemas.microsoft.com/office/drawing/2014/main"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Freeform: Shape 45">
            <a:extLst>
              <a:ext uri="{FF2B5EF4-FFF2-40B4-BE49-F238E27FC236}">
                <a16:creationId xmlns:a16="http://schemas.microsoft.com/office/drawing/2014/main" id="{EF37EE88-E359-4E69-A072-9959A84E11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6096000" y="1517650"/>
            <a:ext cx="4565650" cy="1344613"/>
          </a:xfrm>
        </p:spPr>
        <p:txBody>
          <a:bodyPr vert="horz" lIns="91440" tIns="45720" rIns="91440" bIns="45720" rtlCol="0" anchor="t">
            <a:normAutofit/>
          </a:bodyPr>
          <a:lstStyle/>
          <a:p>
            <a:r>
              <a:rPr lang="en-US" dirty="0"/>
              <a:t>Development 0-5 years</a:t>
            </a:r>
            <a:endParaRPr lang="en-US" kern="1200" spc="-50" baseline="0" dirty="0">
              <a:solidFill>
                <a:schemeClr val="tx1"/>
              </a:solidFill>
              <a:latin typeface="+mj-lt"/>
              <a:ea typeface="+mj-ea"/>
              <a:cs typeface="+mj-cs"/>
            </a:endParaRPr>
          </a:p>
        </p:txBody>
      </p:sp>
      <p:pic>
        <p:nvPicPr>
          <p:cNvPr id="25" name="Picture 24" descr="5 Main Areas of Child Development – Skoolzy">
            <a:extLst>
              <a:ext uri="{FF2B5EF4-FFF2-40B4-BE49-F238E27FC236}">
                <a16:creationId xmlns:a16="http://schemas.microsoft.com/office/drawing/2014/main" id="{7F026BB1-76B5-4020-AED1-F7C34FC2A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54711" y="1362353"/>
            <a:ext cx="4565650" cy="1358280"/>
          </a:xfrm>
          <a:prstGeom prst="rect">
            <a:avLst/>
          </a:prstGeom>
          <a:noFill/>
        </p:spPr>
      </p:pic>
      <p:pic>
        <p:nvPicPr>
          <p:cNvPr id="7" name="Picture Placeholder 6" descr="A baby with a pacifier&#10;&#10;Description automatically generated with medium confidence">
            <a:extLst>
              <a:ext uri="{FF2B5EF4-FFF2-40B4-BE49-F238E27FC236}">
                <a16:creationId xmlns:a16="http://schemas.microsoft.com/office/drawing/2014/main" id="{FFE11FE5-D1DA-4961-949F-7D29C88D1FF7}"/>
              </a:ext>
            </a:extLst>
          </p:cNvPr>
          <p:cNvPicPr>
            <a:picLocks noGrp="1" noChangeAspect="1"/>
          </p:cNvPicPr>
          <p:nvPr>
            <p:ph type="pic" sz="quarter" idx="14"/>
          </p:nvPr>
        </p:nvPicPr>
        <p:blipFill rotWithShape="1">
          <a:blip r:embed="rId3"/>
          <a:srcRect l="21428" r="21430" b="2"/>
          <a:stretch/>
        </p:blipFill>
        <p:spPr>
          <a:xfrm>
            <a:off x="1966598" y="3587747"/>
            <a:ext cx="2148920" cy="2507060"/>
          </a:xfrm>
          <a:prstGeom prst="rect">
            <a:avLst/>
          </a:prstGeom>
        </p:spPr>
      </p:pic>
      <p:sp>
        <p:nvSpPr>
          <p:cNvPr id="3" name="Content Placeholder 2">
            <a:extLst>
              <a:ext uri="{FF2B5EF4-FFF2-40B4-BE49-F238E27FC236}">
                <a16:creationId xmlns:a16="http://schemas.microsoft.com/office/drawing/2014/main" id="{F2F14772-A1EE-4EA8-8C5D-46383706A557}"/>
              </a:ext>
            </a:extLst>
          </p:cNvPr>
          <p:cNvSpPr>
            <a:spLocks noGrp="1"/>
          </p:cNvSpPr>
          <p:nvPr>
            <p:ph idx="1"/>
          </p:nvPr>
        </p:nvSpPr>
        <p:spPr>
          <a:xfrm>
            <a:off x="6095998" y="2970213"/>
            <a:ext cx="4565651" cy="3125787"/>
          </a:xfrm>
        </p:spPr>
        <p:txBody>
          <a:bodyPr vert="horz" lIns="91440" tIns="45720" rIns="91440" bIns="45720" rtlCol="0">
            <a:normAutofit/>
          </a:bodyPr>
          <a:lstStyle/>
          <a:p>
            <a:pPr>
              <a:lnSpc>
                <a:spcPct val="95000"/>
              </a:lnSpc>
            </a:pPr>
            <a:r>
              <a:rPr lang="en-US" sz="2000" b="0" i="0">
                <a:effectLst/>
              </a:rPr>
              <a:t>Children develop rapidly in their first five years.</a:t>
            </a:r>
          </a:p>
          <a:p>
            <a:pPr>
              <a:lnSpc>
                <a:spcPct val="95000"/>
              </a:lnSpc>
            </a:pPr>
            <a:r>
              <a:rPr lang="en-US" sz="2000"/>
              <a:t>It is </a:t>
            </a:r>
            <a:r>
              <a:rPr lang="en-US" sz="2000" b="0" i="0">
                <a:effectLst/>
              </a:rPr>
              <a:t>important for parents and those who work with children to understand exactly what happens during these early stages of development. </a:t>
            </a:r>
          </a:p>
          <a:p>
            <a:pPr>
              <a:lnSpc>
                <a:spcPct val="95000"/>
              </a:lnSpc>
            </a:pPr>
            <a:r>
              <a:rPr lang="en-US" sz="2000" b="0" i="0">
                <a:effectLst/>
              </a:rPr>
              <a:t>This allows them to meet </a:t>
            </a:r>
            <a:r>
              <a:rPr lang="en-US" sz="2000"/>
              <a:t>a </a:t>
            </a:r>
            <a:r>
              <a:rPr lang="en-US" sz="2000" b="0" i="0">
                <a:effectLst/>
              </a:rPr>
              <a:t>child’s needs and ensure that they have the best start in life.</a:t>
            </a:r>
            <a:endParaRPr lang="en-US" sz="2000"/>
          </a:p>
        </p:txBody>
      </p:sp>
      <p:sp>
        <p:nvSpPr>
          <p:cNvPr id="23" name="Footer Placeholder 22">
            <a:extLst>
              <a:ext uri="{FF2B5EF4-FFF2-40B4-BE49-F238E27FC236}">
                <a16:creationId xmlns:a16="http://schemas.microsoft.com/office/drawing/2014/main" id="{6A552093-9B88-4BBA-917D-614543A5F110}"/>
              </a:ext>
            </a:extLst>
          </p:cNvPr>
          <p:cNvSpPr>
            <a:spLocks noGrp="1"/>
          </p:cNvSpPr>
          <p:nvPr>
            <p:ph type="ftr" sz="quarter" idx="11"/>
          </p:nvPr>
        </p:nvSpPr>
        <p:spPr>
          <a:xfrm>
            <a:off x="758952" y="6400800"/>
            <a:ext cx="6099048"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Sample footer text</a:t>
            </a:r>
          </a:p>
        </p:txBody>
      </p:sp>
      <p:sp>
        <p:nvSpPr>
          <p:cNvPr id="22" name="Date Placeholder 21">
            <a:extLst>
              <a:ext uri="{FF2B5EF4-FFF2-40B4-BE49-F238E27FC236}">
                <a16:creationId xmlns:a16="http://schemas.microsoft.com/office/drawing/2014/main" id="{3F8004C7-0268-4B65-894B-CF74CE8528B7}"/>
              </a:ext>
            </a:extLst>
          </p:cNvPr>
          <p:cNvSpPr>
            <a:spLocks noGrp="1"/>
          </p:cNvSpPr>
          <p:nvPr>
            <p:ph type="dt" sz="half" idx="10"/>
          </p:nvPr>
        </p:nvSpPr>
        <p:spPr>
          <a:xfrm>
            <a:off x="8805672" y="6400800"/>
            <a:ext cx="1865376" cy="365125"/>
          </a:xfrm>
        </p:spPr>
        <p:txBody>
          <a:bodyPr vert="horz" lIns="91440" tIns="45720" rIns="91440" bIns="45720" rtlCol="0" anchor="ctr">
            <a:normAutofit/>
          </a:bodyPr>
          <a:lstStyle/>
          <a:p>
            <a:pPr>
              <a:spcAft>
                <a:spcPts val="600"/>
              </a:spcAft>
            </a:pPr>
            <a:r>
              <a:rPr lang="en-US"/>
              <a:t>3/1/20XX</a:t>
            </a:r>
          </a:p>
        </p:txBody>
      </p:sp>
      <p:sp>
        <p:nvSpPr>
          <p:cNvPr id="24" name="Slide Number Placeholder 23">
            <a:extLst>
              <a:ext uri="{FF2B5EF4-FFF2-40B4-BE49-F238E27FC236}">
                <a16:creationId xmlns:a16="http://schemas.microsoft.com/office/drawing/2014/main" id="{B583B8C6-95CF-4DD9-AFF1-3E252935F6C5}"/>
              </a:ext>
            </a:extLst>
          </p:cNvPr>
          <p:cNvSpPr>
            <a:spLocks noGrp="1"/>
          </p:cNvSpPr>
          <p:nvPr>
            <p:ph type="sldNum" sz="quarter" idx="12"/>
          </p:nvPr>
        </p:nvSpPr>
        <p:spPr>
          <a:xfrm>
            <a:off x="10899648" y="6400800"/>
            <a:ext cx="530352" cy="365125"/>
          </a:xfrm>
        </p:spPr>
        <p:txBody>
          <a:bodyPr vert="horz" lIns="91440" tIns="45720" rIns="91440" bIns="45720" rtlCol="0" anchor="ctr">
            <a:normAutofit/>
          </a:bodyPr>
          <a:lstStyle/>
          <a:p>
            <a:pPr>
              <a:spcAft>
                <a:spcPts val="600"/>
              </a:spcAft>
            </a:pPr>
            <a:fld id="{CB1E4CB7-CB13-4810-BF18-BE31AFC64F93}" type="slidenum">
              <a:rPr lang="en-US" smtClean="0"/>
              <a:pPr>
                <a:spcAft>
                  <a:spcPts val="600"/>
                </a:spcAft>
              </a:pPr>
              <a:t>4</a:t>
            </a:fld>
            <a:endParaRPr lang="en-US"/>
          </a:p>
        </p:txBody>
      </p:sp>
    </p:spTree>
    <p:extLst>
      <p:ext uri="{BB962C8B-B14F-4D97-AF65-F5344CB8AC3E}">
        <p14:creationId xmlns:p14="http://schemas.microsoft.com/office/powerpoint/2010/main" val="191160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1517904" y="1517904"/>
            <a:ext cx="9144000" cy="787146"/>
          </a:xfrm>
        </p:spPr>
        <p:txBody>
          <a:bodyPr>
            <a:normAutofit/>
          </a:bodyPr>
          <a:lstStyle/>
          <a:p>
            <a:r>
              <a:rPr lang="en-US" dirty="0"/>
              <a:t>What is holistic development?</a:t>
            </a:r>
          </a:p>
        </p:txBody>
      </p:sp>
      <p:sp>
        <p:nvSpPr>
          <p:cNvPr id="4" name="Text Placeholder 3">
            <a:extLst>
              <a:ext uri="{FF2B5EF4-FFF2-40B4-BE49-F238E27FC236}">
                <a16:creationId xmlns:a16="http://schemas.microsoft.com/office/drawing/2014/main" id="{3F3ADAD5-E67E-408A-87BE-C70E16A34F0C}"/>
              </a:ext>
            </a:extLst>
          </p:cNvPr>
          <p:cNvSpPr>
            <a:spLocks noGrp="1"/>
          </p:cNvSpPr>
          <p:nvPr>
            <p:ph type="body" sz="quarter" idx="3"/>
          </p:nvPr>
        </p:nvSpPr>
        <p:spPr>
          <a:xfrm>
            <a:off x="6336792" y="2696718"/>
            <a:ext cx="4334256" cy="606026"/>
          </a:xfrm>
        </p:spPr>
        <p:txBody>
          <a:bodyPr/>
          <a:lstStyle/>
          <a:p>
            <a:r>
              <a:rPr lang="en-US"/>
              <a:t>Subtitle</a:t>
            </a:r>
            <a:endParaRPr lang="en-US" dirty="0"/>
          </a:p>
        </p:txBody>
      </p:sp>
      <p:sp>
        <p:nvSpPr>
          <p:cNvPr id="8" name="Footer Placeholder 7">
            <a:extLst>
              <a:ext uri="{FF2B5EF4-FFF2-40B4-BE49-F238E27FC236}">
                <a16:creationId xmlns:a16="http://schemas.microsoft.com/office/drawing/2014/main" id="{C1D5F42D-7E7B-4EFE-9B66-8141A49BE5AC}"/>
              </a:ext>
            </a:extLst>
          </p:cNvPr>
          <p:cNvSpPr>
            <a:spLocks noGrp="1"/>
          </p:cNvSpPr>
          <p:nvPr>
            <p:ph type="ftr" sz="quarter" idx="11"/>
          </p:nvPr>
        </p:nvSpPr>
        <p:spPr>
          <a:xfrm>
            <a:off x="758952" y="6400800"/>
            <a:ext cx="6099048" cy="365125"/>
          </a:xfrm>
        </p:spPr>
        <p:txBody>
          <a:bodyPr/>
          <a:lstStyle/>
          <a:p>
            <a:r>
              <a:rPr lang="en-US"/>
              <a:t>Sample footer text</a:t>
            </a:r>
          </a:p>
        </p:txBody>
      </p:sp>
      <p:sp>
        <p:nvSpPr>
          <p:cNvPr id="7" name="Date Placeholder 6">
            <a:extLst>
              <a:ext uri="{FF2B5EF4-FFF2-40B4-BE49-F238E27FC236}">
                <a16:creationId xmlns:a16="http://schemas.microsoft.com/office/drawing/2014/main" id="{41D30321-5D90-4509-B1E7-F7C0E82007C6}"/>
              </a:ext>
            </a:extLst>
          </p:cNvPr>
          <p:cNvSpPr>
            <a:spLocks noGrp="1"/>
          </p:cNvSpPr>
          <p:nvPr>
            <p:ph type="dt" sz="half" idx="10"/>
          </p:nvPr>
        </p:nvSpPr>
        <p:spPr>
          <a:xfrm>
            <a:off x="8805672" y="6400800"/>
            <a:ext cx="1865376" cy="365125"/>
          </a:xfrm>
        </p:spPr>
        <p:txBody>
          <a:bodyPr/>
          <a:lstStyle/>
          <a:p>
            <a:r>
              <a:rPr lang="en-US"/>
              <a:t>3/1/20XX</a:t>
            </a:r>
          </a:p>
        </p:txBody>
      </p:sp>
      <p:sp>
        <p:nvSpPr>
          <p:cNvPr id="9" name="Slide Number Placeholder 8">
            <a:extLst>
              <a:ext uri="{FF2B5EF4-FFF2-40B4-BE49-F238E27FC236}">
                <a16:creationId xmlns:a16="http://schemas.microsoft.com/office/drawing/2014/main" id="{8C659246-E790-49FE-A673-1AEFD87FA46B}"/>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5</a:t>
            </a:fld>
            <a:endParaRPr lang="en-US"/>
          </a:p>
        </p:txBody>
      </p:sp>
      <p:pic>
        <p:nvPicPr>
          <p:cNvPr id="1028" name="Picture 4">
            <a:extLst>
              <a:ext uri="{FF2B5EF4-FFF2-40B4-BE49-F238E27FC236}">
                <a16:creationId xmlns:a16="http://schemas.microsoft.com/office/drawing/2014/main" id="{538DE667-283C-4365-8F9E-9EA34669F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157" y="4145307"/>
            <a:ext cx="3002703" cy="20021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32A15FC-67FF-4E42-8293-120AD6D0D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85" y="2583647"/>
            <a:ext cx="4376869" cy="188492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1F7A0EFA-FB75-4FFB-BBAE-9D2045E1EF51}"/>
              </a:ext>
            </a:extLst>
          </p:cNvPr>
          <p:cNvSpPr>
            <a:spLocks noGrp="1"/>
          </p:cNvSpPr>
          <p:nvPr>
            <p:ph sz="quarter" idx="4"/>
          </p:nvPr>
        </p:nvSpPr>
        <p:spPr>
          <a:xfrm>
            <a:off x="1452393" y="2696717"/>
            <a:ext cx="4334256" cy="2449645"/>
          </a:xfrm>
        </p:spPr>
        <p:txBody>
          <a:bodyPr/>
          <a:lstStyle/>
          <a:p>
            <a:endParaRPr lang="en-GB" dirty="0"/>
          </a:p>
        </p:txBody>
      </p:sp>
    </p:spTree>
    <p:extLst>
      <p:ext uri="{BB962C8B-B14F-4D97-AF65-F5344CB8AC3E}">
        <p14:creationId xmlns:p14="http://schemas.microsoft.com/office/powerpoint/2010/main" val="306017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descr="A baby with a pacifier&#10;&#10;Description automatically generated with medium confidence">
            <a:extLst>
              <a:ext uri="{FF2B5EF4-FFF2-40B4-BE49-F238E27FC236}">
                <a16:creationId xmlns:a16="http://schemas.microsoft.com/office/drawing/2014/main" id="{340CE11B-22E2-4042-80C9-0D240E077D50}"/>
              </a:ext>
            </a:extLst>
          </p:cNvPr>
          <p:cNvPicPr>
            <a:picLocks noGrp="1" noChangeAspect="1"/>
          </p:cNvPicPr>
          <p:nvPr>
            <p:ph type="pic" sz="quarter" idx="13"/>
          </p:nvPr>
        </p:nvPicPr>
        <p:blipFill rotWithShape="1">
          <a:blip r:embed="rId2"/>
          <a:srcRect l="25713" r="25712"/>
          <a:stretch/>
        </p:blipFill>
        <p:spPr>
          <a:xfrm>
            <a:off x="762000" y="758952"/>
            <a:ext cx="3890922" cy="5340096"/>
          </a:xfrm>
          <a:prstGeom prst="rect">
            <a:avLst/>
          </a:prstGeom>
        </p:spPr>
      </p:pic>
      <p:graphicFrame>
        <p:nvGraphicFramePr>
          <p:cNvPr id="9" name="Content Placeholder 8">
            <a:extLst>
              <a:ext uri="{FF2B5EF4-FFF2-40B4-BE49-F238E27FC236}">
                <a16:creationId xmlns:a16="http://schemas.microsoft.com/office/drawing/2014/main" id="{70519F62-2E06-42B8-BB08-07700AFF75DD}"/>
              </a:ext>
            </a:extLst>
          </p:cNvPr>
          <p:cNvGraphicFramePr>
            <a:graphicFrameLocks noGrp="1"/>
          </p:cNvGraphicFramePr>
          <p:nvPr>
            <p:ph idx="1"/>
            <p:extLst>
              <p:ext uri="{D42A27DB-BD31-4B8C-83A1-F6EECF244321}">
                <p14:modId xmlns:p14="http://schemas.microsoft.com/office/powerpoint/2010/main" val="587165531"/>
              </p:ext>
            </p:extLst>
          </p:nvPr>
        </p:nvGraphicFramePr>
        <p:xfrm>
          <a:off x="4879975" y="1458553"/>
          <a:ext cx="6373315" cy="4353146"/>
        </p:xfrm>
        <a:graphic>
          <a:graphicData uri="http://schemas.openxmlformats.org/drawingml/2006/table">
            <a:tbl>
              <a:tblPr firstRow="1" firstCol="1" bandRow="1">
                <a:tableStyleId>{5C22544A-7EE6-4342-B048-85BDC9FD1C3A}</a:tableStyleId>
              </a:tblPr>
              <a:tblGrid>
                <a:gridCol w="2923016">
                  <a:extLst>
                    <a:ext uri="{9D8B030D-6E8A-4147-A177-3AD203B41FA5}">
                      <a16:colId xmlns:a16="http://schemas.microsoft.com/office/drawing/2014/main" val="585411139"/>
                    </a:ext>
                  </a:extLst>
                </a:gridCol>
                <a:gridCol w="1772284">
                  <a:extLst>
                    <a:ext uri="{9D8B030D-6E8A-4147-A177-3AD203B41FA5}">
                      <a16:colId xmlns:a16="http://schemas.microsoft.com/office/drawing/2014/main" val="3277567554"/>
                    </a:ext>
                  </a:extLst>
                </a:gridCol>
                <a:gridCol w="1678015">
                  <a:extLst>
                    <a:ext uri="{9D8B030D-6E8A-4147-A177-3AD203B41FA5}">
                      <a16:colId xmlns:a16="http://schemas.microsoft.com/office/drawing/2014/main" val="3656289328"/>
                    </a:ext>
                  </a:extLst>
                </a:gridCol>
              </a:tblGrid>
              <a:tr h="749884">
                <a:tc rowSpan="3">
                  <a:txBody>
                    <a:bodyPr/>
                    <a:lstStyle/>
                    <a:p>
                      <a:pPr>
                        <a:lnSpc>
                          <a:spcPct val="150000"/>
                        </a:lnSpc>
                        <a:spcAft>
                          <a:spcPts val="800"/>
                        </a:spcAft>
                      </a:pPr>
                      <a:r>
                        <a:rPr lang="en-GB" sz="1200" dirty="0">
                          <a:effectLst/>
                        </a:rPr>
                        <a:t> </a:t>
                      </a:r>
                      <a:endParaRPr lang="en-GB" sz="1600" dirty="0">
                        <a:effectLst/>
                      </a:endParaRPr>
                    </a:p>
                    <a:p>
                      <a:pPr>
                        <a:lnSpc>
                          <a:spcPct val="150000"/>
                        </a:lnSpc>
                        <a:spcAft>
                          <a:spcPts val="800"/>
                        </a:spcAft>
                      </a:pPr>
                      <a:r>
                        <a:rPr lang="en-GB" sz="1600" dirty="0">
                          <a:effectLst/>
                        </a:rPr>
                        <a:t>Holistic Development is… about supporting the whole development of a child. It is an approach to learning that emphasises on the physical, intellectual, language, social and emotional development of children.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123" marR="68123" marT="0" marB="0"/>
                </a:tc>
                <a:tc>
                  <a:txBody>
                    <a:bodyPr/>
                    <a:lstStyle/>
                    <a:p>
                      <a:pPr>
                        <a:lnSpc>
                          <a:spcPct val="150000"/>
                        </a:lnSpc>
                        <a:spcAft>
                          <a:spcPts val="800"/>
                        </a:spcAft>
                      </a:pPr>
                      <a:r>
                        <a:rPr lang="en-GB" sz="1200">
                          <a:effectLst/>
                        </a:rPr>
                        <a:t> </a:t>
                      </a:r>
                      <a:endParaRPr lang="en-GB" sz="1100">
                        <a:effectLst/>
                      </a:endParaRPr>
                    </a:p>
                    <a:p>
                      <a:pPr>
                        <a:lnSpc>
                          <a:spcPct val="150000"/>
                        </a:lnSpc>
                        <a:spcAft>
                          <a:spcPts val="800"/>
                        </a:spcAft>
                      </a:pPr>
                      <a:r>
                        <a:rPr lang="en-GB" sz="1200">
                          <a:effectLst/>
                        </a:rPr>
                        <a:t>This means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123" marR="68123" marT="0" marB="0"/>
                </a:tc>
                <a:tc>
                  <a:txBody>
                    <a:bodyPr/>
                    <a:lstStyle/>
                    <a:p>
                      <a:pPr>
                        <a:lnSpc>
                          <a:spcPct val="150000"/>
                        </a:lnSpc>
                        <a:spcAft>
                          <a:spcPts val="80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123" marR="68123" marT="0" marB="0"/>
                </a:tc>
                <a:extLst>
                  <a:ext uri="{0D108BD9-81ED-4DB2-BD59-A6C34878D82A}">
                    <a16:rowId xmlns:a16="http://schemas.microsoft.com/office/drawing/2014/main" val="2503445605"/>
                  </a:ext>
                </a:extLst>
              </a:tr>
              <a:tr h="1370626">
                <a:tc vMerge="1">
                  <a:txBody>
                    <a:bodyPr/>
                    <a:lstStyle/>
                    <a:p>
                      <a:endParaRPr lang="en-GB"/>
                    </a:p>
                  </a:txBody>
                  <a:tcPr/>
                </a:tc>
                <a:tc>
                  <a:txBody>
                    <a:bodyPr/>
                    <a:lstStyle/>
                    <a:p>
                      <a:pPr>
                        <a:lnSpc>
                          <a:spcPct val="150000"/>
                        </a:lnSpc>
                        <a:spcAft>
                          <a:spcPts val="800"/>
                        </a:spcAft>
                      </a:pPr>
                      <a:r>
                        <a:rPr lang="en-GB" sz="1200">
                          <a:effectLst/>
                        </a:rPr>
                        <a:t> </a:t>
                      </a:r>
                      <a:endParaRPr lang="en-GB" sz="1100">
                        <a:effectLst/>
                      </a:endParaRPr>
                    </a:p>
                    <a:p>
                      <a:pPr>
                        <a:lnSpc>
                          <a:spcPct val="150000"/>
                        </a:lnSpc>
                        <a:spcAft>
                          <a:spcPts val="800"/>
                        </a:spcAft>
                      </a:pPr>
                      <a:r>
                        <a:rPr lang="en-GB" sz="1200">
                          <a:effectLst/>
                        </a:rPr>
                        <a:t>It is important to know so that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123" marR="68123" marT="0" marB="0"/>
                </a:tc>
                <a:tc>
                  <a:txBody>
                    <a:bodyPr/>
                    <a:lstStyle/>
                    <a:p>
                      <a:pPr>
                        <a:lnSpc>
                          <a:spcPct val="150000"/>
                        </a:lnSpc>
                        <a:spcAft>
                          <a:spcPts val="80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123" marR="68123" marT="0" marB="0"/>
                </a:tc>
                <a:extLst>
                  <a:ext uri="{0D108BD9-81ED-4DB2-BD59-A6C34878D82A}">
                    <a16:rowId xmlns:a16="http://schemas.microsoft.com/office/drawing/2014/main" val="1247332207"/>
                  </a:ext>
                </a:extLst>
              </a:tr>
              <a:tr h="2232636">
                <a:tc vMerge="1">
                  <a:txBody>
                    <a:bodyPr/>
                    <a:lstStyle/>
                    <a:p>
                      <a:endParaRPr lang="en-GB"/>
                    </a:p>
                  </a:txBody>
                  <a:tcPr/>
                </a:tc>
                <a:tc>
                  <a:txBody>
                    <a:bodyPr/>
                    <a:lstStyle/>
                    <a:p>
                      <a:pPr>
                        <a:lnSpc>
                          <a:spcPct val="150000"/>
                        </a:lnSpc>
                        <a:spcAft>
                          <a:spcPts val="800"/>
                        </a:spcAft>
                      </a:pPr>
                      <a:r>
                        <a:rPr lang="en-GB" sz="1200">
                          <a:effectLst/>
                        </a:rPr>
                        <a:t>Something else to add would be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123" marR="68123" marT="0" marB="0"/>
                </a:tc>
                <a:tc>
                  <a:txBody>
                    <a:bodyPr/>
                    <a:lstStyle/>
                    <a:p>
                      <a:pPr>
                        <a:lnSpc>
                          <a:spcPct val="150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123" marR="68123" marT="0" marB="0"/>
                </a:tc>
                <a:extLst>
                  <a:ext uri="{0D108BD9-81ED-4DB2-BD59-A6C34878D82A}">
                    <a16:rowId xmlns:a16="http://schemas.microsoft.com/office/drawing/2014/main" val="1810108085"/>
                  </a:ext>
                </a:extLst>
              </a:tr>
            </a:tbl>
          </a:graphicData>
        </a:graphic>
      </p:graphicFrame>
      <p:sp>
        <p:nvSpPr>
          <p:cNvPr id="14" name="Footer Placeholder 13">
            <a:extLst>
              <a:ext uri="{FF2B5EF4-FFF2-40B4-BE49-F238E27FC236}">
                <a16:creationId xmlns:a16="http://schemas.microsoft.com/office/drawing/2014/main" id="{E6F2DABA-211D-4B68-8BC7-AB9312B11CC7}"/>
              </a:ext>
            </a:extLst>
          </p:cNvPr>
          <p:cNvSpPr>
            <a:spLocks noGrp="1"/>
          </p:cNvSpPr>
          <p:nvPr>
            <p:ph type="ftr" sz="quarter" idx="11"/>
          </p:nvPr>
        </p:nvSpPr>
        <p:spPr>
          <a:xfrm>
            <a:off x="758952" y="6400800"/>
            <a:ext cx="6099048"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Sample footer text</a:t>
            </a:r>
          </a:p>
        </p:txBody>
      </p:sp>
      <p:sp>
        <p:nvSpPr>
          <p:cNvPr id="13" name="Date Placeholder 12">
            <a:extLst>
              <a:ext uri="{FF2B5EF4-FFF2-40B4-BE49-F238E27FC236}">
                <a16:creationId xmlns:a16="http://schemas.microsoft.com/office/drawing/2014/main" id="{46056F2E-FFB6-4169-9ECD-E267A69DC10F}"/>
              </a:ext>
            </a:extLst>
          </p:cNvPr>
          <p:cNvSpPr>
            <a:spLocks noGrp="1"/>
          </p:cNvSpPr>
          <p:nvPr>
            <p:ph type="dt" sz="half" idx="10"/>
          </p:nvPr>
        </p:nvSpPr>
        <p:spPr>
          <a:xfrm>
            <a:off x="8805672" y="6400800"/>
            <a:ext cx="1865376" cy="365125"/>
          </a:xfrm>
        </p:spPr>
        <p:txBody>
          <a:bodyPr vert="horz" lIns="91440" tIns="45720" rIns="91440" bIns="45720" rtlCol="0" anchor="ctr">
            <a:normAutofit/>
          </a:bodyPr>
          <a:lstStyle/>
          <a:p>
            <a:pPr>
              <a:spcAft>
                <a:spcPts val="600"/>
              </a:spcAft>
            </a:pPr>
            <a:r>
              <a:rPr lang="en-US">
                <a:solidFill>
                  <a:srgbClr val="FFFFFF"/>
                </a:solidFill>
              </a:rPr>
              <a:t>3/1/20XX</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vert="horz" lIns="91440" tIns="45720" rIns="91440" bIns="45720" rtlCol="0" anchor="ctr">
            <a:normAutofit/>
          </a:bodyPr>
          <a:lstStyle/>
          <a:p>
            <a:pPr>
              <a:spcAft>
                <a:spcPts val="600"/>
              </a:spcAft>
            </a:pPr>
            <a:fld id="{CB1E4CB7-CB13-4810-BF18-BE31AFC64F93}"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156789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Rectangle 26">
            <a:extLst>
              <a:ext uri="{FF2B5EF4-FFF2-40B4-BE49-F238E27FC236}">
                <a16:creationId xmlns:a16="http://schemas.microsoft.com/office/drawing/2014/main" id="{9B45BA4C-9B54-4496-821F-9E0985CA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E1BB9D-FAFF-4C3E-9E44-13F8FBABC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47C897C6-901F-410E-B2AC-162ED94B0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1517904" y="1517904"/>
            <a:ext cx="9144000" cy="3536540"/>
          </a:xfrm>
        </p:spPr>
        <p:txBody>
          <a:bodyPr vert="horz" lIns="91440" tIns="45720" rIns="91440" bIns="45720" rtlCol="0" anchor="ctr">
            <a:normAutofit fontScale="90000"/>
          </a:bodyPr>
          <a:lstStyle/>
          <a:p>
            <a:r>
              <a:rPr lang="en-US" sz="2400" b="1" i="0" dirty="0">
                <a:effectLst/>
              </a:rPr>
              <a:t>Holistic Development Examples:</a:t>
            </a:r>
            <a:br>
              <a:rPr lang="en-US" sz="2400" b="1" i="0" dirty="0">
                <a:effectLst/>
              </a:rPr>
            </a:br>
            <a:r>
              <a:rPr lang="en-US" sz="2400" b="1" i="0" dirty="0">
                <a:effectLst/>
              </a:rPr>
              <a:t>1. </a:t>
            </a:r>
            <a:r>
              <a:rPr lang="en-US" sz="2400" dirty="0">
                <a:latin typeface="Arial" panose="020B0604020202020204" pitchFamily="34" charset="0"/>
                <a:cs typeface="Arial" panose="020B0604020202020204" pitchFamily="34" charset="0"/>
              </a:rPr>
              <a:t>T</a:t>
            </a:r>
            <a:r>
              <a:rPr lang="en-US" sz="2400" i="0" dirty="0">
                <a:effectLst/>
                <a:latin typeface="Arial" panose="020B0604020202020204" pitchFamily="34" charset="0"/>
                <a:cs typeface="Arial" panose="020B0604020202020204" pitchFamily="34" charset="0"/>
              </a:rPr>
              <a:t>he brain develops physically and this increases intellectual skills and abilities.</a:t>
            </a:r>
            <a:br>
              <a:rPr lang="en-US" sz="2400" i="0" dirty="0">
                <a:effectLst/>
                <a:latin typeface="Arial" panose="020B0604020202020204" pitchFamily="34" charset="0"/>
                <a:cs typeface="Arial" panose="020B0604020202020204" pitchFamily="34" charset="0"/>
              </a:rPr>
            </a:br>
            <a:r>
              <a:rPr lang="en-US" sz="2400" i="0" dirty="0">
                <a:effectLst/>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Language develops and this enhances communication, social and emotional skills.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3. Physical growth and development enables intellectual skills in social and intellectual areas with more opportunities for children to explore and interact with others.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a:solidFill>
                  <a:srgbClr val="FF0000"/>
                </a:solidFill>
              </a:rPr>
              <a:t>Come up with 3 more examples….</a:t>
            </a:r>
            <a:r>
              <a:rPr lang="en-US" sz="2400" b="1" i="0" dirty="0">
                <a:solidFill>
                  <a:srgbClr val="FF0000"/>
                </a:solidFill>
                <a:effectLst/>
              </a:rPr>
              <a:t/>
            </a:r>
            <a:br>
              <a:rPr lang="en-US" sz="2400" b="1" i="0" dirty="0">
                <a:solidFill>
                  <a:srgbClr val="FF0000"/>
                </a:solidFill>
                <a:effectLst/>
              </a:rPr>
            </a:br>
            <a:endParaRPr lang="en-US" sz="2400" b="1" i="0" dirty="0">
              <a:solidFill>
                <a:srgbClr val="FF0000"/>
              </a:solidFill>
              <a:effectLst/>
            </a:endParaRPr>
          </a:p>
        </p:txBody>
      </p:sp>
    </p:spTree>
    <p:extLst>
      <p:ext uri="{BB962C8B-B14F-4D97-AF65-F5344CB8AC3E}">
        <p14:creationId xmlns:p14="http://schemas.microsoft.com/office/powerpoint/2010/main" val="389518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5431940" y="1517652"/>
            <a:ext cx="5998059" cy="1344613"/>
          </a:xfrm>
        </p:spPr>
        <p:txBody>
          <a:bodyPr/>
          <a:lstStyle/>
          <a:p>
            <a:r>
              <a:rPr lang="en-US" dirty="0"/>
              <a:t>Child Development Quiz </a:t>
            </a:r>
            <a:br>
              <a:rPr lang="en-US" dirty="0"/>
            </a:br>
            <a:r>
              <a:rPr lang="en-US" dirty="0"/>
              <a:t/>
            </a:r>
            <a:br>
              <a:rPr lang="en-US" dirty="0"/>
            </a:br>
            <a:endParaRPr lang="en-US" dirty="0"/>
          </a:p>
        </p:txBody>
      </p:sp>
      <p:pic>
        <p:nvPicPr>
          <p:cNvPr id="8" name="Picture Placeholder 7" descr="Image of rasberries">
            <a:extLst>
              <a:ext uri="{FF2B5EF4-FFF2-40B4-BE49-F238E27FC236}">
                <a16:creationId xmlns:a16="http://schemas.microsoft.com/office/drawing/2014/main" id="{4261B567-0AEE-4B25-B882-091D29B2DB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68293" y="1517652"/>
            <a:ext cx="1947672" cy="2295144"/>
          </a:xfrm>
        </p:spPr>
      </p:pic>
      <p:pic>
        <p:nvPicPr>
          <p:cNvPr id="10" name="Picture Placeholder 9" descr="Image of sliced kiwis">
            <a:extLst>
              <a:ext uri="{FF2B5EF4-FFF2-40B4-BE49-F238E27FC236}">
                <a16:creationId xmlns:a16="http://schemas.microsoft.com/office/drawing/2014/main" id="{E7D4F42E-FC10-4897-B233-22F58F00B85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715768" y="1517904"/>
            <a:ext cx="1947672" cy="2295144"/>
          </a:xfrm>
        </p:spPr>
      </p:pic>
      <p:pic>
        <p:nvPicPr>
          <p:cNvPr id="12" name="Picture Placeholder 11" descr="Image of yellow smoothie with some fruit in the background">
            <a:extLst>
              <a:ext uri="{FF2B5EF4-FFF2-40B4-BE49-F238E27FC236}">
                <a16:creationId xmlns:a16="http://schemas.microsoft.com/office/drawing/2014/main" id="{E36C0D92-B4CD-4560-A77C-BEAFB12733DE}"/>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768096" y="3800858"/>
            <a:ext cx="3895344" cy="2295144"/>
          </a:xfrm>
        </p:spPr>
      </p:pic>
      <p:sp>
        <p:nvSpPr>
          <p:cNvPr id="3" name="Content Placeholder 2">
            <a:extLst>
              <a:ext uri="{FF2B5EF4-FFF2-40B4-BE49-F238E27FC236}">
                <a16:creationId xmlns:a16="http://schemas.microsoft.com/office/drawing/2014/main" id="{F2F14772-A1EE-4EA8-8C5D-46383706A557}"/>
              </a:ext>
            </a:extLst>
          </p:cNvPr>
          <p:cNvSpPr>
            <a:spLocks noGrp="1"/>
          </p:cNvSpPr>
          <p:nvPr>
            <p:ph idx="1"/>
          </p:nvPr>
        </p:nvSpPr>
        <p:spPr>
          <a:xfrm>
            <a:off x="5431940" y="2862265"/>
            <a:ext cx="5998059" cy="3233737"/>
          </a:xfrm>
        </p:spPr>
        <p:txBody>
          <a:bodyPr>
            <a:normAutofit/>
          </a:bodyPr>
          <a:lstStyle/>
          <a:p>
            <a:r>
              <a:rPr lang="en-GB" b="0" i="0" dirty="0">
                <a:solidFill>
                  <a:srgbClr val="303030"/>
                </a:solidFill>
                <a:effectLst/>
                <a:latin typeface="Acumin Pro"/>
              </a:rPr>
              <a:t>Children develop rapidly in their first five years.</a:t>
            </a:r>
          </a:p>
          <a:p>
            <a:r>
              <a:rPr lang="en-GB" dirty="0">
                <a:solidFill>
                  <a:srgbClr val="303030"/>
                </a:solidFill>
                <a:latin typeface="Acumin Pro"/>
                <a:hlinkClick r:id="rId5"/>
              </a:rPr>
              <a:t>https://www.highspeedtraining.co.uk/hub/child-development-quiz/</a:t>
            </a:r>
            <a:endParaRPr lang="en-GB" dirty="0">
              <a:solidFill>
                <a:srgbClr val="303030"/>
              </a:solidFill>
              <a:latin typeface="Acumin Pro"/>
            </a:endParaRPr>
          </a:p>
          <a:p>
            <a:endParaRPr lang="en-US" dirty="0"/>
          </a:p>
        </p:txBody>
      </p:sp>
      <p:sp>
        <p:nvSpPr>
          <p:cNvPr id="23" name="Footer Placeholder 22">
            <a:extLst>
              <a:ext uri="{FF2B5EF4-FFF2-40B4-BE49-F238E27FC236}">
                <a16:creationId xmlns:a16="http://schemas.microsoft.com/office/drawing/2014/main" id="{6A552093-9B88-4BBA-917D-614543A5F110}"/>
              </a:ext>
            </a:extLst>
          </p:cNvPr>
          <p:cNvSpPr>
            <a:spLocks noGrp="1"/>
          </p:cNvSpPr>
          <p:nvPr>
            <p:ph type="ftr" sz="quarter" idx="11"/>
          </p:nvPr>
        </p:nvSpPr>
        <p:spPr>
          <a:xfrm>
            <a:off x="758952" y="6400800"/>
            <a:ext cx="6099048" cy="365125"/>
          </a:xfrm>
        </p:spPr>
        <p:txBody>
          <a:bodyPr/>
          <a:lstStyle/>
          <a:p>
            <a:r>
              <a:rPr lang="en-US" dirty="0"/>
              <a:t>Sample footer text</a:t>
            </a:r>
          </a:p>
        </p:txBody>
      </p:sp>
      <p:sp>
        <p:nvSpPr>
          <p:cNvPr id="22" name="Date Placeholder 21">
            <a:extLst>
              <a:ext uri="{FF2B5EF4-FFF2-40B4-BE49-F238E27FC236}">
                <a16:creationId xmlns:a16="http://schemas.microsoft.com/office/drawing/2014/main" id="{3F8004C7-0268-4B65-894B-CF74CE8528B7}"/>
              </a:ext>
            </a:extLst>
          </p:cNvPr>
          <p:cNvSpPr>
            <a:spLocks noGrp="1"/>
          </p:cNvSpPr>
          <p:nvPr>
            <p:ph type="dt" sz="half" idx="10"/>
          </p:nvPr>
        </p:nvSpPr>
        <p:spPr>
          <a:xfrm>
            <a:off x="8805672" y="6400800"/>
            <a:ext cx="1865376" cy="365125"/>
          </a:xfrm>
        </p:spPr>
        <p:txBody>
          <a:bodyPr/>
          <a:lstStyle/>
          <a:p>
            <a:r>
              <a:rPr lang="en-US"/>
              <a:t>3/1/20XX</a:t>
            </a:r>
            <a:endParaRPr lang="en-US" dirty="0"/>
          </a:p>
        </p:txBody>
      </p:sp>
      <p:sp>
        <p:nvSpPr>
          <p:cNvPr id="24" name="Slide Number Placeholder 23">
            <a:extLst>
              <a:ext uri="{FF2B5EF4-FFF2-40B4-BE49-F238E27FC236}">
                <a16:creationId xmlns:a16="http://schemas.microsoft.com/office/drawing/2014/main" id="{B583B8C6-95CF-4DD9-AFF1-3E252935F6C5}"/>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8</a:t>
            </a:fld>
            <a:endParaRPr lang="en-US"/>
          </a:p>
        </p:txBody>
      </p:sp>
    </p:spTree>
    <p:extLst>
      <p:ext uri="{BB962C8B-B14F-4D97-AF65-F5344CB8AC3E}">
        <p14:creationId xmlns:p14="http://schemas.microsoft.com/office/powerpoint/2010/main" val="326050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762000" y="839336"/>
            <a:ext cx="4449519" cy="3475513"/>
          </a:xfrm>
        </p:spPr>
        <p:txBody>
          <a:bodyPr anchor="ctr">
            <a:normAutofit/>
          </a:bodyPr>
          <a:lstStyle/>
          <a:p>
            <a:pPr algn="ctr"/>
            <a:r>
              <a:rPr lang="en-GB" b="1" i="0" dirty="0" err="1">
                <a:solidFill>
                  <a:srgbClr val="000000"/>
                </a:solidFill>
                <a:effectLst/>
                <a:latin typeface="Lato" panose="020F0502020204030203" pitchFamily="34" charset="0"/>
              </a:rPr>
              <a:t>TedX</a:t>
            </a:r>
            <a:r>
              <a:rPr lang="en-GB" b="1" i="0" dirty="0">
                <a:solidFill>
                  <a:srgbClr val="000000"/>
                </a:solidFill>
                <a:effectLst/>
                <a:latin typeface="Lato" panose="020F0502020204030203" pitchFamily="34" charset="0"/>
              </a:rPr>
              <a:t> Talk</a:t>
            </a:r>
          </a:p>
        </p:txBody>
      </p:sp>
      <p:pic>
        <p:nvPicPr>
          <p:cNvPr id="22" name="Picture Placeholder 21" descr="A picture containing indoor, person, floor, little&#10;&#10;Description automatically generated">
            <a:extLst>
              <a:ext uri="{FF2B5EF4-FFF2-40B4-BE49-F238E27FC236}">
                <a16:creationId xmlns:a16="http://schemas.microsoft.com/office/drawing/2014/main" id="{4AE24EB8-849A-43BC-A41C-B299C5415118}"/>
              </a:ext>
            </a:extLst>
          </p:cNvPr>
          <p:cNvPicPr>
            <a:picLocks noGrp="1" noChangeAspect="1"/>
          </p:cNvPicPr>
          <p:nvPr>
            <p:ph type="pic" sz="quarter" idx="13"/>
          </p:nvPr>
        </p:nvPicPr>
        <p:blipFill>
          <a:blip r:embed="rId3"/>
          <a:srcRect l="25411" r="25411"/>
          <a:stretch>
            <a:fillRect/>
          </a:stretch>
        </p:blipFill>
        <p:spPr/>
      </p:pic>
      <p:grpSp>
        <p:nvGrpSpPr>
          <p:cNvPr id="8" name="Group 7">
            <a:extLst>
              <a:ext uri="{FF2B5EF4-FFF2-40B4-BE49-F238E27FC236}">
                <a16:creationId xmlns:a16="http://schemas.microsoft.com/office/drawing/2014/main" id="{34AB5BBE-EAE7-449B-8DDE-2A8878B1863C}"/>
              </a:ext>
            </a:extLst>
          </p:cNvPr>
          <p:cNvGrpSpPr/>
          <p:nvPr/>
        </p:nvGrpSpPr>
        <p:grpSpPr>
          <a:xfrm>
            <a:off x="4560515" y="6297305"/>
            <a:ext cx="39600" cy="106920"/>
            <a:chOff x="975843" y="5267264"/>
            <a:chExt cx="39600" cy="106920"/>
          </a:xfrm>
        </p:grpSpPr>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5" name="Ink 4">
                  <a:extLst>
                    <a:ext uri="{FF2B5EF4-FFF2-40B4-BE49-F238E27FC236}">
                      <a16:creationId xmlns:a16="http://schemas.microsoft.com/office/drawing/2014/main" id="{562BC13B-E3F3-4889-8772-274FB7800CE0}"/>
                    </a:ext>
                  </a:extLst>
                </p14:cNvPr>
                <p14:cNvContentPartPr/>
                <p14:nvPr/>
              </p14:nvContentPartPr>
              <p14:xfrm>
                <a:off x="975843" y="5267264"/>
                <a:ext cx="360" cy="360"/>
              </p14:xfrm>
            </p:contentPart>
          </mc:Choice>
          <mc:Fallback>
            <p:pic>
              <p:nvPicPr>
                <p:cNvPr id="5" name="Ink 4">
                  <a:extLst>
                    <a:ext uri="{FF2B5EF4-FFF2-40B4-BE49-F238E27FC236}">
                      <a16:creationId xmlns:a16="http://schemas.microsoft.com/office/drawing/2014/main" id="{562BC13B-E3F3-4889-8772-274FB7800CE0}"/>
                    </a:ext>
                  </a:extLst>
                </p:cNvPr>
                <p:cNvPicPr/>
                <p:nvPr/>
              </p:nvPicPr>
              <p:blipFill>
                <a:blip r:embed="rId5"/>
                <a:stretch>
                  <a:fillRect/>
                </a:stretch>
              </p:blipFill>
              <p:spPr>
                <a:xfrm>
                  <a:off x="957843" y="515962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6" name="Ink 5">
                  <a:extLst>
                    <a:ext uri="{FF2B5EF4-FFF2-40B4-BE49-F238E27FC236}">
                      <a16:creationId xmlns:a16="http://schemas.microsoft.com/office/drawing/2014/main" id="{47EE0EAA-2739-4B77-9F67-A8455DDB2859}"/>
                    </a:ext>
                  </a:extLst>
                </p14:cNvPr>
                <p14:cNvContentPartPr/>
                <p14:nvPr/>
              </p14:nvContentPartPr>
              <p14:xfrm>
                <a:off x="1015083" y="5373824"/>
                <a:ext cx="360" cy="360"/>
              </p14:xfrm>
            </p:contentPart>
          </mc:Choice>
          <mc:Fallback>
            <p:pic>
              <p:nvPicPr>
                <p:cNvPr id="6" name="Ink 5">
                  <a:extLst>
                    <a:ext uri="{FF2B5EF4-FFF2-40B4-BE49-F238E27FC236}">
                      <a16:creationId xmlns:a16="http://schemas.microsoft.com/office/drawing/2014/main" id="{47EE0EAA-2739-4B77-9F67-A8455DDB2859}"/>
                    </a:ext>
                  </a:extLst>
                </p:cNvPr>
                <p:cNvPicPr/>
                <p:nvPr/>
              </p:nvPicPr>
              <p:blipFill>
                <a:blip r:embed="rId7"/>
                <a:stretch>
                  <a:fillRect/>
                </a:stretch>
              </p:blipFill>
              <p:spPr>
                <a:xfrm>
                  <a:off x="997443" y="5265824"/>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7" name="Ink 6">
                <a:extLst>
                  <a:ext uri="{FF2B5EF4-FFF2-40B4-BE49-F238E27FC236}">
                    <a16:creationId xmlns:a16="http://schemas.microsoft.com/office/drawing/2014/main" id="{48C796FC-EADA-4099-8EBF-70A379412505}"/>
                  </a:ext>
                </a:extLst>
              </p14:cNvPr>
              <p14:cNvContentPartPr/>
              <p14:nvPr/>
            </p14:nvContentPartPr>
            <p14:xfrm>
              <a:off x="1716003" y="5474624"/>
              <a:ext cx="360" cy="360"/>
            </p14:xfrm>
          </p:contentPart>
        </mc:Choice>
        <mc:Fallback>
          <p:pic>
            <p:nvPicPr>
              <p:cNvPr id="7" name="Ink 6">
                <a:extLst>
                  <a:ext uri="{FF2B5EF4-FFF2-40B4-BE49-F238E27FC236}">
                    <a16:creationId xmlns:a16="http://schemas.microsoft.com/office/drawing/2014/main" id="{48C796FC-EADA-4099-8EBF-70A379412505}"/>
                  </a:ext>
                </a:extLst>
              </p:cNvPr>
              <p:cNvPicPr/>
              <p:nvPr/>
            </p:nvPicPr>
            <p:blipFill>
              <a:blip r:embed="rId9"/>
              <a:stretch>
                <a:fillRect/>
              </a:stretch>
            </p:blipFill>
            <p:spPr>
              <a:xfrm>
                <a:off x="1698363" y="536698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0">
            <p14:nvContentPartPr>
              <p14:cNvPr id="9" name="Ink 8">
                <a:extLst>
                  <a:ext uri="{FF2B5EF4-FFF2-40B4-BE49-F238E27FC236}">
                    <a16:creationId xmlns:a16="http://schemas.microsoft.com/office/drawing/2014/main" id="{C51603A8-F014-45D7-8322-628629D08603}"/>
                  </a:ext>
                </a:extLst>
              </p14:cNvPr>
              <p14:cNvContentPartPr/>
              <p14:nvPr/>
            </p14:nvContentPartPr>
            <p14:xfrm>
              <a:off x="2888523" y="5401904"/>
              <a:ext cx="360" cy="360"/>
            </p14:xfrm>
          </p:contentPart>
        </mc:Choice>
        <mc:Fallback>
          <p:pic>
            <p:nvPicPr>
              <p:cNvPr id="9" name="Ink 8">
                <a:extLst>
                  <a:ext uri="{FF2B5EF4-FFF2-40B4-BE49-F238E27FC236}">
                    <a16:creationId xmlns:a16="http://schemas.microsoft.com/office/drawing/2014/main" id="{C51603A8-F014-45D7-8322-628629D08603}"/>
                  </a:ext>
                </a:extLst>
              </p:cNvPr>
              <p:cNvPicPr/>
              <p:nvPr/>
            </p:nvPicPr>
            <p:blipFill>
              <a:blip r:embed="rId11"/>
              <a:stretch>
                <a:fillRect/>
              </a:stretch>
            </p:blipFill>
            <p:spPr>
              <a:xfrm>
                <a:off x="2870883" y="5293904"/>
                <a:ext cx="36000" cy="216000"/>
              </a:xfrm>
              <a:prstGeom prst="rect">
                <a:avLst/>
              </a:prstGeom>
            </p:spPr>
          </p:pic>
        </mc:Fallback>
      </mc:AlternateContent>
      <p:grpSp>
        <p:nvGrpSpPr>
          <p:cNvPr id="12" name="Group 11">
            <a:extLst>
              <a:ext uri="{FF2B5EF4-FFF2-40B4-BE49-F238E27FC236}">
                <a16:creationId xmlns:a16="http://schemas.microsoft.com/office/drawing/2014/main" id="{78B31087-C4B5-4531-9673-61E19C2AD31A}"/>
              </a:ext>
            </a:extLst>
          </p:cNvPr>
          <p:cNvGrpSpPr/>
          <p:nvPr/>
        </p:nvGrpSpPr>
        <p:grpSpPr>
          <a:xfrm>
            <a:off x="6882723" y="2220944"/>
            <a:ext cx="360" cy="360"/>
            <a:chOff x="6882723" y="222094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12">
              <p14:nvContentPartPr>
                <p14:cNvPr id="10" name="Ink 9">
                  <a:extLst>
                    <a:ext uri="{FF2B5EF4-FFF2-40B4-BE49-F238E27FC236}">
                      <a16:creationId xmlns:a16="http://schemas.microsoft.com/office/drawing/2014/main" id="{5179661F-07A8-4823-9697-203530F2DF90}"/>
                    </a:ext>
                  </a:extLst>
                </p14:cNvPr>
                <p14:cNvContentPartPr/>
                <p14:nvPr/>
              </p14:nvContentPartPr>
              <p14:xfrm>
                <a:off x="6882723" y="2220944"/>
                <a:ext cx="360" cy="360"/>
              </p14:xfrm>
            </p:contentPart>
          </mc:Choice>
          <mc:Fallback>
            <p:pic>
              <p:nvPicPr>
                <p:cNvPr id="10" name="Ink 9">
                  <a:extLst>
                    <a:ext uri="{FF2B5EF4-FFF2-40B4-BE49-F238E27FC236}">
                      <a16:creationId xmlns:a16="http://schemas.microsoft.com/office/drawing/2014/main" id="{5179661F-07A8-4823-9697-203530F2DF90}"/>
                    </a:ext>
                  </a:extLst>
                </p:cNvPr>
                <p:cNvPicPr/>
                <p:nvPr/>
              </p:nvPicPr>
              <p:blipFill>
                <a:blip r:embed="rId13"/>
                <a:stretch>
                  <a:fillRect/>
                </a:stretch>
              </p:blipFill>
              <p:spPr>
                <a:xfrm>
                  <a:off x="6865083" y="211330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4">
              <p14:nvContentPartPr>
                <p14:cNvPr id="11" name="Ink 10">
                  <a:extLst>
                    <a:ext uri="{FF2B5EF4-FFF2-40B4-BE49-F238E27FC236}">
                      <a16:creationId xmlns:a16="http://schemas.microsoft.com/office/drawing/2014/main" id="{B46C6265-C50F-441A-98FD-C8112ABB3880}"/>
                    </a:ext>
                  </a:extLst>
                </p14:cNvPr>
                <p14:cNvContentPartPr/>
                <p14:nvPr/>
              </p14:nvContentPartPr>
              <p14:xfrm>
                <a:off x="6882723" y="2220944"/>
                <a:ext cx="360" cy="360"/>
              </p14:xfrm>
            </p:contentPart>
          </mc:Choice>
          <mc:Fallback>
            <p:pic>
              <p:nvPicPr>
                <p:cNvPr id="11" name="Ink 10">
                  <a:extLst>
                    <a:ext uri="{FF2B5EF4-FFF2-40B4-BE49-F238E27FC236}">
                      <a16:creationId xmlns:a16="http://schemas.microsoft.com/office/drawing/2014/main" id="{B46C6265-C50F-441A-98FD-C8112ABB3880}"/>
                    </a:ext>
                  </a:extLst>
                </p:cNvPr>
                <p:cNvPicPr/>
                <p:nvPr/>
              </p:nvPicPr>
              <p:blipFill>
                <a:blip r:embed="rId13"/>
                <a:stretch>
                  <a:fillRect/>
                </a:stretch>
              </p:blipFill>
              <p:spPr>
                <a:xfrm>
                  <a:off x="6865083" y="2113304"/>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xmlns="" Requires="p14 aink">
          <p:contentPart p14:bwMode="auto" r:id="rId15">
            <p14:nvContentPartPr>
              <p14:cNvPr id="13" name="Ink 12">
                <a:extLst>
                  <a:ext uri="{FF2B5EF4-FFF2-40B4-BE49-F238E27FC236}">
                    <a16:creationId xmlns:a16="http://schemas.microsoft.com/office/drawing/2014/main" id="{6416D88B-9DA3-467E-8F78-1918EF62ADBA}"/>
                  </a:ext>
                </a:extLst>
              </p14:cNvPr>
              <p14:cNvContentPartPr/>
              <p14:nvPr/>
            </p14:nvContentPartPr>
            <p14:xfrm>
              <a:off x="2737323" y="5497304"/>
              <a:ext cx="360" cy="360"/>
            </p14:xfrm>
          </p:contentPart>
        </mc:Choice>
        <mc:Fallback>
          <p:pic>
            <p:nvPicPr>
              <p:cNvPr id="13" name="Ink 12">
                <a:extLst>
                  <a:ext uri="{FF2B5EF4-FFF2-40B4-BE49-F238E27FC236}">
                    <a16:creationId xmlns:a16="http://schemas.microsoft.com/office/drawing/2014/main" id="{6416D88B-9DA3-467E-8F78-1918EF62ADBA}"/>
                  </a:ext>
                </a:extLst>
              </p:cNvPr>
              <p:cNvPicPr/>
              <p:nvPr/>
            </p:nvPicPr>
            <p:blipFill>
              <a:blip r:embed="rId16"/>
              <a:stretch>
                <a:fillRect/>
              </a:stretch>
            </p:blipFill>
            <p:spPr>
              <a:xfrm>
                <a:off x="2719323" y="5389304"/>
                <a:ext cx="36000" cy="216000"/>
              </a:xfrm>
              <a:prstGeom prst="rect">
                <a:avLst/>
              </a:prstGeom>
            </p:spPr>
          </p:pic>
        </mc:Fallback>
      </mc:AlternateContent>
      <p:grpSp>
        <p:nvGrpSpPr>
          <p:cNvPr id="16" name="Group 15">
            <a:extLst>
              <a:ext uri="{FF2B5EF4-FFF2-40B4-BE49-F238E27FC236}">
                <a16:creationId xmlns:a16="http://schemas.microsoft.com/office/drawing/2014/main" id="{D6941298-2E3D-496E-9B45-C58C4E750619}"/>
              </a:ext>
            </a:extLst>
          </p:cNvPr>
          <p:cNvGrpSpPr/>
          <p:nvPr/>
        </p:nvGrpSpPr>
        <p:grpSpPr>
          <a:xfrm>
            <a:off x="7202403" y="1800464"/>
            <a:ext cx="360" cy="360"/>
            <a:chOff x="7202403" y="1800464"/>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17">
              <p14:nvContentPartPr>
                <p14:cNvPr id="14" name="Ink 13">
                  <a:extLst>
                    <a:ext uri="{FF2B5EF4-FFF2-40B4-BE49-F238E27FC236}">
                      <a16:creationId xmlns:a16="http://schemas.microsoft.com/office/drawing/2014/main" id="{B239C6C6-7C55-4350-8BE3-98DA8183B65D}"/>
                    </a:ext>
                  </a:extLst>
                </p14:cNvPr>
                <p14:cNvContentPartPr/>
                <p14:nvPr/>
              </p14:nvContentPartPr>
              <p14:xfrm>
                <a:off x="7202403" y="1800464"/>
                <a:ext cx="360" cy="360"/>
              </p14:xfrm>
            </p:contentPart>
          </mc:Choice>
          <mc:Fallback>
            <p:pic>
              <p:nvPicPr>
                <p:cNvPr id="14" name="Ink 13">
                  <a:extLst>
                    <a:ext uri="{FF2B5EF4-FFF2-40B4-BE49-F238E27FC236}">
                      <a16:creationId xmlns:a16="http://schemas.microsoft.com/office/drawing/2014/main" id="{B239C6C6-7C55-4350-8BE3-98DA8183B65D}"/>
                    </a:ext>
                  </a:extLst>
                </p:cNvPr>
                <p:cNvPicPr/>
                <p:nvPr/>
              </p:nvPicPr>
              <p:blipFill>
                <a:blip r:embed="rId18"/>
                <a:stretch>
                  <a:fillRect/>
                </a:stretch>
              </p:blipFill>
              <p:spPr>
                <a:xfrm>
                  <a:off x="7184763" y="16924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9">
              <p14:nvContentPartPr>
                <p14:cNvPr id="15" name="Ink 14">
                  <a:extLst>
                    <a:ext uri="{FF2B5EF4-FFF2-40B4-BE49-F238E27FC236}">
                      <a16:creationId xmlns:a16="http://schemas.microsoft.com/office/drawing/2014/main" id="{E92A9110-9E85-4055-B04D-00E4C67FCDBC}"/>
                    </a:ext>
                  </a:extLst>
                </p14:cNvPr>
                <p14:cNvContentPartPr/>
                <p14:nvPr/>
              </p14:nvContentPartPr>
              <p14:xfrm>
                <a:off x="7202403" y="1800464"/>
                <a:ext cx="360" cy="360"/>
              </p14:xfrm>
            </p:contentPart>
          </mc:Choice>
          <mc:Fallback>
            <p:pic>
              <p:nvPicPr>
                <p:cNvPr id="15" name="Ink 14">
                  <a:extLst>
                    <a:ext uri="{FF2B5EF4-FFF2-40B4-BE49-F238E27FC236}">
                      <a16:creationId xmlns:a16="http://schemas.microsoft.com/office/drawing/2014/main" id="{E92A9110-9E85-4055-B04D-00E4C67FCDBC}"/>
                    </a:ext>
                  </a:extLst>
                </p:cNvPr>
                <p:cNvPicPr/>
                <p:nvPr/>
              </p:nvPicPr>
              <p:blipFill>
                <a:blip r:embed="rId18"/>
                <a:stretch>
                  <a:fillRect/>
                </a:stretch>
              </p:blipFill>
              <p:spPr>
                <a:xfrm>
                  <a:off x="7184763" y="1692464"/>
                  <a:ext cx="36000" cy="216000"/>
                </a:xfrm>
                <a:prstGeom prst="rect">
                  <a:avLst/>
                </a:prstGeom>
              </p:spPr>
            </p:pic>
          </mc:Fallback>
        </mc:AlternateContent>
      </p:grpSp>
      <p:sp>
        <p:nvSpPr>
          <p:cNvPr id="17" name="Title 18">
            <a:extLst>
              <a:ext uri="{FF2B5EF4-FFF2-40B4-BE49-F238E27FC236}">
                <a16:creationId xmlns:a16="http://schemas.microsoft.com/office/drawing/2014/main" id="{7EDC4414-2DB8-41E9-910E-E2858709E025}"/>
              </a:ext>
            </a:extLst>
          </p:cNvPr>
          <p:cNvSpPr txBox="1">
            <a:spLocks/>
          </p:cNvSpPr>
          <p:nvPr/>
        </p:nvSpPr>
        <p:spPr>
          <a:xfrm>
            <a:off x="220116" y="3702479"/>
            <a:ext cx="4907256" cy="2893654"/>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5200" kern="1200" spc="-50" baseline="0">
                <a:solidFill>
                  <a:schemeClr val="tx1"/>
                </a:solidFill>
                <a:latin typeface="+mj-lt"/>
                <a:ea typeface="+mj-ea"/>
                <a:cs typeface="+mj-cs"/>
              </a:defRPr>
            </a:lvl1pPr>
          </a:lstStyle>
          <a:p>
            <a:pPr algn="ctr"/>
            <a:r>
              <a:rPr lang="en-GB" b="0" i="0" dirty="0">
                <a:effectLst/>
                <a:latin typeface="wf_segoe-ui_normal"/>
                <a:hlinkClick r:id="rId20"/>
              </a:rPr>
              <a:t>https://youtu.be/aISXCw0Pi94</a:t>
            </a:r>
            <a:endParaRPr lang="en-GB" b="1" dirty="0">
              <a:solidFill>
                <a:srgbClr val="000000"/>
              </a:solidFill>
              <a:latin typeface="Lato" panose="020F0502020204030203" pitchFamily="34" charset="0"/>
            </a:endParaRPr>
          </a:p>
        </p:txBody>
      </p:sp>
    </p:spTree>
    <p:extLst>
      <p:ext uri="{BB962C8B-B14F-4D97-AF65-F5344CB8AC3E}">
        <p14:creationId xmlns:p14="http://schemas.microsoft.com/office/powerpoint/2010/main" val="236569432"/>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96af50e-4ea1-4928-8d6c-7210280049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FAF281C56C804583807A2B68F6282A" ma:contentTypeVersion="12" ma:contentTypeDescription="Create a new document." ma:contentTypeScope="" ma:versionID="681eaa318912fbfe76493b177758f1fc">
  <xsd:schema xmlns:xsd="http://www.w3.org/2001/XMLSchema" xmlns:xs="http://www.w3.org/2001/XMLSchema" xmlns:p="http://schemas.microsoft.com/office/2006/metadata/properties" xmlns:ns3="7b5f6aa9-1466-47cd-986f-55fd0a16d1f1" xmlns:ns4="e96af50e-4ea1-4928-8d6c-72102800495f" targetNamespace="http://schemas.microsoft.com/office/2006/metadata/properties" ma:root="true" ma:fieldsID="0939f8451a2980c3ab9c71ba06b822dc" ns3:_="" ns4:_="">
    <xsd:import namespace="7b5f6aa9-1466-47cd-986f-55fd0a16d1f1"/>
    <xsd:import namespace="e96af50e-4ea1-4928-8d6c-7210280049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f6aa9-1466-47cd-986f-55fd0a16d1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6af50e-4ea1-4928-8d6c-7210280049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B19C5C-61AD-4793-BB9D-6401AD34A775}">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e96af50e-4ea1-4928-8d6c-72102800495f"/>
    <ds:schemaRef ds:uri="7b5f6aa9-1466-47cd-986f-55fd0a16d1f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3076797-8467-41BB-91A7-9AE8328A6850}">
  <ds:schemaRefs>
    <ds:schemaRef ds:uri="http://schemas.microsoft.com/sharepoint/v3/contenttype/forms"/>
  </ds:schemaRefs>
</ds:datastoreItem>
</file>

<file path=customXml/itemProps3.xml><?xml version="1.0" encoding="utf-8"?>
<ds:datastoreItem xmlns:ds="http://schemas.openxmlformats.org/officeDocument/2006/customXml" ds:itemID="{18509EF6-BB10-4C92-9A08-1E93AB6A2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f6aa9-1466-47cd-986f-55fd0a16d1f1"/>
    <ds:schemaRef ds:uri="e96af50e-4ea1-4928-8d6c-721028004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{B0C114CE-FB21-4D77-9BA1-3D2586959717}tf56076705_win32</Template>
  <TotalTime>1575</TotalTime>
  <Words>1222</Words>
  <Application>Microsoft Office PowerPoint</Application>
  <PresentationFormat>Widescreen</PresentationFormat>
  <Paragraphs>129</Paragraphs>
  <Slides>22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Abadi</vt:lpstr>
      <vt:lpstr>Acumin Pro</vt:lpstr>
      <vt:lpstr>Aharoni</vt:lpstr>
      <vt:lpstr>Arial</vt:lpstr>
      <vt:lpstr>Avenir Next LT Pro</vt:lpstr>
      <vt:lpstr>Avenir Next LT Pro Demi</vt:lpstr>
      <vt:lpstr>Calibri</vt:lpstr>
      <vt:lpstr>Lato</vt:lpstr>
      <vt:lpstr>Times New Roman</vt:lpstr>
      <vt:lpstr>wf_segoe-ui_normal</vt:lpstr>
      <vt:lpstr>PrismaticVTI</vt:lpstr>
      <vt:lpstr>What is Child Development?  Why is it important in Early Years?</vt:lpstr>
      <vt:lpstr>What do we mean by child Development?</vt:lpstr>
      <vt:lpstr>Child Development can be defined as the process by which all children grow and change over time.  It is the sequence of physical growth, as well as intellectual (cognitive), social, emotional and language development.  Each of these aspects are often considered separately, however in reality each influences all of the others.</vt:lpstr>
      <vt:lpstr>Development 0-5 years</vt:lpstr>
      <vt:lpstr>What is holistic development?</vt:lpstr>
      <vt:lpstr>PowerPoint Presentation</vt:lpstr>
      <vt:lpstr>Holistic Development Examples: 1. The brain develops physically and this increases intellectual skills and abilities. 2. Language develops and this enhances communication, social and emotional skills. 3. Physical growth and development enables intellectual skills in social and intellectual areas with more opportunities for children to explore and interact with others.  Come up with 3 more examples…. </vt:lpstr>
      <vt:lpstr>Child Development Quiz   </vt:lpstr>
      <vt:lpstr>TedX Talk</vt:lpstr>
      <vt:lpstr>Find 2 definitions of Child Development and compare  </vt:lpstr>
      <vt:lpstr>Write your own definition here </vt:lpstr>
      <vt:lpstr>Topic one</vt:lpstr>
      <vt:lpstr>Early Years Matters </vt:lpstr>
      <vt:lpstr>The Early Years Foundation Stage (EYFS) is the statutory framework that sets the standards for the development, learning and care of children attending a setting from birth to five until the end of reception year at school (EYFS Profile, 2014). Since being introduced in March 2007, the emergence of this statutory policy initiative has supported the sector to work towards standards across early year’s provision.  The EYFS has also enabled the opportunity for settings to continually review practices, and to provide a pedagogical approach that meets children’s interests, experiences and wellbeing, and promote teaching and learning to ensure not only ‘school readiness’ but to give children a broad range  of skills that provide the right foundation for future progress (DfE, Statutory Framework, 2017).  </vt:lpstr>
      <vt:lpstr>PowerPoint Presentation</vt:lpstr>
      <vt:lpstr>PILES</vt:lpstr>
      <vt:lpstr>PILES</vt:lpstr>
      <vt:lpstr>Domains (Areas) of Development</vt:lpstr>
      <vt:lpstr>Research Early Years</vt:lpstr>
      <vt:lpstr>https://royalfoundation.com/the-duchess-of-cambridge-and-the-royal-foundation-to-release-landmark-research-on-the-early-years-this-week/  https://royalfoundation.com/the-royal-foundation-centre-for-early-childhood-unveils-findings-of-new-research-into-public-perceptions-of-early-childhood-development/</vt:lpstr>
      <vt:lpstr>What affects children’s development</vt:lpstr>
      <vt:lpstr>Summarise your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Child Development Important in Early Years?</dc:title>
  <dc:creator>Yasmin Mukadam</dc:creator>
  <cp:lastModifiedBy>Yasmin Mukadam</cp:lastModifiedBy>
  <cp:revision>2</cp:revision>
  <dcterms:created xsi:type="dcterms:W3CDTF">2022-09-01T19:15:16Z</dcterms:created>
  <dcterms:modified xsi:type="dcterms:W3CDTF">2022-09-13T07:35:33Z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0x010100B6FAF281C56C804583807A2B68F6282A</vt:lpwstr>
  </property>
</Properties>
</file>