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6"/>
  </p:notesMasterIdLst>
  <p:sldIdLst>
    <p:sldId id="401" r:id="rId5"/>
    <p:sldId id="417" r:id="rId6"/>
    <p:sldId id="403" r:id="rId7"/>
    <p:sldId id="396" r:id="rId8"/>
    <p:sldId id="415" r:id="rId9"/>
    <p:sldId id="394" r:id="rId10"/>
    <p:sldId id="408" r:id="rId11"/>
    <p:sldId id="404" r:id="rId12"/>
    <p:sldId id="412" r:id="rId13"/>
    <p:sldId id="411" r:id="rId14"/>
    <p:sldId id="4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6E659-106D-4F75-9A89-183A9707AF05}" v="70" dt="2022-08-31T15:41:22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6208" autoAdjust="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min Mukadam" userId="4c74458b-e669-4d6e-ab27-04965635a46a" providerId="ADAL" clId="{F976E659-106D-4F75-9A89-183A9707AF05}"/>
    <pc:docChg chg="undo custSel addSld delSld modSld sldOrd">
      <pc:chgData name="Yasmin Mukadam" userId="4c74458b-e669-4d6e-ab27-04965635a46a" providerId="ADAL" clId="{F976E659-106D-4F75-9A89-183A9707AF05}" dt="2022-09-15T12:09:01.509" v="2586" actId="478"/>
      <pc:docMkLst>
        <pc:docMk/>
      </pc:docMkLst>
      <pc:sldChg chg="addSp delSp modSp mod ord">
        <pc:chgData name="Yasmin Mukadam" userId="4c74458b-e669-4d6e-ab27-04965635a46a" providerId="ADAL" clId="{F976E659-106D-4F75-9A89-183A9707AF05}" dt="2022-08-31T15:44:54.460" v="2152" actId="14100"/>
        <pc:sldMkLst>
          <pc:docMk/>
          <pc:sldMk cId="1974942735" sldId="394"/>
        </pc:sldMkLst>
        <pc:spChg chg="mod">
          <ac:chgData name="Yasmin Mukadam" userId="4c74458b-e669-4d6e-ab27-04965635a46a" providerId="ADAL" clId="{F976E659-106D-4F75-9A89-183A9707AF05}" dt="2022-08-31T15:30:01.422" v="1595" actId="6549"/>
          <ac:spMkLst>
            <pc:docMk/>
            <pc:sldMk cId="1974942735" sldId="394"/>
            <ac:spMk id="2" creationId="{A389B795-03E9-4E34-9357-C0628914ABA2}"/>
          </ac:spMkLst>
        </pc:spChg>
        <pc:spChg chg="mod">
          <ac:chgData name="Yasmin Mukadam" userId="4c74458b-e669-4d6e-ab27-04965635a46a" providerId="ADAL" clId="{F976E659-106D-4F75-9A89-183A9707AF05}" dt="2022-08-31T15:43:25.025" v="2112" actId="27636"/>
          <ac:spMkLst>
            <pc:docMk/>
            <pc:sldMk cId="1974942735" sldId="394"/>
            <ac:spMk id="3" creationId="{4DFE2606-01A6-42E1-92A6-3DE26CCE73C0}"/>
          </ac:spMkLst>
        </pc:spChg>
        <pc:spChg chg="mod">
          <ac:chgData name="Yasmin Mukadam" userId="4c74458b-e669-4d6e-ab27-04965635a46a" providerId="ADAL" clId="{F976E659-106D-4F75-9A89-183A9707AF05}" dt="2022-08-31T15:44:23.038" v="2149" actId="20577"/>
          <ac:spMkLst>
            <pc:docMk/>
            <pc:sldMk cId="1974942735" sldId="394"/>
            <ac:spMk id="4" creationId="{E337187F-D166-43ED-8E27-C7B4508E5C45}"/>
          </ac:spMkLst>
        </pc:spChg>
        <pc:spChg chg="del mod">
          <ac:chgData name="Yasmin Mukadam" userId="4c74458b-e669-4d6e-ab27-04965635a46a" providerId="ADAL" clId="{F976E659-106D-4F75-9A89-183A9707AF05}" dt="2022-08-31T15:40:21.475" v="1878" actId="21"/>
          <ac:spMkLst>
            <pc:docMk/>
            <pc:sldMk cId="1974942735" sldId="394"/>
            <ac:spMk id="5" creationId="{B7E83021-5261-4534-AFFC-8C3A397ABC0B}"/>
          </ac:spMkLst>
        </pc:spChg>
        <pc:spChg chg="mod">
          <ac:chgData name="Yasmin Mukadam" userId="4c74458b-e669-4d6e-ab27-04965635a46a" providerId="ADAL" clId="{F976E659-106D-4F75-9A89-183A9707AF05}" dt="2022-08-31T15:44:54.460" v="2152" actId="14100"/>
          <ac:spMkLst>
            <pc:docMk/>
            <pc:sldMk cId="1974942735" sldId="394"/>
            <ac:spMk id="6" creationId="{371770C1-2986-4925-A7A9-598470F1C23C}"/>
          </ac:spMkLst>
        </pc:spChg>
        <pc:spChg chg="add del mod">
          <ac:chgData name="Yasmin Mukadam" userId="4c74458b-e669-4d6e-ab27-04965635a46a" providerId="ADAL" clId="{F976E659-106D-4F75-9A89-183A9707AF05}" dt="2022-08-31T15:40:24.766" v="1879" actId="21"/>
          <ac:spMkLst>
            <pc:docMk/>
            <pc:sldMk cId="1974942735" sldId="394"/>
            <ac:spMk id="11" creationId="{8D19E4C5-1A49-44FD-9CFE-231C72455256}"/>
          </ac:spMkLst>
        </pc:spChg>
        <pc:spChg chg="add mod">
          <ac:chgData name="Yasmin Mukadam" userId="4c74458b-e669-4d6e-ab27-04965635a46a" providerId="ADAL" clId="{F976E659-106D-4F75-9A89-183A9707AF05}" dt="2022-08-31T15:41:31.389" v="1946" actId="27636"/>
          <ac:spMkLst>
            <pc:docMk/>
            <pc:sldMk cId="1974942735" sldId="394"/>
            <ac:spMk id="12" creationId="{81499562-04A1-43DC-B9AE-005808F75865}"/>
          </ac:spMkLst>
        </pc:spChg>
      </pc:sldChg>
      <pc:sldChg chg="ord">
        <pc:chgData name="Yasmin Mukadam" userId="4c74458b-e669-4d6e-ab27-04965635a46a" providerId="ADAL" clId="{F976E659-106D-4F75-9A89-183A9707AF05}" dt="2022-08-31T12:30:02.461" v="1462"/>
        <pc:sldMkLst>
          <pc:docMk/>
          <pc:sldMk cId="4093317005" sldId="396"/>
        </pc:sldMkLst>
      </pc:sldChg>
      <pc:sldChg chg="modSp mod modNotes">
        <pc:chgData name="Yasmin Mukadam" userId="4c74458b-e669-4d6e-ab27-04965635a46a" providerId="ADAL" clId="{F976E659-106D-4F75-9A89-183A9707AF05}" dt="2022-08-31T15:36:36.351" v="1675" actId="20577"/>
        <pc:sldMkLst>
          <pc:docMk/>
          <pc:sldMk cId="2074766540" sldId="401"/>
        </pc:sldMkLst>
        <pc:spChg chg="mod">
          <ac:chgData name="Yasmin Mukadam" userId="4c74458b-e669-4d6e-ab27-04965635a46a" providerId="ADAL" clId="{F976E659-106D-4F75-9A89-183A9707AF05}" dt="2022-08-31T11:46:24.513" v="169" actId="14100"/>
          <ac:spMkLst>
            <pc:docMk/>
            <pc:sldMk cId="2074766540" sldId="401"/>
            <ac:spMk id="2" creationId="{B138CF5B-E8DE-48F3-9581-51BBEC47AE73}"/>
          </ac:spMkLst>
        </pc:spChg>
        <pc:spChg chg="mod">
          <ac:chgData name="Yasmin Mukadam" userId="4c74458b-e669-4d6e-ab27-04965635a46a" providerId="ADAL" clId="{F976E659-106D-4F75-9A89-183A9707AF05}" dt="2022-08-31T15:36:36.351" v="1675" actId="20577"/>
          <ac:spMkLst>
            <pc:docMk/>
            <pc:sldMk cId="2074766540" sldId="401"/>
            <ac:spMk id="3" creationId="{EF5D29EF-CFED-41EF-9138-BE844655F339}"/>
          </ac:spMkLst>
        </pc:spChg>
      </pc:sldChg>
      <pc:sldChg chg="delSp modSp del mod ord">
        <pc:chgData name="Yasmin Mukadam" userId="4c74458b-e669-4d6e-ab27-04965635a46a" providerId="ADAL" clId="{F976E659-106D-4F75-9A89-183A9707AF05}" dt="2022-08-31T12:30:34.253" v="1468" actId="47"/>
        <pc:sldMkLst>
          <pc:docMk/>
          <pc:sldMk cId="2849151971" sldId="402"/>
        </pc:sldMkLst>
        <pc:spChg chg="mod">
          <ac:chgData name="Yasmin Mukadam" userId="4c74458b-e669-4d6e-ab27-04965635a46a" providerId="ADAL" clId="{F976E659-106D-4F75-9A89-183A9707AF05}" dt="2022-08-31T12:10:54.874" v="637" actId="20577"/>
          <ac:spMkLst>
            <pc:docMk/>
            <pc:sldMk cId="2849151971" sldId="402"/>
            <ac:spMk id="11" creationId="{7041F48D-F184-4F9F-B5AC-F127F0898F39}"/>
          </ac:spMkLst>
        </pc:spChg>
        <pc:spChg chg="del">
          <ac:chgData name="Yasmin Mukadam" userId="4c74458b-e669-4d6e-ab27-04965635a46a" providerId="ADAL" clId="{F976E659-106D-4F75-9A89-183A9707AF05}" dt="2022-08-31T12:07:11.376" v="255" actId="21"/>
          <ac:spMkLst>
            <pc:docMk/>
            <pc:sldMk cId="2849151971" sldId="402"/>
            <ac:spMk id="12" creationId="{9C693BAD-6B4E-48AD-88BF-D933B374A1F1}"/>
          </ac:spMkLst>
        </pc:spChg>
        <pc:spChg chg="del">
          <ac:chgData name="Yasmin Mukadam" userId="4c74458b-e669-4d6e-ab27-04965635a46a" providerId="ADAL" clId="{F976E659-106D-4F75-9A89-183A9707AF05}" dt="2022-08-31T12:07:06.382" v="254" actId="21"/>
          <ac:spMkLst>
            <pc:docMk/>
            <pc:sldMk cId="2849151971" sldId="402"/>
            <ac:spMk id="13" creationId="{1B9E4CF7-70FB-40DF-BE47-6E5AE3154753}"/>
          </ac:spMkLst>
        </pc:spChg>
      </pc:sldChg>
      <pc:sldChg chg="addSp delSp modSp mod">
        <pc:chgData name="Yasmin Mukadam" userId="4c74458b-e669-4d6e-ab27-04965635a46a" providerId="ADAL" clId="{F976E659-106D-4F75-9A89-183A9707AF05}" dt="2022-09-15T10:36:30.180" v="2318" actId="14100"/>
        <pc:sldMkLst>
          <pc:docMk/>
          <pc:sldMk cId="1912948986" sldId="403"/>
        </pc:sldMkLst>
        <pc:spChg chg="add del mod">
          <ac:chgData name="Yasmin Mukadam" userId="4c74458b-e669-4d6e-ab27-04965635a46a" providerId="ADAL" clId="{F976E659-106D-4F75-9A89-183A9707AF05}" dt="2022-08-31T12:00:35.075" v="195" actId="478"/>
          <ac:spMkLst>
            <pc:docMk/>
            <pc:sldMk cId="1912948986" sldId="403"/>
            <ac:spMk id="2" creationId="{4DCB75D3-61A3-4469-AC57-95AE6A7A1F4D}"/>
          </ac:spMkLst>
        </pc:spChg>
        <pc:spChg chg="mod">
          <ac:chgData name="Yasmin Mukadam" userId="4c74458b-e669-4d6e-ab27-04965635a46a" providerId="ADAL" clId="{F976E659-106D-4F75-9A89-183A9707AF05}" dt="2022-09-15T10:36:30.180" v="2318" actId="14100"/>
          <ac:spMkLst>
            <pc:docMk/>
            <pc:sldMk cId="1912948986" sldId="403"/>
            <ac:spMk id="5" creationId="{07F79409-2936-4FDC-BF6F-45FC9FDA836A}"/>
          </ac:spMkLst>
        </pc:spChg>
        <pc:spChg chg="add del mod">
          <ac:chgData name="Yasmin Mukadam" userId="4c74458b-e669-4d6e-ab27-04965635a46a" providerId="ADAL" clId="{F976E659-106D-4F75-9A89-183A9707AF05}" dt="2022-08-31T12:01:10.744" v="206" actId="21"/>
          <ac:spMkLst>
            <pc:docMk/>
            <pc:sldMk cId="1912948986" sldId="403"/>
            <ac:spMk id="6" creationId="{D2898709-2F26-436D-BAE0-1529776339E1}"/>
          </ac:spMkLst>
        </pc:spChg>
        <pc:spChg chg="add del mod">
          <ac:chgData name="Yasmin Mukadam" userId="4c74458b-e669-4d6e-ab27-04965635a46a" providerId="ADAL" clId="{F976E659-106D-4F75-9A89-183A9707AF05}" dt="2022-08-31T12:05:01.196" v="249" actId="21"/>
          <ac:spMkLst>
            <pc:docMk/>
            <pc:sldMk cId="1912948986" sldId="403"/>
            <ac:spMk id="8" creationId="{E451736F-8683-4E92-A2B1-FAF586B1CA89}"/>
          </ac:spMkLst>
        </pc:spChg>
        <pc:spChg chg="add del mod">
          <ac:chgData name="Yasmin Mukadam" userId="4c74458b-e669-4d6e-ab27-04965635a46a" providerId="ADAL" clId="{F976E659-106D-4F75-9A89-183A9707AF05}" dt="2022-08-31T12:03:20.602" v="238" actId="478"/>
          <ac:spMkLst>
            <pc:docMk/>
            <pc:sldMk cId="1912948986" sldId="403"/>
            <ac:spMk id="10" creationId="{DF5ABEEE-5146-45D6-85AA-D8D9544C4D9C}"/>
          </ac:spMkLst>
        </pc:spChg>
        <pc:spChg chg="add del mod">
          <ac:chgData name="Yasmin Mukadam" userId="4c74458b-e669-4d6e-ab27-04965635a46a" providerId="ADAL" clId="{F976E659-106D-4F75-9A89-183A9707AF05}" dt="2022-08-31T12:04:39.360" v="244" actId="931"/>
          <ac:spMkLst>
            <pc:docMk/>
            <pc:sldMk cId="1912948986" sldId="403"/>
            <ac:spMk id="14" creationId="{4ED7D78A-68DE-410F-8F14-ECDC5D27973E}"/>
          </ac:spMkLst>
        </pc:spChg>
        <pc:spChg chg="add del mod">
          <ac:chgData name="Yasmin Mukadam" userId="4c74458b-e669-4d6e-ab27-04965635a46a" providerId="ADAL" clId="{F976E659-106D-4F75-9A89-183A9707AF05}" dt="2022-08-31T12:06:49.891" v="251" actId="931"/>
          <ac:spMkLst>
            <pc:docMk/>
            <pc:sldMk cId="1912948986" sldId="403"/>
            <ac:spMk id="20" creationId="{72524837-E874-4410-B525-5C68F385ADC5}"/>
          </ac:spMkLst>
        </pc:spChg>
        <pc:picChg chg="add del mod">
          <ac:chgData name="Yasmin Mukadam" userId="4c74458b-e669-4d6e-ab27-04965635a46a" providerId="ADAL" clId="{F976E659-106D-4F75-9A89-183A9707AF05}" dt="2022-08-31T12:00:59.633" v="204" actId="21"/>
          <ac:picMkLst>
            <pc:docMk/>
            <pc:sldMk cId="1912948986" sldId="403"/>
            <ac:picMk id="11" creationId="{86865FD9-DFA3-490C-B372-0EDD4BED9C59}"/>
          </ac:picMkLst>
        </pc:picChg>
        <pc:picChg chg="del mod">
          <ac:chgData name="Yasmin Mukadam" userId="4c74458b-e669-4d6e-ab27-04965635a46a" providerId="ADAL" clId="{F976E659-106D-4F75-9A89-183A9707AF05}" dt="2022-08-31T12:02:09.237" v="218" actId="21"/>
          <ac:picMkLst>
            <pc:docMk/>
            <pc:sldMk cId="1912948986" sldId="403"/>
            <ac:picMk id="13" creationId="{55CEEF7E-98C5-40BC-941B-88FA9196B7B7}"/>
          </ac:picMkLst>
        </pc:picChg>
        <pc:picChg chg="add del mod">
          <ac:chgData name="Yasmin Mukadam" userId="4c74458b-e669-4d6e-ab27-04965635a46a" providerId="ADAL" clId="{F976E659-106D-4F75-9A89-183A9707AF05}" dt="2022-08-31T12:03:27.170" v="239" actId="21"/>
          <ac:picMkLst>
            <pc:docMk/>
            <pc:sldMk cId="1912948986" sldId="403"/>
            <ac:picMk id="15" creationId="{949D770F-0604-41BE-87F0-65B08CC353C6}"/>
          </ac:picMkLst>
        </pc:picChg>
        <pc:picChg chg="del">
          <ac:chgData name="Yasmin Mukadam" userId="4c74458b-e669-4d6e-ab27-04965635a46a" providerId="ADAL" clId="{F976E659-106D-4F75-9A89-183A9707AF05}" dt="2022-08-31T12:06:45.227" v="250" actId="21"/>
          <ac:picMkLst>
            <pc:docMk/>
            <pc:sldMk cId="1912948986" sldId="403"/>
            <ac:picMk id="17" creationId="{B9BCE927-4F46-4797-9BD3-B816E2B4CEA5}"/>
          </ac:picMkLst>
        </pc:picChg>
        <pc:picChg chg="add mod">
          <ac:chgData name="Yasmin Mukadam" userId="4c74458b-e669-4d6e-ab27-04965635a46a" providerId="ADAL" clId="{F976E659-106D-4F75-9A89-183A9707AF05}" dt="2022-08-31T12:04:41.359" v="246" actId="962"/>
          <ac:picMkLst>
            <pc:docMk/>
            <pc:sldMk cId="1912948986" sldId="403"/>
            <ac:picMk id="18" creationId="{9313F15F-04D1-4E34-918C-B39A6915B189}"/>
          </ac:picMkLst>
        </pc:picChg>
        <pc:picChg chg="add mod">
          <ac:chgData name="Yasmin Mukadam" userId="4c74458b-e669-4d6e-ab27-04965635a46a" providerId="ADAL" clId="{F976E659-106D-4F75-9A89-183A9707AF05}" dt="2022-08-31T12:06:51.496" v="253" actId="962"/>
          <ac:picMkLst>
            <pc:docMk/>
            <pc:sldMk cId="1912948986" sldId="403"/>
            <ac:picMk id="22" creationId="{F652D76D-9DA7-4B50-A375-2AFF69ABE4CD}"/>
          </ac:picMkLst>
        </pc:picChg>
        <pc:picChg chg="add del mod">
          <ac:chgData name="Yasmin Mukadam" userId="4c74458b-e669-4d6e-ab27-04965635a46a" providerId="ADAL" clId="{F976E659-106D-4F75-9A89-183A9707AF05}" dt="2022-08-31T12:00:39.041" v="198"/>
          <ac:picMkLst>
            <pc:docMk/>
            <pc:sldMk cId="1912948986" sldId="403"/>
            <ac:picMk id="1026" creationId="{563C46BE-4783-4CCF-A9E3-415D0D6E4235}"/>
          </ac:picMkLst>
        </pc:picChg>
        <pc:picChg chg="add mod">
          <ac:chgData name="Yasmin Mukadam" userId="4c74458b-e669-4d6e-ab27-04965635a46a" providerId="ADAL" clId="{F976E659-106D-4F75-9A89-183A9707AF05}" dt="2022-08-31T12:00:50.392" v="202" actId="1076"/>
          <ac:picMkLst>
            <pc:docMk/>
            <pc:sldMk cId="1912948986" sldId="403"/>
            <ac:picMk id="1028" creationId="{17015B18-3D7D-4DA1-A3B4-AE1B9E861214}"/>
          </ac:picMkLst>
        </pc:picChg>
        <pc:picChg chg="add mod">
          <ac:chgData name="Yasmin Mukadam" userId="4c74458b-e669-4d6e-ab27-04965635a46a" providerId="ADAL" clId="{F976E659-106D-4F75-9A89-183A9707AF05}" dt="2022-08-31T12:02:01.684" v="216" actId="14100"/>
          <ac:picMkLst>
            <pc:docMk/>
            <pc:sldMk cId="1912948986" sldId="403"/>
            <ac:picMk id="1030" creationId="{A9C85B4C-D0D3-42F9-8C2E-2CEB00C48A76}"/>
          </ac:picMkLst>
        </pc:picChg>
        <pc:picChg chg="add del mod">
          <ac:chgData name="Yasmin Mukadam" userId="4c74458b-e669-4d6e-ab27-04965635a46a" providerId="ADAL" clId="{F976E659-106D-4F75-9A89-183A9707AF05}" dt="2022-08-31T12:02:48.119" v="228"/>
          <ac:picMkLst>
            <pc:docMk/>
            <pc:sldMk cId="1912948986" sldId="403"/>
            <ac:picMk id="1032" creationId="{C9815D7F-6986-468E-BA97-A3595D5FFD6F}"/>
          </ac:picMkLst>
        </pc:picChg>
        <pc:picChg chg="add del mod">
          <ac:chgData name="Yasmin Mukadam" userId="4c74458b-e669-4d6e-ab27-04965635a46a" providerId="ADAL" clId="{F976E659-106D-4F75-9A89-183A9707AF05}" dt="2022-08-31T12:04:42.804" v="247" actId="478"/>
          <ac:picMkLst>
            <pc:docMk/>
            <pc:sldMk cId="1912948986" sldId="403"/>
            <ac:picMk id="1034" creationId="{D3AEDA98-08B6-4918-BF9A-0ABEED45ABB5}"/>
          </ac:picMkLst>
        </pc:picChg>
      </pc:sldChg>
      <pc:sldChg chg="addSp delSp modSp mod ord">
        <pc:chgData name="Yasmin Mukadam" userId="4c74458b-e669-4d6e-ab27-04965635a46a" providerId="ADAL" clId="{F976E659-106D-4F75-9A89-183A9707AF05}" dt="2022-09-15T12:07:12.972" v="2371" actId="478"/>
        <pc:sldMkLst>
          <pc:docMk/>
          <pc:sldMk cId="1633727740" sldId="404"/>
        </pc:sldMkLst>
        <pc:spChg chg="add del mod">
          <ac:chgData name="Yasmin Mukadam" userId="4c74458b-e669-4d6e-ab27-04965635a46a" providerId="ADAL" clId="{F976E659-106D-4F75-9A89-183A9707AF05}" dt="2022-08-31T12:12:43.681" v="694" actId="931"/>
          <ac:spMkLst>
            <pc:docMk/>
            <pc:sldMk cId="1633727740" sldId="404"/>
            <ac:spMk id="3" creationId="{F8135C05-1D88-43A6-A8FE-494CA3391C84}"/>
          </ac:spMkLst>
        </pc:spChg>
        <pc:spChg chg="mod">
          <ac:chgData name="Yasmin Mukadam" userId="4c74458b-e669-4d6e-ab27-04965635a46a" providerId="ADAL" clId="{F976E659-106D-4F75-9A89-183A9707AF05}" dt="2022-08-31T12:11:16.898" v="669" actId="6549"/>
          <ac:spMkLst>
            <pc:docMk/>
            <pc:sldMk cId="1633727740" sldId="404"/>
            <ac:spMk id="4" creationId="{C278FAAB-8DFA-4475-B8B6-51A3ED193119}"/>
          </ac:spMkLst>
        </pc:spChg>
        <pc:spChg chg="del mod">
          <ac:chgData name="Yasmin Mukadam" userId="4c74458b-e669-4d6e-ab27-04965635a46a" providerId="ADAL" clId="{F976E659-106D-4F75-9A89-183A9707AF05}" dt="2022-08-31T12:20:07.707" v="756" actId="21"/>
          <ac:spMkLst>
            <pc:docMk/>
            <pc:sldMk cId="1633727740" sldId="404"/>
            <ac:spMk id="5" creationId="{6237BABF-398B-4F17-B288-42D7047C2B6E}"/>
          </ac:spMkLst>
        </pc:spChg>
        <pc:spChg chg="add del mod">
          <ac:chgData name="Yasmin Mukadam" userId="4c74458b-e669-4d6e-ab27-04965635a46a" providerId="ADAL" clId="{F976E659-106D-4F75-9A89-183A9707AF05}" dt="2022-08-31T12:14:42.015" v="708" actId="931"/>
          <ac:spMkLst>
            <pc:docMk/>
            <pc:sldMk cId="1633727740" sldId="404"/>
            <ac:spMk id="11" creationId="{7DF71ACE-240B-4E2F-B914-D4CE78BBFCCA}"/>
          </ac:spMkLst>
        </pc:spChg>
        <pc:spChg chg="add del mod">
          <ac:chgData name="Yasmin Mukadam" userId="4c74458b-e669-4d6e-ab27-04965635a46a" providerId="ADAL" clId="{F976E659-106D-4F75-9A89-183A9707AF05}" dt="2022-08-31T12:15:20.656" v="720" actId="21"/>
          <ac:spMkLst>
            <pc:docMk/>
            <pc:sldMk cId="1633727740" sldId="404"/>
            <ac:spMk id="19" creationId="{B8F2D368-9F0E-4E87-AC26-CD779E93AB44}"/>
          </ac:spMkLst>
        </pc:spChg>
        <pc:spChg chg="add del mod">
          <ac:chgData name="Yasmin Mukadam" userId="4c74458b-e669-4d6e-ab27-04965635a46a" providerId="ADAL" clId="{F976E659-106D-4F75-9A89-183A9707AF05}" dt="2022-08-31T12:16:48.377" v="722" actId="931"/>
          <ac:spMkLst>
            <pc:docMk/>
            <pc:sldMk cId="1633727740" sldId="404"/>
            <ac:spMk id="23" creationId="{49327C08-D54C-4E3E-B8E1-B5DF3E11C351}"/>
          </ac:spMkLst>
        </pc:spChg>
        <pc:spChg chg="add del mod">
          <ac:chgData name="Yasmin Mukadam" userId="4c74458b-e669-4d6e-ab27-04965635a46a" providerId="ADAL" clId="{F976E659-106D-4F75-9A89-183A9707AF05}" dt="2022-08-31T12:17:34.790" v="737" actId="931"/>
          <ac:spMkLst>
            <pc:docMk/>
            <pc:sldMk cId="1633727740" sldId="404"/>
            <ac:spMk id="27" creationId="{49CEDDA1-B1E6-47B7-B266-FC4500896451}"/>
          </ac:spMkLst>
        </pc:spChg>
        <pc:spChg chg="add del mod">
          <ac:chgData name="Yasmin Mukadam" userId="4c74458b-e669-4d6e-ab27-04965635a46a" providerId="ADAL" clId="{F976E659-106D-4F75-9A89-183A9707AF05}" dt="2022-08-31T12:17:08.683" v="727" actId="931"/>
          <ac:spMkLst>
            <pc:docMk/>
            <pc:sldMk cId="1633727740" sldId="404"/>
            <ac:spMk id="29" creationId="{6919E3A1-5C03-41F4-BEFA-D3E1EFA2590A}"/>
          </ac:spMkLst>
        </pc:spChg>
        <pc:spChg chg="add del mod">
          <ac:chgData name="Yasmin Mukadam" userId="4c74458b-e669-4d6e-ab27-04965635a46a" providerId="ADAL" clId="{F976E659-106D-4F75-9A89-183A9707AF05}" dt="2022-08-31T12:18:03.433" v="741" actId="931"/>
          <ac:spMkLst>
            <pc:docMk/>
            <pc:sldMk cId="1633727740" sldId="404"/>
            <ac:spMk id="37" creationId="{F45D08B3-EA83-4273-8E84-087A6243ADE0}"/>
          </ac:spMkLst>
        </pc:spChg>
        <pc:spChg chg="add del mod">
          <ac:chgData name="Yasmin Mukadam" userId="4c74458b-e669-4d6e-ab27-04965635a46a" providerId="ADAL" clId="{F976E659-106D-4F75-9A89-183A9707AF05}" dt="2022-09-15T12:07:12.972" v="2371" actId="478"/>
          <ac:spMkLst>
            <pc:docMk/>
            <pc:sldMk cId="1633727740" sldId="404"/>
            <ac:spMk id="41" creationId="{FD95F92D-B534-49D7-9A41-F6DB319E767A}"/>
          </ac:spMkLst>
        </pc:spChg>
        <pc:picChg chg="del mod">
          <ac:chgData name="Yasmin Mukadam" userId="4c74458b-e669-4d6e-ab27-04965635a46a" providerId="ADAL" clId="{F976E659-106D-4F75-9A89-183A9707AF05}" dt="2022-08-31T12:12:39.065" v="693" actId="21"/>
          <ac:picMkLst>
            <pc:docMk/>
            <pc:sldMk cId="1633727740" sldId="404"/>
            <ac:picMk id="7" creationId="{2E3A6B9C-61DE-478A-BBBB-7765E56378A3}"/>
          </ac:picMkLst>
        </pc:picChg>
        <pc:picChg chg="add del mod">
          <ac:chgData name="Yasmin Mukadam" userId="4c74458b-e669-4d6e-ab27-04965635a46a" providerId="ADAL" clId="{F976E659-106D-4F75-9A89-183A9707AF05}" dt="2022-08-31T12:17:04.878" v="726" actId="21"/>
          <ac:picMkLst>
            <pc:docMk/>
            <pc:sldMk cId="1633727740" sldId="404"/>
            <ac:picMk id="8" creationId="{6E3DE5E0-7E6A-40FA-9BD3-EFE2143D9A2D}"/>
          </ac:picMkLst>
        </pc:picChg>
        <pc:picChg chg="del">
          <ac:chgData name="Yasmin Mukadam" userId="4c74458b-e669-4d6e-ab27-04965635a46a" providerId="ADAL" clId="{F976E659-106D-4F75-9A89-183A9707AF05}" dt="2022-08-31T12:13:02.009" v="698" actId="21"/>
          <ac:picMkLst>
            <pc:docMk/>
            <pc:sldMk cId="1633727740" sldId="404"/>
            <ac:picMk id="9" creationId="{62E8AA20-DC84-4901-B726-97173C509248}"/>
          </ac:picMkLst>
        </pc:picChg>
        <pc:picChg chg="add del mod">
          <ac:chgData name="Yasmin Mukadam" userId="4c74458b-e669-4d6e-ab27-04965635a46a" providerId="ADAL" clId="{F976E659-106D-4F75-9A89-183A9707AF05}" dt="2022-08-31T12:13:22.682" v="705" actId="931"/>
          <ac:picMkLst>
            <pc:docMk/>
            <pc:sldMk cId="1633727740" sldId="404"/>
            <ac:picMk id="13" creationId="{84FEA5F7-9354-4BC2-B8CB-12257D18F8CE}"/>
          </ac:picMkLst>
        </pc:picChg>
        <pc:picChg chg="add del mod">
          <ac:chgData name="Yasmin Mukadam" userId="4c74458b-e669-4d6e-ab27-04965635a46a" providerId="ADAL" clId="{F976E659-106D-4F75-9A89-183A9707AF05}" dt="2022-08-31T12:14:19.751" v="707" actId="931"/>
          <ac:picMkLst>
            <pc:docMk/>
            <pc:sldMk cId="1633727740" sldId="404"/>
            <ac:picMk id="15" creationId="{2E45C52F-0278-4062-83C4-9A6048428610}"/>
          </ac:picMkLst>
        </pc:picChg>
        <pc:picChg chg="add del mod">
          <ac:chgData name="Yasmin Mukadam" userId="4c74458b-e669-4d6e-ab27-04965635a46a" providerId="ADAL" clId="{F976E659-106D-4F75-9A89-183A9707AF05}" dt="2022-08-31T12:15:24.688" v="721" actId="21"/>
          <ac:picMkLst>
            <pc:docMk/>
            <pc:sldMk cId="1633727740" sldId="404"/>
            <ac:picMk id="17" creationId="{577D713F-6E8D-46AF-9949-4B4EF1D4B711}"/>
          </ac:picMkLst>
        </pc:picChg>
        <pc:picChg chg="add del mod">
          <ac:chgData name="Yasmin Mukadam" userId="4c74458b-e669-4d6e-ab27-04965635a46a" providerId="ADAL" clId="{F976E659-106D-4F75-9A89-183A9707AF05}" dt="2022-08-31T12:15:19.941" v="719" actId="931"/>
          <ac:picMkLst>
            <pc:docMk/>
            <pc:sldMk cId="1633727740" sldId="404"/>
            <ac:picMk id="21" creationId="{6E3FECA8-1779-41B0-BB03-BB18666BEB9A}"/>
          </ac:picMkLst>
        </pc:picChg>
        <pc:picChg chg="add del mod">
          <ac:chgData name="Yasmin Mukadam" userId="4c74458b-e669-4d6e-ab27-04965635a46a" providerId="ADAL" clId="{F976E659-106D-4F75-9A89-183A9707AF05}" dt="2022-08-31T12:17:02.471" v="725" actId="21"/>
          <ac:picMkLst>
            <pc:docMk/>
            <pc:sldMk cId="1633727740" sldId="404"/>
            <ac:picMk id="25" creationId="{8760589C-D997-4AE0-99B7-8C779F3D1876}"/>
          </ac:picMkLst>
        </pc:picChg>
        <pc:picChg chg="add mod">
          <ac:chgData name="Yasmin Mukadam" userId="4c74458b-e669-4d6e-ab27-04965635a46a" providerId="ADAL" clId="{F976E659-106D-4F75-9A89-183A9707AF05}" dt="2022-08-31T12:17:15.043" v="731" actId="1076"/>
          <ac:picMkLst>
            <pc:docMk/>
            <pc:sldMk cId="1633727740" sldId="404"/>
            <ac:picMk id="31" creationId="{E5CDE7F2-7B2C-4F51-B03D-2F86FA8DF967}"/>
          </ac:picMkLst>
        </pc:picChg>
        <pc:picChg chg="add del mod">
          <ac:chgData name="Yasmin Mukadam" userId="4c74458b-e669-4d6e-ab27-04965635a46a" providerId="ADAL" clId="{F976E659-106D-4F75-9A89-183A9707AF05}" dt="2022-08-31T12:17:31.316" v="736" actId="931"/>
          <ac:picMkLst>
            <pc:docMk/>
            <pc:sldMk cId="1633727740" sldId="404"/>
            <ac:picMk id="33" creationId="{85CD5773-0AC4-4240-90B9-FCC6FC1D2B67}"/>
          </ac:picMkLst>
        </pc:picChg>
        <pc:picChg chg="add del mod">
          <ac:chgData name="Yasmin Mukadam" userId="4c74458b-e669-4d6e-ab27-04965635a46a" providerId="ADAL" clId="{F976E659-106D-4F75-9A89-183A9707AF05}" dt="2022-08-31T12:17:54.160" v="740" actId="21"/>
          <ac:picMkLst>
            <pc:docMk/>
            <pc:sldMk cId="1633727740" sldId="404"/>
            <ac:picMk id="35" creationId="{DF4D3259-9674-4A66-B795-070E49E00431}"/>
          </ac:picMkLst>
        </pc:picChg>
        <pc:picChg chg="add mod">
          <ac:chgData name="Yasmin Mukadam" userId="4c74458b-e669-4d6e-ab27-04965635a46a" providerId="ADAL" clId="{F976E659-106D-4F75-9A89-183A9707AF05}" dt="2022-08-31T12:18:05.834" v="743" actId="962"/>
          <ac:picMkLst>
            <pc:docMk/>
            <pc:sldMk cId="1633727740" sldId="404"/>
            <ac:picMk id="39" creationId="{A635D840-F0F0-49E9-AD8C-575F8443D6A5}"/>
          </ac:picMkLst>
        </pc:picChg>
      </pc:sldChg>
      <pc:sldChg chg="delSp mod">
        <pc:chgData name="Yasmin Mukadam" userId="4c74458b-e669-4d6e-ab27-04965635a46a" providerId="ADAL" clId="{F976E659-106D-4F75-9A89-183A9707AF05}" dt="2022-09-15T12:08:57.452" v="2585" actId="478"/>
        <pc:sldMkLst>
          <pc:docMk/>
          <pc:sldMk cId="3079534048" sldId="405"/>
        </pc:sldMkLst>
        <pc:spChg chg="del">
          <ac:chgData name="Yasmin Mukadam" userId="4c74458b-e669-4d6e-ab27-04965635a46a" providerId="ADAL" clId="{F976E659-106D-4F75-9A89-183A9707AF05}" dt="2022-09-15T12:08:54.827" v="2584" actId="478"/>
          <ac:spMkLst>
            <pc:docMk/>
            <pc:sldMk cId="3079534048" sldId="405"/>
            <ac:spMk id="4" creationId="{43E96533-0ABC-43CF-A178-990FE4A0AE10}"/>
          </ac:spMkLst>
        </pc:spChg>
        <pc:spChg chg="del">
          <ac:chgData name="Yasmin Mukadam" userId="4c74458b-e669-4d6e-ab27-04965635a46a" providerId="ADAL" clId="{F976E659-106D-4F75-9A89-183A9707AF05}" dt="2022-09-15T12:08:57.452" v="2585" actId="478"/>
          <ac:spMkLst>
            <pc:docMk/>
            <pc:sldMk cId="3079534048" sldId="405"/>
            <ac:spMk id="5" creationId="{5D109D7B-C32A-4E78-8DDF-03685549555D}"/>
          </ac:spMkLst>
        </pc:spChg>
      </pc:sldChg>
      <pc:sldChg chg="addSp delSp modSp del mod ord">
        <pc:chgData name="Yasmin Mukadam" userId="4c74458b-e669-4d6e-ab27-04965635a46a" providerId="ADAL" clId="{F976E659-106D-4F75-9A89-183A9707AF05}" dt="2022-09-15T12:07:07.361" v="2370" actId="47"/>
        <pc:sldMkLst>
          <pc:docMk/>
          <pc:sldMk cId="3937857121" sldId="406"/>
        </pc:sldMkLst>
        <pc:spChg chg="add mod">
          <ac:chgData name="Yasmin Mukadam" userId="4c74458b-e669-4d6e-ab27-04965635a46a" providerId="ADAL" clId="{F976E659-106D-4F75-9A89-183A9707AF05}" dt="2022-08-31T15:26:56.248" v="1547" actId="21"/>
          <ac:spMkLst>
            <pc:docMk/>
            <pc:sldMk cId="3937857121" sldId="406"/>
            <ac:spMk id="3" creationId="{C6015287-EAB3-4523-BF94-E06EF41BEC1C}"/>
          </ac:spMkLst>
        </pc:spChg>
        <pc:spChg chg="add del mod">
          <ac:chgData name="Yasmin Mukadam" userId="4c74458b-e669-4d6e-ab27-04965635a46a" providerId="ADAL" clId="{F976E659-106D-4F75-9A89-183A9707AF05}" dt="2022-08-31T15:27:11.726" v="1550" actId="931"/>
          <ac:spMkLst>
            <pc:docMk/>
            <pc:sldMk cId="3937857121" sldId="406"/>
            <ac:spMk id="5" creationId="{CE09F264-D47B-488C-A401-C78734936A79}"/>
          </ac:spMkLst>
        </pc:spChg>
        <pc:spChg chg="mod">
          <ac:chgData name="Yasmin Mukadam" userId="4c74458b-e669-4d6e-ab27-04965635a46a" providerId="ADAL" clId="{F976E659-106D-4F75-9A89-183A9707AF05}" dt="2022-08-31T15:26:01.808" v="1520" actId="6549"/>
          <ac:spMkLst>
            <pc:docMk/>
            <pc:sldMk cId="3937857121" sldId="406"/>
            <ac:spMk id="7" creationId="{D729CCBC-5442-4C93-B800-2D4D325D32E4}"/>
          </ac:spMkLst>
        </pc:spChg>
        <pc:spChg chg="mod">
          <ac:chgData name="Yasmin Mukadam" userId="4c74458b-e669-4d6e-ab27-04965635a46a" providerId="ADAL" clId="{F976E659-106D-4F75-9A89-183A9707AF05}" dt="2022-08-31T15:26:32.876" v="1546" actId="255"/>
          <ac:spMkLst>
            <pc:docMk/>
            <pc:sldMk cId="3937857121" sldId="406"/>
            <ac:spMk id="8" creationId="{2EE63CD2-A142-4385-BA8D-E3DBBDE8F767}"/>
          </ac:spMkLst>
        </pc:spChg>
        <pc:spChg chg="mod">
          <ac:chgData name="Yasmin Mukadam" userId="4c74458b-e669-4d6e-ab27-04965635a46a" providerId="ADAL" clId="{F976E659-106D-4F75-9A89-183A9707AF05}" dt="2022-08-31T15:27:53.440" v="1559" actId="255"/>
          <ac:spMkLst>
            <pc:docMk/>
            <pc:sldMk cId="3937857121" sldId="406"/>
            <ac:spMk id="10" creationId="{75C011A9-D736-4438-9BB5-F81789CA47D6}"/>
          </ac:spMkLst>
        </pc:spChg>
        <pc:spChg chg="mod">
          <ac:chgData name="Yasmin Mukadam" userId="4c74458b-e669-4d6e-ab27-04965635a46a" providerId="ADAL" clId="{F976E659-106D-4F75-9A89-183A9707AF05}" dt="2022-08-31T15:28:00.827" v="1560" actId="255"/>
          <ac:spMkLst>
            <pc:docMk/>
            <pc:sldMk cId="3937857121" sldId="406"/>
            <ac:spMk id="12" creationId="{F088A138-11AC-4A09-ABC8-8DA1BF3A3C23}"/>
          </ac:spMkLst>
        </pc:spChg>
        <pc:spChg chg="mod">
          <ac:chgData name="Yasmin Mukadam" userId="4c74458b-e669-4d6e-ab27-04965635a46a" providerId="ADAL" clId="{F976E659-106D-4F75-9A89-183A9707AF05}" dt="2022-08-31T15:28:07.385" v="1561" actId="255"/>
          <ac:spMkLst>
            <pc:docMk/>
            <pc:sldMk cId="3937857121" sldId="406"/>
            <ac:spMk id="14" creationId="{BE8B7117-A519-4B56-9893-9D8BE5520B8E}"/>
          </ac:spMkLst>
        </pc:spChg>
        <pc:spChg chg="mod">
          <ac:chgData name="Yasmin Mukadam" userId="4c74458b-e669-4d6e-ab27-04965635a46a" providerId="ADAL" clId="{F976E659-106D-4F75-9A89-183A9707AF05}" dt="2022-08-31T15:28:12.265" v="1562" actId="255"/>
          <ac:spMkLst>
            <pc:docMk/>
            <pc:sldMk cId="3937857121" sldId="406"/>
            <ac:spMk id="16" creationId="{A414389E-EAD9-4B6E-9B85-1F6843AC6CB7}"/>
          </ac:spMkLst>
        </pc:spChg>
        <pc:spChg chg="add mod">
          <ac:chgData name="Yasmin Mukadam" userId="4c74458b-e669-4d6e-ab27-04965635a46a" providerId="ADAL" clId="{F976E659-106D-4F75-9A89-183A9707AF05}" dt="2022-08-31T15:27:03.878" v="1549" actId="21"/>
          <ac:spMkLst>
            <pc:docMk/>
            <pc:sldMk cId="3937857121" sldId="406"/>
            <ac:spMk id="18" creationId="{78440F84-12D1-41A0-80EE-8DD37A336106}"/>
          </ac:spMkLst>
        </pc:spChg>
        <pc:spChg chg="add mod">
          <ac:chgData name="Yasmin Mukadam" userId="4c74458b-e669-4d6e-ab27-04965635a46a" providerId="ADAL" clId="{F976E659-106D-4F75-9A89-183A9707AF05}" dt="2022-08-31T15:27:16.666" v="1553" actId="21"/>
          <ac:spMkLst>
            <pc:docMk/>
            <pc:sldMk cId="3937857121" sldId="406"/>
            <ac:spMk id="24" creationId="{4C43D0AF-0F64-48BE-A1E4-EF2D8593132A}"/>
          </ac:spMkLst>
        </pc:spChg>
        <pc:spChg chg="add mod">
          <ac:chgData name="Yasmin Mukadam" userId="4c74458b-e669-4d6e-ab27-04965635a46a" providerId="ADAL" clId="{F976E659-106D-4F75-9A89-183A9707AF05}" dt="2022-08-31T15:27:20.611" v="1554" actId="21"/>
          <ac:spMkLst>
            <pc:docMk/>
            <pc:sldMk cId="3937857121" sldId="406"/>
            <ac:spMk id="28" creationId="{D5D58A7B-A59E-42AE-B145-96F47B7B41DA}"/>
          </ac:spMkLst>
        </pc:spChg>
        <pc:picChg chg="add mod">
          <ac:chgData name="Yasmin Mukadam" userId="4c74458b-e669-4d6e-ab27-04965635a46a" providerId="ADAL" clId="{F976E659-106D-4F75-9A89-183A9707AF05}" dt="2022-08-31T15:27:14.686" v="1552" actId="962"/>
          <ac:picMkLst>
            <pc:docMk/>
            <pc:sldMk cId="3937857121" sldId="406"/>
            <ac:picMk id="20" creationId="{0DD0949D-7D07-4C79-B56C-EBFE7DD3039F}"/>
          </ac:picMkLst>
        </pc:picChg>
        <pc:picChg chg="del">
          <ac:chgData name="Yasmin Mukadam" userId="4c74458b-e669-4d6e-ab27-04965635a46a" providerId="ADAL" clId="{F976E659-106D-4F75-9A89-183A9707AF05}" dt="2022-08-31T15:26:56.248" v="1547" actId="21"/>
          <ac:picMkLst>
            <pc:docMk/>
            <pc:sldMk cId="3937857121" sldId="406"/>
            <ac:picMk id="21" creationId="{5F016331-E9AC-40F7-98B5-5A637369DB88}"/>
          </ac:picMkLst>
        </pc:picChg>
        <pc:picChg chg="del">
          <ac:chgData name="Yasmin Mukadam" userId="4c74458b-e669-4d6e-ab27-04965635a46a" providerId="ADAL" clId="{F976E659-106D-4F75-9A89-183A9707AF05}" dt="2022-08-31T15:27:00.456" v="1548" actId="21"/>
          <ac:picMkLst>
            <pc:docMk/>
            <pc:sldMk cId="3937857121" sldId="406"/>
            <ac:picMk id="23" creationId="{5498FE7A-766C-4955-B644-E18D5E4582E5}"/>
          </ac:picMkLst>
        </pc:picChg>
        <pc:picChg chg="del">
          <ac:chgData name="Yasmin Mukadam" userId="4c74458b-e669-4d6e-ab27-04965635a46a" providerId="ADAL" clId="{F976E659-106D-4F75-9A89-183A9707AF05}" dt="2022-08-31T15:27:03.878" v="1549" actId="21"/>
          <ac:picMkLst>
            <pc:docMk/>
            <pc:sldMk cId="3937857121" sldId="406"/>
            <ac:picMk id="25" creationId="{08A04BB6-2617-4F5F-9059-FD458259864C}"/>
          </ac:picMkLst>
        </pc:picChg>
        <pc:picChg chg="del">
          <ac:chgData name="Yasmin Mukadam" userId="4c74458b-e669-4d6e-ab27-04965635a46a" providerId="ADAL" clId="{F976E659-106D-4F75-9A89-183A9707AF05}" dt="2022-08-31T15:27:16.666" v="1553" actId="21"/>
          <ac:picMkLst>
            <pc:docMk/>
            <pc:sldMk cId="3937857121" sldId="406"/>
            <ac:picMk id="27" creationId="{5D294FEF-F722-4096-9777-B6684EE796F0}"/>
          </ac:picMkLst>
        </pc:picChg>
        <pc:picChg chg="del">
          <ac:chgData name="Yasmin Mukadam" userId="4c74458b-e669-4d6e-ab27-04965635a46a" providerId="ADAL" clId="{F976E659-106D-4F75-9A89-183A9707AF05}" dt="2022-08-31T15:27:20.611" v="1554" actId="21"/>
          <ac:picMkLst>
            <pc:docMk/>
            <pc:sldMk cId="3937857121" sldId="406"/>
            <ac:picMk id="29" creationId="{5ED88184-2AD2-4BCF-A560-D69DD100012B}"/>
          </ac:picMkLst>
        </pc:picChg>
      </pc:sldChg>
      <pc:sldChg chg="del">
        <pc:chgData name="Yasmin Mukadam" userId="4c74458b-e669-4d6e-ab27-04965635a46a" providerId="ADAL" clId="{F976E659-106D-4F75-9A89-183A9707AF05}" dt="2022-09-15T12:08:46.072" v="2583" actId="47"/>
        <pc:sldMkLst>
          <pc:docMk/>
          <pc:sldMk cId="1241505514" sldId="407"/>
        </pc:sldMkLst>
      </pc:sldChg>
      <pc:sldChg chg="addSp delSp modSp mod ord">
        <pc:chgData name="Yasmin Mukadam" userId="4c74458b-e669-4d6e-ab27-04965635a46a" providerId="ADAL" clId="{F976E659-106D-4F75-9A89-183A9707AF05}" dt="2022-08-31T15:46:02.844" v="2264" actId="20577"/>
        <pc:sldMkLst>
          <pc:docMk/>
          <pc:sldMk cId="3958427157" sldId="408"/>
        </pc:sldMkLst>
        <pc:spChg chg="add del mod">
          <ac:chgData name="Yasmin Mukadam" userId="4c74458b-e669-4d6e-ab27-04965635a46a" providerId="ADAL" clId="{F976E659-106D-4F75-9A89-183A9707AF05}" dt="2022-08-31T15:31:34.663" v="1601" actId="931"/>
          <ac:spMkLst>
            <pc:docMk/>
            <pc:sldMk cId="3958427157" sldId="408"/>
            <ac:spMk id="3" creationId="{A6C019E2-7246-4A14-B3FF-8571E770E632}"/>
          </ac:spMkLst>
        </pc:spChg>
        <pc:spChg chg="mod">
          <ac:chgData name="Yasmin Mukadam" userId="4c74458b-e669-4d6e-ab27-04965635a46a" providerId="ADAL" clId="{F976E659-106D-4F75-9A89-183A9707AF05}" dt="2022-08-31T15:45:45.825" v="2222" actId="1076"/>
          <ac:spMkLst>
            <pc:docMk/>
            <pc:sldMk cId="3958427157" sldId="408"/>
            <ac:spMk id="4" creationId="{80D2FA59-42D1-4596-BADF-65EE2EECB2F4}"/>
          </ac:spMkLst>
        </pc:spChg>
        <pc:spChg chg="mod">
          <ac:chgData name="Yasmin Mukadam" userId="4c74458b-e669-4d6e-ab27-04965635a46a" providerId="ADAL" clId="{F976E659-106D-4F75-9A89-183A9707AF05}" dt="2022-08-31T15:46:02.844" v="2264" actId="20577"/>
          <ac:spMkLst>
            <pc:docMk/>
            <pc:sldMk cId="3958427157" sldId="408"/>
            <ac:spMk id="5" creationId="{708C1B7C-03BA-4C6C-B759-6DAB6A63B451}"/>
          </ac:spMkLst>
        </pc:spChg>
        <pc:spChg chg="add del mod">
          <ac:chgData name="Yasmin Mukadam" userId="4c74458b-e669-4d6e-ab27-04965635a46a" providerId="ADAL" clId="{F976E659-106D-4F75-9A89-183A9707AF05}" dt="2022-08-31T15:32:08.526" v="1611" actId="931"/>
          <ac:spMkLst>
            <pc:docMk/>
            <pc:sldMk cId="3958427157" sldId="408"/>
            <ac:spMk id="14" creationId="{994CCA9D-7CA6-4536-8C82-08BFA2F50D17}"/>
          </ac:spMkLst>
        </pc:spChg>
        <pc:picChg chg="del">
          <ac:chgData name="Yasmin Mukadam" userId="4c74458b-e669-4d6e-ab27-04965635a46a" providerId="ADAL" clId="{F976E659-106D-4F75-9A89-183A9707AF05}" dt="2022-08-31T15:31:29.799" v="1600" actId="21"/>
          <ac:picMkLst>
            <pc:docMk/>
            <pc:sldMk cId="3958427157" sldId="408"/>
            <ac:picMk id="7" creationId="{7559ED0A-57D2-475A-80AA-FDDB6E882B4A}"/>
          </ac:picMkLst>
        </pc:picChg>
        <pc:picChg chg="add del mod">
          <ac:chgData name="Yasmin Mukadam" userId="4c74458b-e669-4d6e-ab27-04965635a46a" providerId="ADAL" clId="{F976E659-106D-4F75-9A89-183A9707AF05}" dt="2022-08-31T15:32:12.004" v="1612" actId="21"/>
          <ac:picMkLst>
            <pc:docMk/>
            <pc:sldMk cId="3958427157" sldId="408"/>
            <ac:picMk id="8" creationId="{7181BE41-A54C-4537-BF05-E667FEE32E74}"/>
          </ac:picMkLst>
        </pc:picChg>
        <pc:picChg chg="del mod">
          <ac:chgData name="Yasmin Mukadam" userId="4c74458b-e669-4d6e-ab27-04965635a46a" providerId="ADAL" clId="{F976E659-106D-4F75-9A89-183A9707AF05}" dt="2022-08-31T15:31:58.878" v="1606" actId="21"/>
          <ac:picMkLst>
            <pc:docMk/>
            <pc:sldMk cId="3958427157" sldId="408"/>
            <ac:picMk id="9" creationId="{24426D4C-56B2-463F-99F9-8F6C8EBBC003}"/>
          </ac:picMkLst>
        </pc:picChg>
        <pc:picChg chg="add mod">
          <ac:chgData name="Yasmin Mukadam" userId="4c74458b-e669-4d6e-ab27-04965635a46a" providerId="ADAL" clId="{F976E659-106D-4F75-9A89-183A9707AF05}" dt="2022-08-31T15:32:19.891" v="1614" actId="1076"/>
          <ac:picMkLst>
            <pc:docMk/>
            <pc:sldMk cId="3958427157" sldId="408"/>
            <ac:picMk id="12" creationId="{C0C7A3C1-E167-4FC3-8744-E2810B99CA2D}"/>
          </ac:picMkLst>
        </pc:picChg>
        <pc:picChg chg="add del mod">
          <ac:chgData name="Yasmin Mukadam" userId="4c74458b-e669-4d6e-ab27-04965635a46a" providerId="ADAL" clId="{F976E659-106D-4F75-9A89-183A9707AF05}" dt="2022-08-31T15:32:08.526" v="1611" actId="931"/>
          <ac:picMkLst>
            <pc:docMk/>
            <pc:sldMk cId="3958427157" sldId="408"/>
            <ac:picMk id="16" creationId="{B3AE57A8-B8B3-4763-B93D-92E1A681560C}"/>
          </ac:picMkLst>
        </pc:picChg>
      </pc:sldChg>
      <pc:sldChg chg="addSp delSp modSp mod">
        <pc:chgData name="Yasmin Mukadam" userId="4c74458b-e669-4d6e-ab27-04965635a46a" providerId="ADAL" clId="{F976E659-106D-4F75-9A89-183A9707AF05}" dt="2022-08-31T15:35:20.848" v="1652" actId="21"/>
        <pc:sldMkLst>
          <pc:docMk/>
          <pc:sldMk cId="2420767862" sldId="409"/>
        </pc:sldMkLst>
        <pc:spChg chg="add del mod">
          <ac:chgData name="Yasmin Mukadam" userId="4c74458b-e669-4d6e-ab27-04965635a46a" providerId="ADAL" clId="{F976E659-106D-4F75-9A89-183A9707AF05}" dt="2022-08-31T15:35:20.848" v="1652" actId="21"/>
          <ac:spMkLst>
            <pc:docMk/>
            <pc:sldMk cId="2420767862" sldId="409"/>
            <ac:spMk id="3" creationId="{7A120C31-E8AF-472F-A9EB-76CC983F2E60}"/>
          </ac:spMkLst>
        </pc:spChg>
        <pc:picChg chg="add del">
          <ac:chgData name="Yasmin Mukadam" userId="4c74458b-e669-4d6e-ab27-04965635a46a" providerId="ADAL" clId="{F976E659-106D-4F75-9A89-183A9707AF05}" dt="2022-08-31T15:35:20.848" v="1652" actId="21"/>
          <ac:picMkLst>
            <pc:docMk/>
            <pc:sldMk cId="2420767862" sldId="409"/>
            <ac:picMk id="21" creationId="{C0AA5E5B-9A0B-4837-9008-6B83089C194E}"/>
          </ac:picMkLst>
        </pc:picChg>
      </pc:sldChg>
      <pc:sldChg chg="modSp add mod ord">
        <pc:chgData name="Yasmin Mukadam" userId="4c74458b-e669-4d6e-ab27-04965635a46a" providerId="ADAL" clId="{F976E659-106D-4F75-9A89-183A9707AF05}" dt="2022-09-15T12:08:33.716" v="2581" actId="20577"/>
        <pc:sldMkLst>
          <pc:docMk/>
          <pc:sldMk cId="228889542" sldId="411"/>
        </pc:sldMkLst>
        <pc:spChg chg="mod">
          <ac:chgData name="Yasmin Mukadam" userId="4c74458b-e669-4d6e-ab27-04965635a46a" providerId="ADAL" clId="{F976E659-106D-4F75-9A89-183A9707AF05}" dt="2022-08-31T12:24:35.584" v="1067" actId="20577"/>
          <ac:spMkLst>
            <pc:docMk/>
            <pc:sldMk cId="228889542" sldId="411"/>
            <ac:spMk id="10" creationId="{F67F229A-48C3-4BE7-96EC-3C05DC7FB720}"/>
          </ac:spMkLst>
        </pc:spChg>
        <pc:spChg chg="mod">
          <ac:chgData name="Yasmin Mukadam" userId="4c74458b-e669-4d6e-ab27-04965635a46a" providerId="ADAL" clId="{F976E659-106D-4F75-9A89-183A9707AF05}" dt="2022-09-15T12:08:33.716" v="2581" actId="20577"/>
          <ac:spMkLst>
            <pc:docMk/>
            <pc:sldMk cId="228889542" sldId="411"/>
            <ac:spMk id="11" creationId="{7041F48D-F184-4F9F-B5AC-F127F0898F39}"/>
          </ac:spMkLst>
        </pc:spChg>
      </pc:sldChg>
      <pc:sldChg chg="add del">
        <pc:chgData name="Yasmin Mukadam" userId="4c74458b-e669-4d6e-ab27-04965635a46a" providerId="ADAL" clId="{F976E659-106D-4F75-9A89-183A9707AF05}" dt="2022-08-31T12:10:11.807" v="530" actId="47"/>
        <pc:sldMkLst>
          <pc:docMk/>
          <pc:sldMk cId="1516714571" sldId="411"/>
        </pc:sldMkLst>
      </pc:sldChg>
      <pc:sldChg chg="addSp delSp modSp add mod ord">
        <pc:chgData name="Yasmin Mukadam" userId="4c74458b-e669-4d6e-ab27-04965635a46a" providerId="ADAL" clId="{F976E659-106D-4F75-9A89-183A9707AF05}" dt="2022-09-15T12:09:01.509" v="2586" actId="478"/>
        <pc:sldMkLst>
          <pc:docMk/>
          <pc:sldMk cId="908959679" sldId="412"/>
        </pc:sldMkLst>
        <pc:spChg chg="add mod">
          <ac:chgData name="Yasmin Mukadam" userId="4c74458b-e669-4d6e-ab27-04965635a46a" providerId="ADAL" clId="{F976E659-106D-4F75-9A89-183A9707AF05}" dt="2022-08-31T12:18:34.571" v="745" actId="21"/>
          <ac:spMkLst>
            <pc:docMk/>
            <pc:sldMk cId="908959679" sldId="412"/>
            <ac:spMk id="3" creationId="{8B911957-2CAC-4033-8BAB-FD519BE5A1F7}"/>
          </ac:spMkLst>
        </pc:spChg>
        <pc:spChg chg="mod">
          <ac:chgData name="Yasmin Mukadam" userId="4c74458b-e669-4d6e-ab27-04965635a46a" providerId="ADAL" clId="{F976E659-106D-4F75-9A89-183A9707AF05}" dt="2022-08-31T12:19:13.781" v="749" actId="1076"/>
          <ac:spMkLst>
            <pc:docMk/>
            <pc:sldMk cId="908959679" sldId="412"/>
            <ac:spMk id="4" creationId="{C278FAAB-8DFA-4475-B8B6-51A3ED193119}"/>
          </ac:spMkLst>
        </pc:spChg>
        <pc:spChg chg="del mod">
          <ac:chgData name="Yasmin Mukadam" userId="4c74458b-e669-4d6e-ab27-04965635a46a" providerId="ADAL" clId="{F976E659-106D-4F75-9A89-183A9707AF05}" dt="2022-09-15T12:09:01.509" v="2586" actId="478"/>
          <ac:spMkLst>
            <pc:docMk/>
            <pc:sldMk cId="908959679" sldId="412"/>
            <ac:spMk id="5" creationId="{6237BABF-398B-4F17-B288-42D7047C2B6E}"/>
          </ac:spMkLst>
        </pc:spChg>
        <pc:spChg chg="add del mod">
          <ac:chgData name="Yasmin Mukadam" userId="4c74458b-e669-4d6e-ab27-04965635a46a" providerId="ADAL" clId="{F976E659-106D-4F75-9A89-183A9707AF05}" dt="2022-08-31T12:19:07.069" v="748" actId="21"/>
          <ac:spMkLst>
            <pc:docMk/>
            <pc:sldMk cId="908959679" sldId="412"/>
            <ac:spMk id="7" creationId="{7122211E-45D7-4DB0-996B-76598002B934}"/>
          </ac:spMkLst>
        </pc:spChg>
        <pc:spChg chg="add del mod">
          <ac:chgData name="Yasmin Mukadam" userId="4c74458b-e669-4d6e-ab27-04965635a46a" providerId="ADAL" clId="{F976E659-106D-4F75-9A89-183A9707AF05}" dt="2022-08-31T12:19:44.164" v="752"/>
          <ac:spMkLst>
            <pc:docMk/>
            <pc:sldMk cId="908959679" sldId="412"/>
            <ac:spMk id="8" creationId="{05598593-1668-4E29-B0FC-DB6E1B3AA385}"/>
          </ac:spMkLst>
        </pc:spChg>
        <pc:spChg chg="add del mod">
          <ac:chgData name="Yasmin Mukadam" userId="4c74458b-e669-4d6e-ab27-04965635a46a" providerId="ADAL" clId="{F976E659-106D-4F75-9A89-183A9707AF05}" dt="2022-08-31T12:19:56.756" v="755"/>
          <ac:spMkLst>
            <pc:docMk/>
            <pc:sldMk cId="908959679" sldId="412"/>
            <ac:spMk id="9" creationId="{D7BC045E-2695-4F1C-B8D0-C0422BD85656}"/>
          </ac:spMkLst>
        </pc:spChg>
        <pc:picChg chg="del">
          <ac:chgData name="Yasmin Mukadam" userId="4c74458b-e669-4d6e-ab27-04965635a46a" providerId="ADAL" clId="{F976E659-106D-4F75-9A89-183A9707AF05}" dt="2022-08-31T12:18:39.656" v="746" actId="21"/>
          <ac:picMkLst>
            <pc:docMk/>
            <pc:sldMk cId="908959679" sldId="412"/>
            <ac:picMk id="31" creationId="{E5CDE7F2-7B2C-4F51-B03D-2F86FA8DF967}"/>
          </ac:picMkLst>
        </pc:picChg>
        <pc:picChg chg="del">
          <ac:chgData name="Yasmin Mukadam" userId="4c74458b-e669-4d6e-ab27-04965635a46a" providerId="ADAL" clId="{F976E659-106D-4F75-9A89-183A9707AF05}" dt="2022-08-31T12:18:34.571" v="745" actId="21"/>
          <ac:picMkLst>
            <pc:docMk/>
            <pc:sldMk cId="908959679" sldId="412"/>
            <ac:picMk id="39" creationId="{A635D840-F0F0-49E9-AD8C-575F8443D6A5}"/>
          </ac:picMkLst>
        </pc:picChg>
      </pc:sldChg>
      <pc:sldChg chg="modSp add del mod ord">
        <pc:chgData name="Yasmin Mukadam" userId="4c74458b-e669-4d6e-ab27-04965635a46a" providerId="ADAL" clId="{F976E659-106D-4F75-9A89-183A9707AF05}" dt="2022-09-15T12:06:53.434" v="2366" actId="47"/>
        <pc:sldMkLst>
          <pc:docMk/>
          <pc:sldMk cId="3279212199" sldId="413"/>
        </pc:sldMkLst>
        <pc:spChg chg="mod">
          <ac:chgData name="Yasmin Mukadam" userId="4c74458b-e669-4d6e-ab27-04965635a46a" providerId="ADAL" clId="{F976E659-106D-4F75-9A89-183A9707AF05}" dt="2022-08-31T12:26:10.939" v="1257" actId="20577"/>
          <ac:spMkLst>
            <pc:docMk/>
            <pc:sldMk cId="3279212199" sldId="413"/>
            <ac:spMk id="11" creationId="{7041F48D-F184-4F9F-B5AC-F127F0898F39}"/>
          </ac:spMkLst>
        </pc:spChg>
      </pc:sldChg>
      <pc:sldChg chg="add del">
        <pc:chgData name="Yasmin Mukadam" userId="4c74458b-e669-4d6e-ab27-04965635a46a" providerId="ADAL" clId="{F976E659-106D-4F75-9A89-183A9707AF05}" dt="2022-09-15T12:08:41.832" v="2582" actId="47"/>
        <pc:sldMkLst>
          <pc:docMk/>
          <pc:sldMk cId="4096634349" sldId="414"/>
        </pc:sldMkLst>
      </pc:sldChg>
      <pc:sldChg chg="modSp add mod">
        <pc:chgData name="Yasmin Mukadam" userId="4c74458b-e669-4d6e-ab27-04965635a46a" providerId="ADAL" clId="{F976E659-106D-4F75-9A89-183A9707AF05}" dt="2022-09-15T12:06:41.505" v="2365" actId="14100"/>
        <pc:sldMkLst>
          <pc:docMk/>
          <pc:sldMk cId="858960287" sldId="415"/>
        </pc:sldMkLst>
        <pc:spChg chg="mod">
          <ac:chgData name="Yasmin Mukadam" userId="4c74458b-e669-4d6e-ab27-04965635a46a" providerId="ADAL" clId="{F976E659-106D-4F75-9A89-183A9707AF05}" dt="2022-09-15T12:06:41.505" v="2365" actId="14100"/>
          <ac:spMkLst>
            <pc:docMk/>
            <pc:sldMk cId="858960287" sldId="415"/>
            <ac:spMk id="11" creationId="{7041F48D-F184-4F9F-B5AC-F127F0898F39}"/>
          </ac:spMkLst>
        </pc:spChg>
      </pc:sldChg>
      <pc:sldChg chg="addSp delSp modSp add del mod ord modClrScheme chgLayout">
        <pc:chgData name="Yasmin Mukadam" userId="4c74458b-e669-4d6e-ab27-04965635a46a" providerId="ADAL" clId="{F976E659-106D-4F75-9A89-183A9707AF05}" dt="2022-09-15T12:07:03.458" v="2369" actId="47"/>
        <pc:sldMkLst>
          <pc:docMk/>
          <pc:sldMk cId="2389353237" sldId="416"/>
        </pc:sldMkLst>
        <pc:spChg chg="add del mod">
          <ac:chgData name="Yasmin Mukadam" userId="4c74458b-e669-4d6e-ab27-04965635a46a" providerId="ADAL" clId="{F976E659-106D-4F75-9A89-183A9707AF05}" dt="2022-08-31T15:33:17.402" v="1633" actId="21"/>
          <ac:spMkLst>
            <pc:docMk/>
            <pc:sldMk cId="2389353237" sldId="416"/>
            <ac:spMk id="3" creationId="{464E9BF4-F8EC-438B-96BB-71408A625AEB}"/>
          </ac:spMkLst>
        </pc:spChg>
        <pc:spChg chg="mod">
          <ac:chgData name="Yasmin Mukadam" userId="4c74458b-e669-4d6e-ab27-04965635a46a" providerId="ADAL" clId="{F976E659-106D-4F75-9A89-183A9707AF05}" dt="2022-08-31T15:34:45.296" v="1649" actId="26606"/>
          <ac:spMkLst>
            <pc:docMk/>
            <pc:sldMk cId="2389353237" sldId="416"/>
            <ac:spMk id="4" creationId="{80D2FA59-42D1-4596-BADF-65EE2EECB2F4}"/>
          </ac:spMkLst>
        </pc:spChg>
        <pc:spChg chg="mod">
          <ac:chgData name="Yasmin Mukadam" userId="4c74458b-e669-4d6e-ab27-04965635a46a" providerId="ADAL" clId="{F976E659-106D-4F75-9A89-183A9707AF05}" dt="2022-08-31T15:34:45.296" v="1649" actId="26606"/>
          <ac:spMkLst>
            <pc:docMk/>
            <pc:sldMk cId="2389353237" sldId="416"/>
            <ac:spMk id="5" creationId="{708C1B7C-03BA-4C6C-B759-6DAB6A63B451}"/>
          </ac:spMkLst>
        </pc:spChg>
        <pc:spChg chg="mod">
          <ac:chgData name="Yasmin Mukadam" userId="4c74458b-e669-4d6e-ab27-04965635a46a" providerId="ADAL" clId="{F976E659-106D-4F75-9A89-183A9707AF05}" dt="2022-08-31T15:34:45.296" v="1649" actId="26606"/>
          <ac:spMkLst>
            <pc:docMk/>
            <pc:sldMk cId="2389353237" sldId="416"/>
            <ac:spMk id="10" creationId="{8751E420-B483-4040-8E33-A32E82D74E33}"/>
          </ac:spMkLst>
        </pc:spChg>
        <pc:spChg chg="mod">
          <ac:chgData name="Yasmin Mukadam" userId="4c74458b-e669-4d6e-ab27-04965635a46a" providerId="ADAL" clId="{F976E659-106D-4F75-9A89-183A9707AF05}" dt="2022-08-31T15:34:45.296" v="1649" actId="26606"/>
          <ac:spMkLst>
            <pc:docMk/>
            <pc:sldMk cId="2389353237" sldId="416"/>
            <ac:spMk id="11" creationId="{A720F25F-904B-4AA2-9CB6-69411308A123}"/>
          </ac:spMkLst>
        </pc:spChg>
        <pc:spChg chg="add del mod">
          <ac:chgData name="Yasmin Mukadam" userId="4c74458b-e669-4d6e-ab27-04965635a46a" providerId="ADAL" clId="{F976E659-106D-4F75-9A89-183A9707AF05}" dt="2022-08-31T15:34:45.296" v="1649" actId="26606"/>
          <ac:spMkLst>
            <pc:docMk/>
            <pc:sldMk cId="2389353237" sldId="416"/>
            <ac:spMk id="14" creationId="{994CCA9D-7CA6-4536-8C82-08BFA2F50D17}"/>
          </ac:spMkLst>
        </pc:spChg>
        <pc:spChg chg="add del mod">
          <ac:chgData name="Yasmin Mukadam" userId="4c74458b-e669-4d6e-ab27-04965635a46a" providerId="ADAL" clId="{F976E659-106D-4F75-9A89-183A9707AF05}" dt="2022-08-31T15:34:41.021" v="1646" actId="26606"/>
          <ac:spMkLst>
            <pc:docMk/>
            <pc:sldMk cId="2389353237" sldId="416"/>
            <ac:spMk id="19" creationId="{F24A33EE-B204-CFA6-3133-B030D68951D3}"/>
          </ac:spMkLst>
        </pc:spChg>
        <pc:spChg chg="add del">
          <ac:chgData name="Yasmin Mukadam" userId="4c74458b-e669-4d6e-ab27-04965635a46a" providerId="ADAL" clId="{F976E659-106D-4F75-9A89-183A9707AF05}" dt="2022-08-31T15:34:45.281" v="1648" actId="26606"/>
          <ac:spMkLst>
            <pc:docMk/>
            <pc:sldMk cId="2389353237" sldId="416"/>
            <ac:spMk id="21" creationId="{D7BC60AE-0348-409A-7BA3-BA8DD136F41B}"/>
          </ac:spMkLst>
        </pc:spChg>
        <pc:spChg chg="add mod">
          <ac:chgData name="Yasmin Mukadam" userId="4c74458b-e669-4d6e-ab27-04965635a46a" providerId="ADAL" clId="{F976E659-106D-4F75-9A89-183A9707AF05}" dt="2022-08-31T15:34:45.296" v="1649" actId="26606"/>
          <ac:spMkLst>
            <pc:docMk/>
            <pc:sldMk cId="2389353237" sldId="416"/>
            <ac:spMk id="23" creationId="{4E6C7660-5556-14D2-F0A4-E1FFA15D21F4}"/>
          </ac:spMkLst>
        </pc:spChg>
        <pc:picChg chg="add del mod">
          <ac:chgData name="Yasmin Mukadam" userId="4c74458b-e669-4d6e-ab27-04965635a46a" providerId="ADAL" clId="{F976E659-106D-4F75-9A89-183A9707AF05}" dt="2022-08-31T15:33:41.596" v="1639" actId="21"/>
          <ac:picMkLst>
            <pc:docMk/>
            <pc:sldMk cId="2389353237" sldId="416"/>
            <ac:picMk id="8" creationId="{DF9780E0-6CE3-40E9-AA9B-6E3D09D55BDB}"/>
          </ac:picMkLst>
        </pc:picChg>
        <pc:picChg chg="del">
          <ac:chgData name="Yasmin Mukadam" userId="4c74458b-e669-4d6e-ab27-04965635a46a" providerId="ADAL" clId="{F976E659-106D-4F75-9A89-183A9707AF05}" dt="2022-08-31T15:33:14.424" v="1632" actId="21"/>
          <ac:picMkLst>
            <pc:docMk/>
            <pc:sldMk cId="2389353237" sldId="416"/>
            <ac:picMk id="12" creationId="{C0C7A3C1-E167-4FC3-8744-E2810B99CA2D}"/>
          </ac:picMkLst>
        </pc:picChg>
        <pc:picChg chg="add del mod ord">
          <ac:chgData name="Yasmin Mukadam" userId="4c74458b-e669-4d6e-ab27-04965635a46a" providerId="ADAL" clId="{F976E659-106D-4F75-9A89-183A9707AF05}" dt="2022-08-31T15:34:56.326" v="1650" actId="21"/>
          <ac:picMkLst>
            <pc:docMk/>
            <pc:sldMk cId="2389353237" sldId="416"/>
            <ac:picMk id="13" creationId="{656DC2FA-5447-49B6-BBB3-3203005B4033}"/>
          </ac:picMkLst>
        </pc:picChg>
      </pc:sldChg>
      <pc:sldChg chg="addSp delSp modSp add mod modClrScheme chgLayout">
        <pc:chgData name="Yasmin Mukadam" userId="4c74458b-e669-4d6e-ab27-04965635a46a" providerId="ADAL" clId="{F976E659-106D-4F75-9A89-183A9707AF05}" dt="2022-08-31T15:35:58.226" v="1662" actId="26606"/>
        <pc:sldMkLst>
          <pc:docMk/>
          <pc:sldMk cId="1225647395" sldId="417"/>
        </pc:sldMkLst>
        <pc:spChg chg="add del mod">
          <ac:chgData name="Yasmin Mukadam" userId="4c74458b-e669-4d6e-ab27-04965635a46a" providerId="ADAL" clId="{F976E659-106D-4F75-9A89-183A9707AF05}" dt="2022-08-31T15:35:37.985" v="1655" actId="931"/>
          <ac:spMkLst>
            <pc:docMk/>
            <pc:sldMk cId="1225647395" sldId="417"/>
            <ac:spMk id="3" creationId="{F5763B7F-5AA3-4536-9562-CAB7E7737005}"/>
          </ac:spMkLst>
        </pc:spChg>
        <pc:spChg chg="mod">
          <ac:chgData name="Yasmin Mukadam" userId="4c74458b-e669-4d6e-ab27-04965635a46a" providerId="ADAL" clId="{F976E659-106D-4F75-9A89-183A9707AF05}" dt="2022-08-31T15:35:58.226" v="1662" actId="26606"/>
          <ac:spMkLst>
            <pc:docMk/>
            <pc:sldMk cId="1225647395" sldId="417"/>
            <ac:spMk id="4" creationId="{8CA6E381-7CDD-4999-B9C7-CD31E749FD95}"/>
          </ac:spMkLst>
        </pc:spChg>
        <pc:spChg chg="mod">
          <ac:chgData name="Yasmin Mukadam" userId="4c74458b-e669-4d6e-ab27-04965635a46a" providerId="ADAL" clId="{F976E659-106D-4F75-9A89-183A9707AF05}" dt="2022-08-31T15:35:58.226" v="1662" actId="26606"/>
          <ac:spMkLst>
            <pc:docMk/>
            <pc:sldMk cId="1225647395" sldId="417"/>
            <ac:spMk id="5" creationId="{BCDB3C5E-E520-4B9D-8574-178AD4C9F286}"/>
          </ac:spMkLst>
        </pc:spChg>
        <pc:spChg chg="mod">
          <ac:chgData name="Yasmin Mukadam" userId="4c74458b-e669-4d6e-ab27-04965635a46a" providerId="ADAL" clId="{F976E659-106D-4F75-9A89-183A9707AF05}" dt="2022-08-31T15:35:58.226" v="1662" actId="26606"/>
          <ac:spMkLst>
            <pc:docMk/>
            <pc:sldMk cId="1225647395" sldId="417"/>
            <ac:spMk id="10" creationId="{4C8B0F30-95FD-437A-9D9B-F937C36E9C85}"/>
          </ac:spMkLst>
        </pc:spChg>
        <pc:spChg chg="mod">
          <ac:chgData name="Yasmin Mukadam" userId="4c74458b-e669-4d6e-ab27-04965635a46a" providerId="ADAL" clId="{F976E659-106D-4F75-9A89-183A9707AF05}" dt="2022-08-31T15:35:58.226" v="1662" actId="26606"/>
          <ac:spMkLst>
            <pc:docMk/>
            <pc:sldMk cId="1225647395" sldId="417"/>
            <ac:spMk id="11" creationId="{161A06CA-0B70-4C53-BE9B-665816B036B6}"/>
          </ac:spMkLst>
        </pc:spChg>
        <pc:spChg chg="add mod">
          <ac:chgData name="Yasmin Mukadam" userId="4c74458b-e669-4d6e-ab27-04965635a46a" providerId="ADAL" clId="{F976E659-106D-4F75-9A89-183A9707AF05}" dt="2022-08-31T15:35:54.102" v="1661" actId="26606"/>
          <ac:spMkLst>
            <pc:docMk/>
            <pc:sldMk cId="1225647395" sldId="417"/>
            <ac:spMk id="28" creationId="{45076C99-0A0D-B659-ABD8-7A60E4554A51}"/>
          </ac:spMkLst>
        </pc:spChg>
        <pc:spChg chg="add mod">
          <ac:chgData name="Yasmin Mukadam" userId="4c74458b-e669-4d6e-ab27-04965635a46a" providerId="ADAL" clId="{F976E659-106D-4F75-9A89-183A9707AF05}" dt="2022-08-31T15:35:54.102" v="1661" actId="26606"/>
          <ac:spMkLst>
            <pc:docMk/>
            <pc:sldMk cId="1225647395" sldId="417"/>
            <ac:spMk id="30" creationId="{EAA79FEA-82A5-43D0-42FF-377C745262DB}"/>
          </ac:spMkLst>
        </pc:spChg>
        <pc:spChg chg="add mod">
          <ac:chgData name="Yasmin Mukadam" userId="4c74458b-e669-4d6e-ab27-04965635a46a" providerId="ADAL" clId="{F976E659-106D-4F75-9A89-183A9707AF05}" dt="2022-08-31T15:35:54.102" v="1661" actId="26606"/>
          <ac:spMkLst>
            <pc:docMk/>
            <pc:sldMk cId="1225647395" sldId="417"/>
            <ac:spMk id="32" creationId="{FA9CCDE1-F525-2CDC-D11B-2EA854F34A2A}"/>
          </ac:spMkLst>
        </pc:spChg>
        <pc:spChg chg="add mod">
          <ac:chgData name="Yasmin Mukadam" userId="4c74458b-e669-4d6e-ab27-04965635a46a" providerId="ADAL" clId="{F976E659-106D-4F75-9A89-183A9707AF05}" dt="2022-08-31T15:35:54.102" v="1661" actId="26606"/>
          <ac:spMkLst>
            <pc:docMk/>
            <pc:sldMk cId="1225647395" sldId="417"/>
            <ac:spMk id="34" creationId="{67ED5383-A951-1046-2B5A-44489AAB1DA8}"/>
          </ac:spMkLst>
        </pc:spChg>
        <pc:picChg chg="add mod ord">
          <ac:chgData name="Yasmin Mukadam" userId="4c74458b-e669-4d6e-ab27-04965635a46a" providerId="ADAL" clId="{F976E659-106D-4F75-9A89-183A9707AF05}" dt="2022-08-31T15:35:58.226" v="1662" actId="26606"/>
          <ac:picMkLst>
            <pc:docMk/>
            <pc:sldMk cId="1225647395" sldId="417"/>
            <ac:picMk id="7" creationId="{50BFB20A-D8A5-4F0C-AEB8-B89997C242A4}"/>
          </ac:picMkLst>
        </pc:picChg>
        <pc:picChg chg="del">
          <ac:chgData name="Yasmin Mukadam" userId="4c74458b-e669-4d6e-ab27-04965635a46a" providerId="ADAL" clId="{F976E659-106D-4F75-9A89-183A9707AF05}" dt="2022-08-31T15:35:32.773" v="1654" actId="21"/>
          <ac:picMkLst>
            <pc:docMk/>
            <pc:sldMk cId="1225647395" sldId="417"/>
            <ac:picMk id="21" creationId="{C0AA5E5B-9A0B-4837-9008-6B83089C194E}"/>
          </ac:picMkLst>
        </pc:picChg>
        <pc:picChg chg="mod ord">
          <ac:chgData name="Yasmin Mukadam" userId="4c74458b-e669-4d6e-ab27-04965635a46a" providerId="ADAL" clId="{F976E659-106D-4F75-9A89-183A9707AF05}" dt="2022-08-31T15:35:58.226" v="1662" actId="26606"/>
          <ac:picMkLst>
            <pc:docMk/>
            <pc:sldMk cId="1225647395" sldId="417"/>
            <ac:picMk id="23" creationId="{D98BD80F-ADD8-4A4B-93EA-5B25442FD2F9}"/>
          </ac:picMkLst>
        </pc:picChg>
      </pc:sldChg>
      <pc:sldChg chg="add del">
        <pc:chgData name="Yasmin Mukadam" userId="4c74458b-e669-4d6e-ab27-04965635a46a" providerId="ADAL" clId="{F976E659-106D-4F75-9A89-183A9707AF05}" dt="2022-08-31T15:36:22.005" v="1664"/>
        <pc:sldMkLst>
          <pc:docMk/>
          <pc:sldMk cId="2491005789" sldId="4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your notes here: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6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don’t have designer IDs since they were based off the default master slides already in the deck.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8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godalming.ac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38" y="1673352"/>
            <a:ext cx="6164178" cy="351129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  <a:cs typeface="Aharoni" panose="02010803020104030203" pitchFamily="2" charset="-79"/>
              </a:rPr>
              <a:t>Level 1/2 Technical Award in Child Development and Care in the Early Years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Induction Week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Years Settings for Children and Families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Childcare Settings TASK: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What is an early years childcare setting?</a:t>
            </a:r>
          </a:p>
          <a:p>
            <a:r>
              <a:rPr lang="en-US" dirty="0">
                <a:latin typeface="Abadi" panose="020B0604020104020204" pitchFamily="34" charset="0"/>
              </a:rPr>
              <a:t>List at least 5 different types of early years settings for children, that provide both childcare and early education?</a:t>
            </a:r>
          </a:p>
          <a:p>
            <a:r>
              <a:rPr lang="en-US" dirty="0">
                <a:latin typeface="Abadi" panose="020B0604020104020204" pitchFamily="34" charset="0"/>
              </a:rPr>
              <a:t>Research one of these settings and create an information slide on what you find?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to get started is to quit talking and begin doing.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3DD3A-BCEA-4181-8BC4-61E1A84D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FFFFFF"/>
                </a:solidFill>
                <a:latin typeface="+mj-lt"/>
              </a:rPr>
              <a:t>Walt Disney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ext&#10;&#10;Description automatically generated">
            <a:extLst>
              <a:ext uri="{FF2B5EF4-FFF2-40B4-BE49-F238E27FC236}">
                <a16:creationId xmlns:a16="http://schemas.microsoft.com/office/drawing/2014/main" id="{50BFB20A-D8A5-4F0C-AEB8-B89997C242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379" r="2" b="41368"/>
          <a:stretch/>
        </p:blipFill>
        <p:spPr>
          <a:xfrm>
            <a:off x="5282183" y="640080"/>
            <a:ext cx="6481158" cy="4947706"/>
          </a:xfr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B3C5E-E520-4B9D-8574-178AD4C9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19" y="2120138"/>
            <a:ext cx="4443984" cy="594360"/>
          </a:xfrm>
        </p:spPr>
        <p:txBody>
          <a:bodyPr anchor="b">
            <a:normAutofit/>
          </a:bodyPr>
          <a:lstStyle/>
          <a:p>
            <a:r>
              <a:rPr lang="en-US" sz="1800" dirty="0"/>
              <a:t>Name: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B0F30-95FD-437A-9D9B-F937C36E9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639" y="4865878"/>
            <a:ext cx="4443984" cy="594360"/>
          </a:xfrm>
        </p:spPr>
        <p:txBody>
          <a:bodyPr anchor="b">
            <a:normAutofit fontScale="55000" lnSpcReduction="20000"/>
          </a:bodyPr>
          <a:lstStyle/>
          <a:p>
            <a:r>
              <a:rPr lang="en-US" dirty="0" err="1"/>
              <a:t>Godalming</a:t>
            </a:r>
            <a:r>
              <a:rPr lang="en-US" dirty="0"/>
              <a:t> Online:</a:t>
            </a:r>
          </a:p>
          <a:p>
            <a:r>
              <a:rPr lang="en-US" dirty="0">
                <a:hlinkClick r:id="rId3"/>
              </a:rPr>
              <a:t>https://online.godalming.ac.uk/</a:t>
            </a:r>
            <a:endParaRPr lang="en-US" dirty="0"/>
          </a:p>
          <a:p>
            <a:endParaRPr lang="en-US" dirty="0"/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FA9CCDE1-F525-2CDC-D11B-2EA854F3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1A06CA-0B70-4C53-BE9B-665816B03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319" y="3493008"/>
            <a:ext cx="4443984" cy="594360"/>
          </a:xfrm>
        </p:spPr>
        <p:txBody>
          <a:bodyPr anchor="b">
            <a:normAutofit/>
          </a:bodyPr>
          <a:lstStyle/>
          <a:p>
            <a:r>
              <a:rPr lang="en-US" sz="1800" dirty="0"/>
              <a:t>My email address: </a:t>
            </a:r>
          </a:p>
          <a:p>
            <a:endParaRPr lang="en-US" dirty="0"/>
          </a:p>
        </p:txBody>
      </p:sp>
      <p:sp>
        <p:nvSpPr>
          <p:cNvPr id="9" name="AutoShape 4" descr="Child Development Milestones at a g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4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Sept 2023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5" y="2277586"/>
            <a:ext cx="4330777" cy="37907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Course Overview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Weekly Timetable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Welcome PPT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Enrolment / ID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 in to </a:t>
            </a:r>
            <a:r>
              <a:rPr lang="en-US" dirty="0" err="1"/>
              <a:t>Godalming</a:t>
            </a:r>
            <a:r>
              <a:rPr lang="en-US" dirty="0"/>
              <a:t>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Term 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Induction Workbook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E469817-940E-4A7E-82D2-9FC9B4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pic>
        <p:nvPicPr>
          <p:cNvPr id="1028" name="Picture 4" descr="Early Years Foundation Stage - Hamstreet Primary Academy">
            <a:extLst>
              <a:ext uri="{FF2B5EF4-FFF2-40B4-BE49-F238E27FC236}">
                <a16:creationId xmlns:a16="http://schemas.microsoft.com/office/drawing/2014/main" id="{17015B18-3D7D-4DA1-A3B4-AE1B9E86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28" y="415127"/>
            <a:ext cx="4106305" cy="31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rly Years - Veritas Education Recruitment">
            <a:extLst>
              <a:ext uri="{FF2B5EF4-FFF2-40B4-BE49-F238E27FC236}">
                <a16:creationId xmlns:a16="http://schemas.microsoft.com/office/drawing/2014/main" id="{A9C85B4C-D0D3-42F9-8C2E-2CEB00C4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5" y="527878"/>
            <a:ext cx="3109415" cy="29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Placeholder 17" descr="A picture containing person, sitting, child, child&#10;&#10;Description automatically generated">
            <a:extLst>
              <a:ext uri="{FF2B5EF4-FFF2-40B4-BE49-F238E27FC236}">
                <a16:creationId xmlns:a16="http://schemas.microsoft.com/office/drawing/2014/main" id="{9313F15F-04D1-4E34-918C-B39A6915B1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8842" r="8842"/>
          <a:stretch>
            <a:fillRect/>
          </a:stretch>
        </p:blipFill>
        <p:spPr/>
      </p:pic>
      <p:pic>
        <p:nvPicPr>
          <p:cNvPr id="22" name="Picture Placeholder 21" descr="A picture containing colorful&#10;&#10;Description automatically generated">
            <a:extLst>
              <a:ext uri="{FF2B5EF4-FFF2-40B4-BE49-F238E27FC236}">
                <a16:creationId xmlns:a16="http://schemas.microsoft.com/office/drawing/2014/main" id="{F652D76D-9DA7-4B50-A375-2AFF69ABE4C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6139" r="16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Timetable 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00329E9-36A4-4FA9-9FBD-412BCEF2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632989-AF4F-4019-8E5F-500208958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57609"/>
              </p:ext>
            </p:extLst>
          </p:nvPr>
        </p:nvGraphicFramePr>
        <p:xfrm>
          <a:off x="535269" y="2232708"/>
          <a:ext cx="11149978" cy="2770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4520">
                  <a:extLst>
                    <a:ext uri="{9D8B030D-6E8A-4147-A177-3AD203B41FA5}">
                      <a16:colId xmlns:a16="http://schemas.microsoft.com/office/drawing/2014/main" val="3555360502"/>
                    </a:ext>
                  </a:extLst>
                </a:gridCol>
                <a:gridCol w="1368795">
                  <a:extLst>
                    <a:ext uri="{9D8B030D-6E8A-4147-A177-3AD203B41FA5}">
                      <a16:colId xmlns:a16="http://schemas.microsoft.com/office/drawing/2014/main" val="1574589035"/>
                    </a:ext>
                  </a:extLst>
                </a:gridCol>
                <a:gridCol w="1301477">
                  <a:extLst>
                    <a:ext uri="{9D8B030D-6E8A-4147-A177-3AD203B41FA5}">
                      <a16:colId xmlns:a16="http://schemas.microsoft.com/office/drawing/2014/main" val="2685908046"/>
                    </a:ext>
                  </a:extLst>
                </a:gridCol>
                <a:gridCol w="1357576">
                  <a:extLst>
                    <a:ext uri="{9D8B030D-6E8A-4147-A177-3AD203B41FA5}">
                      <a16:colId xmlns:a16="http://schemas.microsoft.com/office/drawing/2014/main" val="3618523268"/>
                    </a:ext>
                  </a:extLst>
                </a:gridCol>
                <a:gridCol w="1295867">
                  <a:extLst>
                    <a:ext uri="{9D8B030D-6E8A-4147-A177-3AD203B41FA5}">
                      <a16:colId xmlns:a16="http://schemas.microsoft.com/office/drawing/2014/main" val="3853496598"/>
                    </a:ext>
                  </a:extLst>
                </a:gridCol>
                <a:gridCol w="1301478">
                  <a:extLst>
                    <a:ext uri="{9D8B030D-6E8A-4147-A177-3AD203B41FA5}">
                      <a16:colId xmlns:a16="http://schemas.microsoft.com/office/drawing/2014/main" val="3098845533"/>
                    </a:ext>
                  </a:extLst>
                </a:gridCol>
                <a:gridCol w="762935">
                  <a:extLst>
                    <a:ext uri="{9D8B030D-6E8A-4147-A177-3AD203B41FA5}">
                      <a16:colId xmlns:a16="http://schemas.microsoft.com/office/drawing/2014/main" val="388210950"/>
                    </a:ext>
                  </a:extLst>
                </a:gridCol>
                <a:gridCol w="1054770">
                  <a:extLst>
                    <a:ext uri="{9D8B030D-6E8A-4147-A177-3AD203B41FA5}">
                      <a16:colId xmlns:a16="http://schemas.microsoft.com/office/drawing/2014/main" val="382798243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609864140"/>
                    </a:ext>
                  </a:extLst>
                </a:gridCol>
              </a:tblGrid>
              <a:tr h="699204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PERIOD 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BREAK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PERIOD 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LUNCH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PERIOD 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BREAK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PERIOD 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443946"/>
                  </a:ext>
                </a:extLst>
              </a:tr>
              <a:tr h="746346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TUESDAY </a:t>
                      </a:r>
                    </a:p>
                    <a:p>
                      <a:r>
                        <a:rPr lang="en-GB" sz="1600" dirty="0" err="1">
                          <a:effectLst/>
                        </a:rPr>
                        <a:t>ChildCare</a:t>
                      </a:r>
                      <a:r>
                        <a:rPr lang="en-GB" sz="1600" dirty="0">
                          <a:effectLst/>
                        </a:rPr>
                        <a:t> Year 11</a:t>
                      </a:r>
                    </a:p>
                    <a:p>
                      <a:r>
                        <a:rPr lang="en-GB" sz="1600" dirty="0">
                          <a:effectLst/>
                        </a:rPr>
                        <a:t>(Room 153)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08.45-10.00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10.00-10.30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10.30-12.15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12.15-13.00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13.00-14.30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-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-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635519"/>
                  </a:ext>
                </a:extLst>
              </a:tr>
              <a:tr h="349602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2041737"/>
                  </a:ext>
                </a:extLst>
              </a:tr>
              <a:tr h="746346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THURSDAY </a:t>
                      </a:r>
                    </a:p>
                    <a:p>
                      <a:r>
                        <a:rPr lang="en-GB" sz="1600" dirty="0" err="1">
                          <a:effectLst/>
                        </a:rPr>
                        <a:t>ChildCare</a:t>
                      </a:r>
                      <a:r>
                        <a:rPr lang="en-GB" sz="1600" dirty="0">
                          <a:effectLst/>
                        </a:rPr>
                        <a:t> Year 10</a:t>
                      </a:r>
                    </a:p>
                    <a:p>
                      <a:r>
                        <a:rPr lang="en-GB" sz="1600" dirty="0">
                          <a:effectLst/>
                        </a:rPr>
                        <a:t>(Room 129)</a:t>
                      </a:r>
                    </a:p>
                    <a:p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08.45-10.00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10.00-10.30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10.30-12.15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12.15-13.00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13.00-14.30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-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957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31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Early Years?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7875" y="712788"/>
            <a:ext cx="5172250" cy="5432425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Discussion Questions: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What is the name of my course?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Which day will I attend college?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What is my start time and when do I finish?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badi" panose="020B0604020104020204" pitchFamily="34" charset="0"/>
              </a:rPr>
              <a:t>How many content areas will I be studying</a:t>
            </a:r>
            <a:r>
              <a:rPr lang="en-US" dirty="0">
                <a:latin typeface="Abadi" panose="020B0604020104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What do we mean by Early Years and Childcare?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Which age group will I study on this course?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Can you define what an Early Years  Setting is?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Which professionals work with children in Early Years</a:t>
            </a:r>
            <a:endParaRPr lang="en-US" sz="1800" dirty="0">
              <a:latin typeface="Abadi" panose="020B0604020104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2606-01A6-42E1-92A6-3DE26CCE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712477" cy="95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will study the following as part of the course: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3127248"/>
            <a:ext cx="5353449" cy="306324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• Working with children from birth to 5 years old</a:t>
            </a:r>
          </a:p>
          <a:p>
            <a:r>
              <a:rPr lang="en-GB" dirty="0"/>
              <a:t>Holistic child development </a:t>
            </a:r>
          </a:p>
          <a:p>
            <a:pPr marL="0" indent="0">
              <a:buNone/>
            </a:pPr>
            <a:r>
              <a:rPr lang="en-GB" dirty="0"/>
              <a:t>• Factors that influence a child’s development </a:t>
            </a:r>
          </a:p>
          <a:p>
            <a:pPr marL="0" indent="0">
              <a:buNone/>
            </a:pPr>
            <a:r>
              <a:rPr lang="en-GB" dirty="0"/>
              <a:t>• Care routines and activities to support a child </a:t>
            </a:r>
          </a:p>
          <a:p>
            <a:pPr marL="0" indent="0">
              <a:buNone/>
            </a:pPr>
            <a:r>
              <a:rPr lang="en-GB" dirty="0"/>
              <a:t>• Regulation, policies, and procedures in the early years </a:t>
            </a:r>
          </a:p>
          <a:p>
            <a:pPr marL="0" indent="0">
              <a:buNone/>
            </a:pPr>
            <a:r>
              <a:rPr lang="en-GB" dirty="0"/>
              <a:t>• Expectations of an early years practitioner </a:t>
            </a:r>
          </a:p>
          <a:p>
            <a:pPr marL="0" indent="0">
              <a:buNone/>
            </a:pPr>
            <a:r>
              <a:rPr lang="en-GB" dirty="0"/>
              <a:t>• Roles and responsibilities within early years settings</a:t>
            </a:r>
          </a:p>
          <a:p>
            <a:pPr marL="0" indent="0">
              <a:buNone/>
            </a:pPr>
            <a:r>
              <a:rPr lang="en-GB" dirty="0"/>
              <a:t> • The importance of observations in early years childcare </a:t>
            </a:r>
          </a:p>
          <a:p>
            <a:pPr marL="0" indent="0">
              <a:buNone/>
            </a:pPr>
            <a:r>
              <a:rPr lang="en-GB" dirty="0"/>
              <a:t>• The purpose of planning in early years childcare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770C1-2986-4925-A7A9-598470F1C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2007743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499562-04A1-43DC-B9AE-005808F75865}"/>
              </a:ext>
            </a:extLst>
          </p:cNvPr>
          <p:cNvSpPr txBox="1">
            <a:spLocks/>
          </p:cNvSpPr>
          <p:nvPr/>
        </p:nvSpPr>
        <p:spPr>
          <a:xfrm>
            <a:off x="6366391" y="1961071"/>
            <a:ext cx="5712477" cy="950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Which areas do you find most interesting?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94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397" y="723665"/>
            <a:ext cx="4617720" cy="1760697"/>
          </a:xfrm>
        </p:spPr>
        <p:txBody>
          <a:bodyPr/>
          <a:lstStyle/>
          <a:p>
            <a:r>
              <a:rPr lang="en-US" dirty="0"/>
              <a:t>Course Reading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Course Textbook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dirty="0"/>
              <a:t>Websites </a:t>
            </a:r>
          </a:p>
          <a:p>
            <a:pPr marL="0" indent="0">
              <a:buNone/>
            </a:pPr>
            <a:r>
              <a:rPr lang="en-US" sz="1800" dirty="0"/>
              <a:t>Articles</a:t>
            </a:r>
          </a:p>
          <a:p>
            <a:pPr marL="0" indent="0">
              <a:buNone/>
            </a:pPr>
            <a:r>
              <a:rPr lang="en-US" dirty="0"/>
              <a:t>Nursery World </a:t>
            </a:r>
          </a:p>
          <a:p>
            <a:pPr marL="0" indent="0">
              <a:buNone/>
            </a:pPr>
            <a:r>
              <a:rPr lang="en-US" sz="1800" dirty="0"/>
              <a:t>Handouts in Class</a:t>
            </a:r>
          </a:p>
          <a:p>
            <a:pPr marL="0" indent="0">
              <a:buNone/>
            </a:pPr>
            <a:r>
              <a:rPr lang="en-US" dirty="0"/>
              <a:t>PowerPoint Presentations</a:t>
            </a:r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51E420-B483-4040-8E33-A32E82D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20F25F-904B-4AA2-9CB6-69411308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Placeholder 11" descr="Text&#10;&#10;Description automatically generated">
            <a:extLst>
              <a:ext uri="{FF2B5EF4-FFF2-40B4-BE49-F238E27FC236}">
                <a16:creationId xmlns:a16="http://schemas.microsoft.com/office/drawing/2014/main" id="{C0C7A3C1-E167-4FC3-8744-E2810B99CA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504" b="23504"/>
          <a:stretch>
            <a:fillRect/>
          </a:stretch>
        </p:blipFill>
        <p:spPr>
          <a:xfrm>
            <a:off x="210330" y="113418"/>
            <a:ext cx="6105136" cy="4191000"/>
          </a:xfrm>
        </p:spPr>
      </p:pic>
    </p:spTree>
    <p:extLst>
      <p:ext uri="{BB962C8B-B14F-4D97-AF65-F5344CB8AC3E}">
        <p14:creationId xmlns:p14="http://schemas.microsoft.com/office/powerpoint/2010/main" val="395842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All About Me Poster </a:t>
            </a:r>
            <a:endParaRPr lang="en-US" dirty="0"/>
          </a:p>
        </p:txBody>
      </p:sp>
      <p:pic>
        <p:nvPicPr>
          <p:cNvPr id="31" name="Picture Placeholder 3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5CDE7F2-7B2C-4F51-B03D-2F86FA8DF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671" b="11671"/>
          <a:stretch>
            <a:fillRect/>
          </a:stretch>
        </p:blipFill>
        <p:spPr/>
      </p:pic>
      <p:pic>
        <p:nvPicPr>
          <p:cNvPr id="39" name="Picture Placeholder 38" descr="Diagram&#10;&#10;Description automatically generated">
            <a:extLst>
              <a:ext uri="{FF2B5EF4-FFF2-40B4-BE49-F238E27FC236}">
                <a16:creationId xmlns:a16="http://schemas.microsoft.com/office/drawing/2014/main" id="{A635D840-F0F0-49E9-AD8C-575F8443D6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0571" b="20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91" y="3820621"/>
            <a:ext cx="6108192" cy="1463040"/>
          </a:xfrm>
        </p:spPr>
        <p:txBody>
          <a:bodyPr/>
          <a:lstStyle/>
          <a:p>
            <a:r>
              <a:rPr lang="en-US" sz="4800" dirty="0"/>
              <a:t>All About Me Poster 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11957-2CAC-4033-8BAB-FD519BE5A1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0895967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openxmlformats.org/package/2006/metadata/core-propertie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{32C0C835-4AF0-4BDD-A24A-BFAE0F2372B7}tf89080264_win32</Template>
  <TotalTime>709</TotalTime>
  <Words>424</Words>
  <Application>Microsoft Office PowerPoint</Application>
  <PresentationFormat>Widescreen</PresentationFormat>
  <Paragraphs>108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Arial</vt:lpstr>
      <vt:lpstr>Calibri</vt:lpstr>
      <vt:lpstr>Century Gothic</vt:lpstr>
      <vt:lpstr>Elephant</vt:lpstr>
      <vt:lpstr>Brush</vt:lpstr>
      <vt:lpstr>Level 1/2 Technical Award in Child Development and Care in the Early Years</vt:lpstr>
      <vt:lpstr>PowerPoint Presentation</vt:lpstr>
      <vt:lpstr>15 Sept 2023</vt:lpstr>
      <vt:lpstr>Timetable </vt:lpstr>
      <vt:lpstr>What do we mean by Early Years?</vt:lpstr>
      <vt:lpstr>Course Overview </vt:lpstr>
      <vt:lpstr>Course Reading</vt:lpstr>
      <vt:lpstr>All About Me Poster </vt:lpstr>
      <vt:lpstr>All About Me Poster </vt:lpstr>
      <vt:lpstr>Early Years Settings for Children and Families</vt:lpstr>
      <vt:lpstr>The way to get started is to quit talking and begin doing.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1/2 Technical Award in Child Development</dc:title>
  <dc:creator>Yasmin Mukadam</dc:creator>
  <cp:lastModifiedBy>Yasmin Mukadam</cp:lastModifiedBy>
  <cp:revision>5</cp:revision>
  <dcterms:created xsi:type="dcterms:W3CDTF">2022-08-30T21:25:25Z</dcterms:created>
  <dcterms:modified xsi:type="dcterms:W3CDTF">2022-09-15T12:09:08Z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