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4"/>
  </p:sldMasterIdLst>
  <p:notesMasterIdLst>
    <p:notesMasterId r:id="rId18"/>
  </p:notesMasterIdLst>
  <p:handoutMasterIdLst>
    <p:handoutMasterId r:id="rId19"/>
  </p:handoutMasterIdLst>
  <p:sldIdLst>
    <p:sldId id="256" r:id="rId5"/>
    <p:sldId id="331" r:id="rId6"/>
    <p:sldId id="282" r:id="rId7"/>
    <p:sldId id="326" r:id="rId8"/>
    <p:sldId id="332" r:id="rId9"/>
    <p:sldId id="333" r:id="rId10"/>
    <p:sldId id="314" r:id="rId11"/>
    <p:sldId id="325" r:id="rId12"/>
    <p:sldId id="327" r:id="rId13"/>
    <p:sldId id="329" r:id="rId14"/>
    <p:sldId id="330" r:id="rId15"/>
    <p:sldId id="324" r:id="rId16"/>
    <p:sldId id="334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on" initials="M" lastIdx="1" clrIdx="0">
    <p:extLst>
      <p:ext uri="{19B8F6BF-5375-455C-9EA6-DF929625EA0E}">
        <p15:presenceInfo xmlns:p15="http://schemas.microsoft.com/office/powerpoint/2012/main" userId="Mari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D883B6-F7EF-4FBC-AF9B-E917B2AF27CA}" v="397" dt="2022-09-20T11:28:02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962" autoAdjust="0"/>
    <p:restoredTop sz="50262" autoAdjust="0"/>
  </p:normalViewPr>
  <p:slideViewPr>
    <p:cSldViewPr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min Mukadam" userId="4c74458b-e669-4d6e-ab27-04965635a46a" providerId="ADAL" clId="{7CD883B6-F7EF-4FBC-AF9B-E917B2AF27CA}"/>
    <pc:docChg chg="undo custSel modSld">
      <pc:chgData name="Yasmin Mukadam" userId="4c74458b-e669-4d6e-ab27-04965635a46a" providerId="ADAL" clId="{7CD883B6-F7EF-4FBC-AF9B-E917B2AF27CA}" dt="2022-09-20T11:28:02.947" v="1124" actId="1076"/>
      <pc:docMkLst>
        <pc:docMk/>
      </pc:docMkLst>
      <pc:sldChg chg="modSp">
        <pc:chgData name="Yasmin Mukadam" userId="4c74458b-e669-4d6e-ab27-04965635a46a" providerId="ADAL" clId="{7CD883B6-F7EF-4FBC-AF9B-E917B2AF27CA}" dt="2022-09-18T12:19:15.135" v="53" actId="1076"/>
        <pc:sldMkLst>
          <pc:docMk/>
          <pc:sldMk cId="382631606" sldId="256"/>
        </pc:sldMkLst>
        <pc:picChg chg="mod">
          <ac:chgData name="Yasmin Mukadam" userId="4c74458b-e669-4d6e-ab27-04965635a46a" providerId="ADAL" clId="{7CD883B6-F7EF-4FBC-AF9B-E917B2AF27CA}" dt="2022-09-18T12:19:15.135" v="53" actId="1076"/>
          <ac:picMkLst>
            <pc:docMk/>
            <pc:sldMk cId="382631606" sldId="256"/>
            <ac:picMk id="1028" creationId="{0F3997F9-C393-4A1C-AB13-7297BA0BE209}"/>
          </ac:picMkLst>
        </pc:picChg>
      </pc:sldChg>
      <pc:sldChg chg="addSp delSp modSp mod delDesignElem">
        <pc:chgData name="Yasmin Mukadam" userId="4c74458b-e669-4d6e-ab27-04965635a46a" providerId="ADAL" clId="{7CD883B6-F7EF-4FBC-AF9B-E917B2AF27CA}" dt="2022-09-20T11:28:02.947" v="1124" actId="1076"/>
        <pc:sldMkLst>
          <pc:docMk/>
          <pc:sldMk cId="3275259855" sldId="282"/>
        </pc:sldMkLst>
        <pc:spChg chg="mod">
          <ac:chgData name="Yasmin Mukadam" userId="4c74458b-e669-4d6e-ab27-04965635a46a" providerId="ADAL" clId="{7CD883B6-F7EF-4FBC-AF9B-E917B2AF27CA}" dt="2022-09-20T11:27:21.569" v="1119" actId="26606"/>
          <ac:spMkLst>
            <pc:docMk/>
            <pc:sldMk cId="3275259855" sldId="282"/>
            <ac:spMk id="3" creationId="{00000000-0000-0000-0000-000000000000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3275259855" sldId="282"/>
            <ac:spMk id="10" creationId="{08E89D5E-1885-4160-AC77-CC471DD1D0DB}"/>
          </ac:spMkLst>
        </pc:spChg>
        <pc:graphicFrameChg chg="mod ord modGraphic">
          <ac:chgData name="Yasmin Mukadam" userId="4c74458b-e669-4d6e-ab27-04965635a46a" providerId="ADAL" clId="{7CD883B6-F7EF-4FBC-AF9B-E917B2AF27CA}" dt="2022-09-20T11:27:21.569" v="1119" actId="26606"/>
          <ac:graphicFrameMkLst>
            <pc:docMk/>
            <pc:sldMk cId="3275259855" sldId="282"/>
            <ac:graphicFrameMk id="5" creationId="{08B885B4-036E-429C-BB48-50A8020CEA47}"/>
          </ac:graphicFrameMkLst>
        </pc:graphicFrameChg>
        <pc:picChg chg="add del">
          <ac:chgData name="Yasmin Mukadam" userId="4c74458b-e669-4d6e-ab27-04965635a46a" providerId="ADAL" clId="{7CD883B6-F7EF-4FBC-AF9B-E917B2AF27CA}" dt="2022-09-20T11:26:43.364" v="1116"/>
          <ac:picMkLst>
            <pc:docMk/>
            <pc:sldMk cId="3275259855" sldId="282"/>
            <ac:picMk id="7170" creationId="{40FBD583-C7B8-4F1C-9AA3-C62B7FD811AB}"/>
          </ac:picMkLst>
        </pc:picChg>
        <pc:picChg chg="add mod">
          <ac:chgData name="Yasmin Mukadam" userId="4c74458b-e669-4d6e-ab27-04965635a46a" providerId="ADAL" clId="{7CD883B6-F7EF-4FBC-AF9B-E917B2AF27CA}" dt="2022-09-20T11:28:01.114" v="1123" actId="1076"/>
          <ac:picMkLst>
            <pc:docMk/>
            <pc:sldMk cId="3275259855" sldId="282"/>
            <ac:picMk id="7172" creationId="{8D34D65B-8032-4E5C-A0FB-1EFE78670E8D}"/>
          </ac:picMkLst>
        </pc:picChg>
        <pc:picChg chg="add mod">
          <ac:chgData name="Yasmin Mukadam" userId="4c74458b-e669-4d6e-ab27-04965635a46a" providerId="ADAL" clId="{7CD883B6-F7EF-4FBC-AF9B-E917B2AF27CA}" dt="2022-09-20T11:28:02.947" v="1124" actId="1076"/>
          <ac:picMkLst>
            <pc:docMk/>
            <pc:sldMk cId="3275259855" sldId="282"/>
            <ac:picMk id="7174" creationId="{4B884495-15D5-49D2-873A-AB33851B680D}"/>
          </ac:picMkLst>
        </pc:picChg>
        <pc:cxnChg chg="del">
          <ac:chgData name="Yasmin Mukadam" userId="4c74458b-e669-4d6e-ab27-04965635a46a" providerId="ADAL" clId="{7CD883B6-F7EF-4FBC-AF9B-E917B2AF27CA}" dt="2022-09-18T12:18:29.547" v="32"/>
          <ac:cxnSpMkLst>
            <pc:docMk/>
            <pc:sldMk cId="3275259855" sldId="282"/>
            <ac:cxnSpMk id="12" creationId="{550D2BD1-98F9-412D-905B-3A843EF4078B}"/>
          </ac:cxnSpMkLst>
        </pc:cxnChg>
      </pc:sldChg>
      <pc:sldChg chg="addSp delSp modSp mod delDesignElem">
        <pc:chgData name="Yasmin Mukadam" userId="4c74458b-e669-4d6e-ab27-04965635a46a" providerId="ADAL" clId="{7CD883B6-F7EF-4FBC-AF9B-E917B2AF27CA}" dt="2022-09-20T11:17:17.103" v="882" actId="26606"/>
        <pc:sldMkLst>
          <pc:docMk/>
          <pc:sldMk cId="1684558925" sldId="314"/>
        </pc:sldMkLst>
        <pc:spChg chg="mod">
          <ac:chgData name="Yasmin Mukadam" userId="4c74458b-e669-4d6e-ab27-04965635a46a" providerId="ADAL" clId="{7CD883B6-F7EF-4FBC-AF9B-E917B2AF27CA}" dt="2022-09-20T11:17:17.103" v="882" actId="26606"/>
          <ac:spMkLst>
            <pc:docMk/>
            <pc:sldMk cId="1684558925" sldId="314"/>
            <ac:spMk id="2" creationId="{6BE2138E-B278-4A7F-8B6C-D4524B6F1FA4}"/>
          </ac:spMkLst>
        </pc:spChg>
        <pc:spChg chg="mod">
          <ac:chgData name="Yasmin Mukadam" userId="4c74458b-e669-4d6e-ab27-04965635a46a" providerId="ADAL" clId="{7CD883B6-F7EF-4FBC-AF9B-E917B2AF27CA}" dt="2022-09-20T11:17:17.103" v="882" actId="26606"/>
          <ac:spMkLst>
            <pc:docMk/>
            <pc:sldMk cId="1684558925" sldId="314"/>
            <ac:spMk id="3" creationId="{C7321AF4-FFAF-45E6-B5E4-104FC8177B08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1684558925" sldId="314"/>
            <ac:spMk id="8" creationId="{3B854194-185D-494D-905C-7C7CB2E30F6E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1684558925" sldId="314"/>
            <ac:spMk id="10" creationId="{B4F5FA0D-0104-4987-8241-EFF7C85B88DE}"/>
          </ac:spMkLst>
        </pc:spChg>
        <pc:picChg chg="del">
          <ac:chgData name="Yasmin Mukadam" userId="4c74458b-e669-4d6e-ab27-04965635a46a" providerId="ADAL" clId="{7CD883B6-F7EF-4FBC-AF9B-E917B2AF27CA}" dt="2022-09-18T12:18:29.547" v="32"/>
          <ac:picMkLst>
            <pc:docMk/>
            <pc:sldMk cId="1684558925" sldId="314"/>
            <ac:picMk id="12" creationId="{2897127E-6CEF-446C-BE87-93B7C46E49D1}"/>
          </ac:picMkLst>
        </pc:picChg>
        <pc:cxnChg chg="add">
          <ac:chgData name="Yasmin Mukadam" userId="4c74458b-e669-4d6e-ab27-04965635a46a" providerId="ADAL" clId="{7CD883B6-F7EF-4FBC-AF9B-E917B2AF27CA}" dt="2022-09-20T11:17:17.103" v="882" actId="26606"/>
          <ac:cxnSpMkLst>
            <pc:docMk/>
            <pc:sldMk cId="1684558925" sldId="314"/>
            <ac:cxnSpMk id="5" creationId="{0B5F7E3B-C5F1-40E0-A491-558BAFBC1127}"/>
          </ac:cxnSpMkLst>
        </pc:cxnChg>
      </pc:sldChg>
      <pc:sldChg chg="addSp delSp modSp mod setBg">
        <pc:chgData name="Yasmin Mukadam" userId="4c74458b-e669-4d6e-ab27-04965635a46a" providerId="ADAL" clId="{7CD883B6-F7EF-4FBC-AF9B-E917B2AF27CA}" dt="2022-09-20T10:58:13.974" v="569" actId="20577"/>
        <pc:sldMkLst>
          <pc:docMk/>
          <pc:sldMk cId="3740801779" sldId="324"/>
        </pc:sldMkLst>
        <pc:spChg chg="del mod">
          <ac:chgData name="Yasmin Mukadam" userId="4c74458b-e669-4d6e-ab27-04965635a46a" providerId="ADAL" clId="{7CD883B6-F7EF-4FBC-AF9B-E917B2AF27CA}" dt="2022-09-20T10:48:09.336" v="158" actId="26606"/>
          <ac:spMkLst>
            <pc:docMk/>
            <pc:sldMk cId="3740801779" sldId="324"/>
            <ac:spMk id="2" creationId="{389A4136-BA75-443D-8767-B61C157E924C}"/>
          </ac:spMkLst>
        </pc:spChg>
        <pc:spChg chg="del mod">
          <ac:chgData name="Yasmin Mukadam" userId="4c74458b-e669-4d6e-ab27-04965635a46a" providerId="ADAL" clId="{7CD883B6-F7EF-4FBC-AF9B-E917B2AF27CA}" dt="2022-09-20T10:48:45.240" v="241" actId="21"/>
          <ac:spMkLst>
            <pc:docMk/>
            <pc:sldMk cId="3740801779" sldId="324"/>
            <ac:spMk id="3" creationId="{506F897A-5F64-459E-BF24-DA6D1FC5BE32}"/>
          </ac:spMkLst>
        </pc:spChg>
        <pc:spChg chg="add">
          <ac:chgData name="Yasmin Mukadam" userId="4c74458b-e669-4d6e-ab27-04965635a46a" providerId="ADAL" clId="{7CD883B6-F7EF-4FBC-AF9B-E917B2AF27CA}" dt="2022-09-20T10:48:09.336" v="158" actId="26606"/>
          <ac:spMkLst>
            <pc:docMk/>
            <pc:sldMk cId="3740801779" sldId="324"/>
            <ac:spMk id="9" creationId="{45B71F80-1F92-4074-84D9-16A062B215B3}"/>
          </ac:spMkLst>
        </pc:spChg>
        <pc:spChg chg="add">
          <ac:chgData name="Yasmin Mukadam" userId="4c74458b-e669-4d6e-ab27-04965635a46a" providerId="ADAL" clId="{7CD883B6-F7EF-4FBC-AF9B-E917B2AF27CA}" dt="2022-09-20T10:48:09.336" v="158" actId="26606"/>
          <ac:spMkLst>
            <pc:docMk/>
            <pc:sldMk cId="3740801779" sldId="324"/>
            <ac:spMk id="11" creationId="{7209C9DA-6E0D-46D9-8275-C52222D8CCAC}"/>
          </ac:spMkLst>
        </pc:spChg>
        <pc:spChg chg="add">
          <ac:chgData name="Yasmin Mukadam" userId="4c74458b-e669-4d6e-ab27-04965635a46a" providerId="ADAL" clId="{7CD883B6-F7EF-4FBC-AF9B-E917B2AF27CA}" dt="2022-09-20T10:48:09.336" v="158" actId="26606"/>
          <ac:spMkLst>
            <pc:docMk/>
            <pc:sldMk cId="3740801779" sldId="324"/>
            <ac:spMk id="13" creationId="{3EB57A4D-E0D0-46DA-B339-F24CA46FA70B}"/>
          </ac:spMkLst>
        </pc:spChg>
        <pc:graphicFrameChg chg="add mod">
          <ac:chgData name="Yasmin Mukadam" userId="4c74458b-e669-4d6e-ab27-04965635a46a" providerId="ADAL" clId="{7CD883B6-F7EF-4FBC-AF9B-E917B2AF27CA}" dt="2022-09-20T10:58:13.974" v="569" actId="20577"/>
          <ac:graphicFrameMkLst>
            <pc:docMk/>
            <pc:sldMk cId="3740801779" sldId="324"/>
            <ac:graphicFrameMk id="5" creationId="{890D56FE-D190-1891-EDBF-FBC7047855D6}"/>
          </ac:graphicFrameMkLst>
        </pc:graphicFrameChg>
        <pc:picChg chg="add del mod">
          <ac:chgData name="Yasmin Mukadam" userId="4c74458b-e669-4d6e-ab27-04965635a46a" providerId="ADAL" clId="{7CD883B6-F7EF-4FBC-AF9B-E917B2AF27CA}" dt="2022-09-20T10:48:04.965" v="157"/>
          <ac:picMkLst>
            <pc:docMk/>
            <pc:sldMk cId="3740801779" sldId="324"/>
            <ac:picMk id="1026" creationId="{721D4F3F-A48A-406F-9A65-B85F60589838}"/>
          </ac:picMkLst>
        </pc:picChg>
        <pc:picChg chg="add del mod">
          <ac:chgData name="Yasmin Mukadam" userId="4c74458b-e669-4d6e-ab27-04965635a46a" providerId="ADAL" clId="{7CD883B6-F7EF-4FBC-AF9B-E917B2AF27CA}" dt="2022-09-20T10:50:46.959" v="346" actId="478"/>
          <ac:picMkLst>
            <pc:docMk/>
            <pc:sldMk cId="3740801779" sldId="324"/>
            <ac:picMk id="1028" creationId="{19F463C2-7BBC-4587-84CE-1EA7418DCBBC}"/>
          </ac:picMkLst>
        </pc:picChg>
        <pc:picChg chg="add del mod">
          <ac:chgData name="Yasmin Mukadam" userId="4c74458b-e669-4d6e-ab27-04965635a46a" providerId="ADAL" clId="{7CD883B6-F7EF-4FBC-AF9B-E917B2AF27CA}" dt="2022-09-20T10:50:32.531" v="341"/>
          <ac:picMkLst>
            <pc:docMk/>
            <pc:sldMk cId="3740801779" sldId="324"/>
            <ac:picMk id="1030" creationId="{A413ADE8-02CB-4F18-9E18-D357E5B7E94C}"/>
          </ac:picMkLst>
        </pc:picChg>
        <pc:picChg chg="add del mod">
          <ac:chgData name="Yasmin Mukadam" userId="4c74458b-e669-4d6e-ab27-04965635a46a" providerId="ADAL" clId="{7CD883B6-F7EF-4FBC-AF9B-E917B2AF27CA}" dt="2022-09-20T10:50:42.709" v="345"/>
          <ac:picMkLst>
            <pc:docMk/>
            <pc:sldMk cId="3740801779" sldId="324"/>
            <ac:picMk id="1032" creationId="{61BD130A-8DC4-4685-ACCA-3112B21ECECD}"/>
          </ac:picMkLst>
        </pc:picChg>
        <pc:picChg chg="add del">
          <ac:chgData name="Yasmin Mukadam" userId="4c74458b-e669-4d6e-ab27-04965635a46a" providerId="ADAL" clId="{7CD883B6-F7EF-4FBC-AF9B-E917B2AF27CA}" dt="2022-09-20T10:51:00.875" v="348"/>
          <ac:picMkLst>
            <pc:docMk/>
            <pc:sldMk cId="3740801779" sldId="324"/>
            <ac:picMk id="1034" creationId="{7807A37F-5B65-40F1-BD86-8A65CD782E0E}"/>
          </ac:picMkLst>
        </pc:picChg>
        <pc:picChg chg="add del mod">
          <ac:chgData name="Yasmin Mukadam" userId="4c74458b-e669-4d6e-ab27-04965635a46a" providerId="ADAL" clId="{7CD883B6-F7EF-4FBC-AF9B-E917B2AF27CA}" dt="2022-09-20T10:51:13.805" v="352"/>
          <ac:picMkLst>
            <pc:docMk/>
            <pc:sldMk cId="3740801779" sldId="324"/>
            <ac:picMk id="1036" creationId="{9F846688-51FE-4733-95C1-CB43A43877BD}"/>
          </ac:picMkLst>
        </pc:picChg>
        <pc:picChg chg="add mod">
          <ac:chgData name="Yasmin Mukadam" userId="4c74458b-e669-4d6e-ab27-04965635a46a" providerId="ADAL" clId="{7CD883B6-F7EF-4FBC-AF9B-E917B2AF27CA}" dt="2022-09-20T10:51:46.805" v="354" actId="1076"/>
          <ac:picMkLst>
            <pc:docMk/>
            <pc:sldMk cId="3740801779" sldId="324"/>
            <ac:picMk id="1038" creationId="{88578D35-0F04-44D4-90A8-A981E3F0926D}"/>
          </ac:picMkLst>
        </pc:picChg>
      </pc:sldChg>
      <pc:sldChg chg="addSp modSp mod">
        <pc:chgData name="Yasmin Mukadam" userId="4c74458b-e669-4d6e-ab27-04965635a46a" providerId="ADAL" clId="{7CD883B6-F7EF-4FBC-AF9B-E917B2AF27CA}" dt="2022-09-20T11:16:56.956" v="881" actId="26606"/>
        <pc:sldMkLst>
          <pc:docMk/>
          <pc:sldMk cId="3345948973" sldId="325"/>
        </pc:sldMkLst>
        <pc:spChg chg="mod">
          <ac:chgData name="Yasmin Mukadam" userId="4c74458b-e669-4d6e-ab27-04965635a46a" providerId="ADAL" clId="{7CD883B6-F7EF-4FBC-AF9B-E917B2AF27CA}" dt="2022-09-20T11:16:56.956" v="881" actId="26606"/>
          <ac:spMkLst>
            <pc:docMk/>
            <pc:sldMk cId="3345948973" sldId="325"/>
            <ac:spMk id="3" creationId="{66EB8CB3-6051-4351-9D57-39D0BF74942B}"/>
          </ac:spMkLst>
        </pc:spChg>
        <pc:graphicFrameChg chg="mod ord modGraphic">
          <ac:chgData name="Yasmin Mukadam" userId="4c74458b-e669-4d6e-ab27-04965635a46a" providerId="ADAL" clId="{7CD883B6-F7EF-4FBC-AF9B-E917B2AF27CA}" dt="2022-09-20T11:16:56.956" v="881" actId="26606"/>
          <ac:graphicFrameMkLst>
            <pc:docMk/>
            <pc:sldMk cId="3345948973" sldId="325"/>
            <ac:graphicFrameMk id="4" creationId="{551DEAE9-E7FF-4C68-8B8A-F04E686862AA}"/>
          </ac:graphicFrameMkLst>
        </pc:graphicFrameChg>
        <pc:picChg chg="add mod">
          <ac:chgData name="Yasmin Mukadam" userId="4c74458b-e669-4d6e-ab27-04965635a46a" providerId="ADAL" clId="{7CD883B6-F7EF-4FBC-AF9B-E917B2AF27CA}" dt="2022-09-20T11:16:56.956" v="881" actId="26606"/>
          <ac:picMkLst>
            <pc:docMk/>
            <pc:sldMk cId="3345948973" sldId="325"/>
            <ac:picMk id="3074" creationId="{404FAC23-3C56-43FC-91C2-3D3E419AD92B}"/>
          </ac:picMkLst>
        </pc:picChg>
      </pc:sldChg>
      <pc:sldChg chg="addSp delSp modSp mod delDesignElem">
        <pc:chgData name="Yasmin Mukadam" userId="4c74458b-e669-4d6e-ab27-04965635a46a" providerId="ADAL" clId="{7CD883B6-F7EF-4FBC-AF9B-E917B2AF27CA}" dt="2022-09-20T11:24:30.418" v="1107" actId="27636"/>
        <pc:sldMkLst>
          <pc:docMk/>
          <pc:sldMk cId="3294753604" sldId="326"/>
        </pc:sldMkLst>
        <pc:spChg chg="mod">
          <ac:chgData name="Yasmin Mukadam" userId="4c74458b-e669-4d6e-ab27-04965635a46a" providerId="ADAL" clId="{7CD883B6-F7EF-4FBC-AF9B-E917B2AF27CA}" dt="2022-09-20T11:24:30.418" v="1107" actId="27636"/>
          <ac:spMkLst>
            <pc:docMk/>
            <pc:sldMk cId="3294753604" sldId="326"/>
            <ac:spMk id="2" creationId="{6295F74C-E576-446D-B927-E43CA1953D60}"/>
          </ac:spMkLst>
        </pc:spChg>
        <pc:spChg chg="mod">
          <ac:chgData name="Yasmin Mukadam" userId="4c74458b-e669-4d6e-ab27-04965635a46a" providerId="ADAL" clId="{7CD883B6-F7EF-4FBC-AF9B-E917B2AF27CA}" dt="2022-09-20T11:21:53.913" v="901" actId="26606"/>
          <ac:spMkLst>
            <pc:docMk/>
            <pc:sldMk cId="3294753604" sldId="326"/>
            <ac:spMk id="3" creationId="{1DA03B02-7F9C-4E7A-9FAE-7E869F8ECBF6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3294753604" sldId="326"/>
            <ac:spMk id="8" creationId="{8D70B121-56F4-4848-B38B-182089D909FA}"/>
          </ac:spMkLst>
        </pc:spChg>
        <pc:spChg chg="add">
          <ac:chgData name="Yasmin Mukadam" userId="4c74458b-e669-4d6e-ab27-04965635a46a" providerId="ADAL" clId="{7CD883B6-F7EF-4FBC-AF9B-E917B2AF27CA}" dt="2022-09-20T11:21:53.913" v="901" actId="26606"/>
          <ac:spMkLst>
            <pc:docMk/>
            <pc:sldMk cId="3294753604" sldId="326"/>
            <ac:spMk id="4103" creationId="{3BCB5F6A-9EB0-40B0-9D13-3023E9A20508}"/>
          </ac:spMkLst>
        </pc:spChg>
        <pc:picChg chg="add mod">
          <ac:chgData name="Yasmin Mukadam" userId="4c74458b-e669-4d6e-ab27-04965635a46a" providerId="ADAL" clId="{7CD883B6-F7EF-4FBC-AF9B-E917B2AF27CA}" dt="2022-09-20T11:22:23.089" v="903" actId="27614"/>
          <ac:picMkLst>
            <pc:docMk/>
            <pc:sldMk cId="3294753604" sldId="326"/>
            <ac:picMk id="4098" creationId="{141DD14C-ABF8-48D1-8501-75C343B30E9E}"/>
          </ac:picMkLst>
        </pc:picChg>
        <pc:cxnChg chg="del">
          <ac:chgData name="Yasmin Mukadam" userId="4c74458b-e669-4d6e-ab27-04965635a46a" providerId="ADAL" clId="{7CD883B6-F7EF-4FBC-AF9B-E917B2AF27CA}" dt="2022-09-18T12:18:29.547" v="32"/>
          <ac:cxnSpMkLst>
            <pc:docMk/>
            <pc:sldMk cId="3294753604" sldId="326"/>
            <ac:cxnSpMk id="10" creationId="{2D72A2C9-F3CA-4216-8BAD-FA4C970C3C4E}"/>
          </ac:cxnSpMkLst>
        </pc:cxnChg>
      </pc:sldChg>
      <pc:sldChg chg="modSp mod">
        <pc:chgData name="Yasmin Mukadam" userId="4c74458b-e669-4d6e-ab27-04965635a46a" providerId="ADAL" clId="{7CD883B6-F7EF-4FBC-AF9B-E917B2AF27CA}" dt="2022-09-18T12:18:39.550" v="40" actId="27636"/>
        <pc:sldMkLst>
          <pc:docMk/>
          <pc:sldMk cId="2693067997" sldId="327"/>
        </pc:sldMkLst>
        <pc:spChg chg="mod">
          <ac:chgData name="Yasmin Mukadam" userId="4c74458b-e669-4d6e-ab27-04965635a46a" providerId="ADAL" clId="{7CD883B6-F7EF-4FBC-AF9B-E917B2AF27CA}" dt="2022-09-18T12:18:39.550" v="40" actId="27636"/>
          <ac:spMkLst>
            <pc:docMk/>
            <pc:sldMk cId="2693067997" sldId="327"/>
            <ac:spMk id="3" creationId="{0B6F3C72-E51D-4CBD-94B0-22F491BD488C}"/>
          </ac:spMkLst>
        </pc:spChg>
      </pc:sldChg>
      <pc:sldChg chg="modSp mod">
        <pc:chgData name="Yasmin Mukadam" userId="4c74458b-e669-4d6e-ab27-04965635a46a" providerId="ADAL" clId="{7CD883B6-F7EF-4FBC-AF9B-E917B2AF27CA}" dt="2022-09-18T12:18:39.566" v="41" actId="27636"/>
        <pc:sldMkLst>
          <pc:docMk/>
          <pc:sldMk cId="2404098695" sldId="329"/>
        </pc:sldMkLst>
        <pc:spChg chg="mod">
          <ac:chgData name="Yasmin Mukadam" userId="4c74458b-e669-4d6e-ab27-04965635a46a" providerId="ADAL" clId="{7CD883B6-F7EF-4FBC-AF9B-E917B2AF27CA}" dt="2022-09-18T12:18:39.566" v="41" actId="27636"/>
          <ac:spMkLst>
            <pc:docMk/>
            <pc:sldMk cId="2404098695" sldId="329"/>
            <ac:spMk id="3" creationId="{0B6F3C72-E51D-4CBD-94B0-22F491BD488C}"/>
          </ac:spMkLst>
        </pc:spChg>
      </pc:sldChg>
      <pc:sldChg chg="addSp delSp modSp mod delDesignElem">
        <pc:chgData name="Yasmin Mukadam" userId="4c74458b-e669-4d6e-ab27-04965635a46a" providerId="ADAL" clId="{7CD883B6-F7EF-4FBC-AF9B-E917B2AF27CA}" dt="2022-09-20T11:01:52.103" v="874" actId="1076"/>
        <pc:sldMkLst>
          <pc:docMk/>
          <pc:sldMk cId="3218357062" sldId="330"/>
        </pc:sldMkLst>
        <pc:spChg chg="add mod">
          <ac:chgData name="Yasmin Mukadam" userId="4c74458b-e669-4d6e-ab27-04965635a46a" providerId="ADAL" clId="{7CD883B6-F7EF-4FBC-AF9B-E917B2AF27CA}" dt="2022-09-20T11:01:52.103" v="874" actId="1076"/>
          <ac:spMkLst>
            <pc:docMk/>
            <pc:sldMk cId="3218357062" sldId="330"/>
            <ac:spMk id="4" creationId="{82FBC708-F6E0-4406-8CF1-7A12B2DF4293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3218357062" sldId="330"/>
            <ac:spMk id="43" creationId="{42285737-90EE-47DC-AC80-8AE156B11969}"/>
          </ac:spMkLst>
        </pc:spChg>
        <pc:grpChg chg="del">
          <ac:chgData name="Yasmin Mukadam" userId="4c74458b-e669-4d6e-ab27-04965635a46a" providerId="ADAL" clId="{7CD883B6-F7EF-4FBC-AF9B-E917B2AF27CA}" dt="2022-09-18T12:18:29.547" v="32"/>
          <ac:grpSpMkLst>
            <pc:docMk/>
            <pc:sldMk cId="3218357062" sldId="330"/>
            <ac:grpSpMk id="45" creationId="{B57BDC17-F1B3-455F-BBF1-680AA1F25C06}"/>
          </ac:grpSpMkLst>
        </pc:grpChg>
        <pc:graphicFrameChg chg="mod modGraphic">
          <ac:chgData name="Yasmin Mukadam" userId="4c74458b-e669-4d6e-ab27-04965635a46a" providerId="ADAL" clId="{7CD883B6-F7EF-4FBC-AF9B-E917B2AF27CA}" dt="2022-09-20T11:01:48.020" v="873" actId="1076"/>
          <ac:graphicFrameMkLst>
            <pc:docMk/>
            <pc:sldMk cId="3218357062" sldId="330"/>
            <ac:graphicFrameMk id="38" creationId="{8BC15C2B-F4DE-4F77-9119-FA24F155770E}"/>
          </ac:graphicFrameMkLst>
        </pc:graphicFrameChg>
        <pc:picChg chg="add del mod">
          <ac:chgData name="Yasmin Mukadam" userId="4c74458b-e669-4d6e-ab27-04965635a46a" providerId="ADAL" clId="{7CD883B6-F7EF-4FBC-AF9B-E917B2AF27CA}" dt="2022-09-20T11:01:09.755" v="868" actId="478"/>
          <ac:picMkLst>
            <pc:docMk/>
            <pc:sldMk cId="3218357062" sldId="330"/>
            <ac:picMk id="2050" creationId="{4353909D-8F61-487B-AF3C-7301752A31AB}"/>
          </ac:picMkLst>
        </pc:picChg>
        <pc:picChg chg="add mod">
          <ac:chgData name="Yasmin Mukadam" userId="4c74458b-e669-4d6e-ab27-04965635a46a" providerId="ADAL" clId="{7CD883B6-F7EF-4FBC-AF9B-E917B2AF27CA}" dt="2022-09-20T11:01:33.124" v="870" actId="1076"/>
          <ac:picMkLst>
            <pc:docMk/>
            <pc:sldMk cId="3218357062" sldId="330"/>
            <ac:picMk id="2052" creationId="{170AE0F6-82B3-4FED-AAE6-30094F11694E}"/>
          </ac:picMkLst>
        </pc:picChg>
      </pc:sldChg>
      <pc:sldChg chg="addSp delSp modSp mod delDesignElem">
        <pc:chgData name="Yasmin Mukadam" userId="4c74458b-e669-4d6e-ab27-04965635a46a" providerId="ADAL" clId="{7CD883B6-F7EF-4FBC-AF9B-E917B2AF27CA}" dt="2022-09-20T11:26:30.486" v="1114" actId="1076"/>
        <pc:sldMkLst>
          <pc:docMk/>
          <pc:sldMk cId="1138339045" sldId="331"/>
        </pc:sldMkLst>
        <pc:spChg chg="mod">
          <ac:chgData name="Yasmin Mukadam" userId="4c74458b-e669-4d6e-ab27-04965635a46a" providerId="ADAL" clId="{7CD883B6-F7EF-4FBC-AF9B-E917B2AF27CA}" dt="2022-09-18T12:19:25.331" v="59" actId="20577"/>
          <ac:spMkLst>
            <pc:docMk/>
            <pc:sldMk cId="1138339045" sldId="331"/>
            <ac:spMk id="3" creationId="{00000000-0000-0000-0000-000000000000}"/>
          </ac:spMkLst>
        </pc:spChg>
        <pc:spChg chg="add mod">
          <ac:chgData name="Yasmin Mukadam" userId="4c74458b-e669-4d6e-ab27-04965635a46a" providerId="ADAL" clId="{7CD883B6-F7EF-4FBC-AF9B-E917B2AF27CA}" dt="2022-09-18T12:20:01.538" v="112" actId="20577"/>
          <ac:spMkLst>
            <pc:docMk/>
            <pc:sldMk cId="1138339045" sldId="331"/>
            <ac:spMk id="6" creationId="{56FF2F87-1B6C-4664-BCF5-80A4D447612D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1138339045" sldId="331"/>
            <ac:spMk id="10" creationId="{08E89D5E-1885-4160-AC77-CC471DD1D0DB}"/>
          </ac:spMkLst>
        </pc:spChg>
        <pc:picChg chg="add del">
          <ac:chgData name="Yasmin Mukadam" userId="4c74458b-e669-4d6e-ab27-04965635a46a" providerId="ADAL" clId="{7CD883B6-F7EF-4FBC-AF9B-E917B2AF27CA}" dt="2022-09-20T11:26:15.844" v="1112"/>
          <ac:picMkLst>
            <pc:docMk/>
            <pc:sldMk cId="1138339045" sldId="331"/>
            <ac:picMk id="6146" creationId="{B1FDB1A8-FD95-4693-BDC3-FCF75AFE526F}"/>
          </ac:picMkLst>
        </pc:picChg>
        <pc:picChg chg="add mod">
          <ac:chgData name="Yasmin Mukadam" userId="4c74458b-e669-4d6e-ab27-04965635a46a" providerId="ADAL" clId="{7CD883B6-F7EF-4FBC-AF9B-E917B2AF27CA}" dt="2022-09-20T11:26:30.486" v="1114" actId="1076"/>
          <ac:picMkLst>
            <pc:docMk/>
            <pc:sldMk cId="1138339045" sldId="331"/>
            <ac:picMk id="6148" creationId="{8433C1F0-770B-4D91-BA34-E0E96BBAFC29}"/>
          </ac:picMkLst>
        </pc:picChg>
        <pc:cxnChg chg="del">
          <ac:chgData name="Yasmin Mukadam" userId="4c74458b-e669-4d6e-ab27-04965635a46a" providerId="ADAL" clId="{7CD883B6-F7EF-4FBC-AF9B-E917B2AF27CA}" dt="2022-09-18T12:18:29.547" v="32"/>
          <ac:cxnSpMkLst>
            <pc:docMk/>
            <pc:sldMk cId="1138339045" sldId="331"/>
            <ac:cxnSpMk id="12" creationId="{550D2BD1-98F9-412D-905B-3A843EF4078B}"/>
          </ac:cxnSpMkLst>
        </pc:cxnChg>
      </pc:sldChg>
      <pc:sldChg chg="addSp delSp modSp mod delDesignElem">
        <pc:chgData name="Yasmin Mukadam" userId="4c74458b-e669-4d6e-ab27-04965635a46a" providerId="ADAL" clId="{7CD883B6-F7EF-4FBC-AF9B-E917B2AF27CA}" dt="2022-09-20T11:25:19.763" v="1109" actId="26606"/>
        <pc:sldMkLst>
          <pc:docMk/>
          <pc:sldMk cId="2489126008" sldId="332"/>
        </pc:sldMkLst>
        <pc:spChg chg="mod">
          <ac:chgData name="Yasmin Mukadam" userId="4c74458b-e669-4d6e-ab27-04965635a46a" providerId="ADAL" clId="{7CD883B6-F7EF-4FBC-AF9B-E917B2AF27CA}" dt="2022-09-20T11:25:19.763" v="1109" actId="26606"/>
          <ac:spMkLst>
            <pc:docMk/>
            <pc:sldMk cId="2489126008" sldId="332"/>
            <ac:spMk id="3" creationId="{BC73D582-0B4F-4DBA-B4E4-4F42405C7292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2489126008" sldId="332"/>
            <ac:spMk id="10" creationId="{BE95D989-81FA-4BAD-9AD5-E46CEDA91B36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2489126008" sldId="332"/>
            <ac:spMk id="12" creationId="{156189E5-8A3E-4CFD-B71B-CCD0F8495E56}"/>
          </ac:spMkLst>
        </pc:spChg>
        <pc:graphicFrameChg chg="mod ord modGraphic">
          <ac:chgData name="Yasmin Mukadam" userId="4c74458b-e669-4d6e-ab27-04965635a46a" providerId="ADAL" clId="{7CD883B6-F7EF-4FBC-AF9B-E917B2AF27CA}" dt="2022-09-20T11:25:19.763" v="1109" actId="26606"/>
          <ac:graphicFrameMkLst>
            <pc:docMk/>
            <pc:sldMk cId="2489126008" sldId="332"/>
            <ac:graphicFrameMk id="5" creationId="{B86F25E9-1660-4BEF-A66E-3102774A6135}"/>
          </ac:graphicFrameMkLst>
        </pc:graphicFrameChg>
        <pc:picChg chg="add mod">
          <ac:chgData name="Yasmin Mukadam" userId="4c74458b-e669-4d6e-ab27-04965635a46a" providerId="ADAL" clId="{7CD883B6-F7EF-4FBC-AF9B-E917B2AF27CA}" dt="2022-09-20T11:25:19.763" v="1109" actId="26606"/>
          <ac:picMkLst>
            <pc:docMk/>
            <pc:sldMk cId="2489126008" sldId="332"/>
            <ac:picMk id="5122" creationId="{E83620A0-3787-461E-8CC2-3A598B41CF38}"/>
          </ac:picMkLst>
        </pc:picChg>
      </pc:sldChg>
      <pc:sldChg chg="addSp delSp modSp mod delDesignElem">
        <pc:chgData name="Yasmin Mukadam" userId="4c74458b-e669-4d6e-ab27-04965635a46a" providerId="ADAL" clId="{7CD883B6-F7EF-4FBC-AF9B-E917B2AF27CA}" dt="2022-09-20T11:17:42.473" v="889" actId="1035"/>
        <pc:sldMkLst>
          <pc:docMk/>
          <pc:sldMk cId="4010474043" sldId="333"/>
        </pc:sldMkLst>
        <pc:spChg chg="mod">
          <ac:chgData name="Yasmin Mukadam" userId="4c74458b-e669-4d6e-ab27-04965635a46a" providerId="ADAL" clId="{7CD883B6-F7EF-4FBC-AF9B-E917B2AF27CA}" dt="2022-09-20T11:17:42.473" v="889" actId="1035"/>
          <ac:spMkLst>
            <pc:docMk/>
            <pc:sldMk cId="4010474043" sldId="333"/>
            <ac:spMk id="3" creationId="{BC73D582-0B4F-4DBA-B4E4-4F42405C7292}"/>
          </ac:spMkLst>
        </pc:spChg>
        <pc:spChg chg="add del">
          <ac:chgData name="Yasmin Mukadam" userId="4c74458b-e669-4d6e-ab27-04965635a46a" providerId="ADAL" clId="{7CD883B6-F7EF-4FBC-AF9B-E917B2AF27CA}" dt="2022-09-20T11:17:28.698" v="884" actId="26606"/>
          <ac:spMkLst>
            <pc:docMk/>
            <pc:sldMk cId="4010474043" sldId="333"/>
            <ac:spMk id="7" creationId="{45B71F80-1F92-4074-84D9-16A062B215B3}"/>
          </ac:spMkLst>
        </pc:spChg>
        <pc:spChg chg="add del">
          <ac:chgData name="Yasmin Mukadam" userId="4c74458b-e669-4d6e-ab27-04965635a46a" providerId="ADAL" clId="{7CD883B6-F7EF-4FBC-AF9B-E917B2AF27CA}" dt="2022-09-20T11:17:28.698" v="884" actId="26606"/>
          <ac:spMkLst>
            <pc:docMk/>
            <pc:sldMk cId="4010474043" sldId="333"/>
            <ac:spMk id="8" creationId="{7209C9DA-6E0D-46D9-8275-C52222D8CCAC}"/>
          </ac:spMkLst>
        </pc:spChg>
        <pc:spChg chg="add">
          <ac:chgData name="Yasmin Mukadam" userId="4c74458b-e669-4d6e-ab27-04965635a46a" providerId="ADAL" clId="{7CD883B6-F7EF-4FBC-AF9B-E917B2AF27CA}" dt="2022-09-20T11:17:33.018" v="887" actId="26606"/>
          <ac:spMkLst>
            <pc:docMk/>
            <pc:sldMk cId="4010474043" sldId="333"/>
            <ac:spMk id="9" creationId="{45B71F80-1F92-4074-84D9-16A062B215B3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4010474043" sldId="333"/>
            <ac:spMk id="10" creationId="{BE95D989-81FA-4BAD-9AD5-E46CEDA91B36}"/>
          </ac:spMkLst>
        </pc:spChg>
        <pc:spChg chg="add">
          <ac:chgData name="Yasmin Mukadam" userId="4c74458b-e669-4d6e-ab27-04965635a46a" providerId="ADAL" clId="{7CD883B6-F7EF-4FBC-AF9B-E917B2AF27CA}" dt="2022-09-20T11:17:33.018" v="887" actId="26606"/>
          <ac:spMkLst>
            <pc:docMk/>
            <pc:sldMk cId="4010474043" sldId="333"/>
            <ac:spMk id="11" creationId="{7209C9DA-6E0D-46D9-8275-C52222D8CCAC}"/>
          </ac:spMkLst>
        </pc:spChg>
        <pc:spChg chg="del">
          <ac:chgData name="Yasmin Mukadam" userId="4c74458b-e669-4d6e-ab27-04965635a46a" providerId="ADAL" clId="{7CD883B6-F7EF-4FBC-AF9B-E917B2AF27CA}" dt="2022-09-18T12:18:29.547" v="32"/>
          <ac:spMkLst>
            <pc:docMk/>
            <pc:sldMk cId="4010474043" sldId="333"/>
            <ac:spMk id="12" creationId="{156189E5-8A3E-4CFD-B71B-CCD0F8495E56}"/>
          </ac:spMkLst>
        </pc:spChg>
        <pc:spChg chg="add">
          <ac:chgData name="Yasmin Mukadam" userId="4c74458b-e669-4d6e-ab27-04965635a46a" providerId="ADAL" clId="{7CD883B6-F7EF-4FBC-AF9B-E917B2AF27CA}" dt="2022-09-20T11:17:33.018" v="887" actId="26606"/>
          <ac:spMkLst>
            <pc:docMk/>
            <pc:sldMk cId="4010474043" sldId="333"/>
            <ac:spMk id="13" creationId="{3EB57A4D-E0D0-46DA-B339-F24CA46FA70B}"/>
          </ac:spMkLst>
        </pc:spChg>
        <pc:spChg chg="add del">
          <ac:chgData name="Yasmin Mukadam" userId="4c74458b-e669-4d6e-ab27-04965635a46a" providerId="ADAL" clId="{7CD883B6-F7EF-4FBC-AF9B-E917B2AF27CA}" dt="2022-09-20T11:17:28.698" v="884" actId="26606"/>
          <ac:spMkLst>
            <pc:docMk/>
            <pc:sldMk cId="4010474043" sldId="333"/>
            <ac:spMk id="14" creationId="{3EB57A4D-E0D0-46DA-B339-F24CA46FA70B}"/>
          </ac:spMkLst>
        </pc:spChg>
        <pc:graphicFrameChg chg="mod modGraphic">
          <ac:chgData name="Yasmin Mukadam" userId="4c74458b-e669-4d6e-ab27-04965635a46a" providerId="ADAL" clId="{7CD883B6-F7EF-4FBC-AF9B-E917B2AF27CA}" dt="2022-09-20T11:17:33.018" v="887" actId="26606"/>
          <ac:graphicFrameMkLst>
            <pc:docMk/>
            <pc:sldMk cId="4010474043" sldId="333"/>
            <ac:graphicFrameMk id="5" creationId="{B86F25E9-1660-4BEF-A66E-3102774A6135}"/>
          </ac:graphicFrameMkLst>
        </pc:graphicFrameChg>
      </pc:sldChg>
      <pc:sldChg chg="addSp delSp modSp mod setBg">
        <pc:chgData name="Yasmin Mukadam" userId="4c74458b-e669-4d6e-ab27-04965635a46a" providerId="ADAL" clId="{7CD883B6-F7EF-4FBC-AF9B-E917B2AF27CA}" dt="2022-09-20T11:25:42.107" v="1110" actId="26606"/>
        <pc:sldMkLst>
          <pc:docMk/>
          <pc:sldMk cId="3335981942" sldId="334"/>
        </pc:sldMkLst>
        <pc:spChg chg="del mod">
          <ac:chgData name="Yasmin Mukadam" userId="4c74458b-e669-4d6e-ab27-04965635a46a" providerId="ADAL" clId="{7CD883B6-F7EF-4FBC-AF9B-E917B2AF27CA}" dt="2022-09-20T11:25:42.107" v="1110" actId="26606"/>
          <ac:spMkLst>
            <pc:docMk/>
            <pc:sldMk cId="3335981942" sldId="334"/>
            <ac:spMk id="2" creationId="{389A4136-BA75-443D-8767-B61C157E924C}"/>
          </ac:spMkLst>
        </pc:spChg>
        <pc:spChg chg="mod">
          <ac:chgData name="Yasmin Mukadam" userId="4c74458b-e669-4d6e-ab27-04965635a46a" providerId="ADAL" clId="{7CD883B6-F7EF-4FBC-AF9B-E917B2AF27CA}" dt="2022-09-20T11:25:42.107" v="1110" actId="26606"/>
          <ac:spMkLst>
            <pc:docMk/>
            <pc:sldMk cId="3335981942" sldId="334"/>
            <ac:spMk id="3" creationId="{506F897A-5F64-459E-BF24-DA6D1FC5BE32}"/>
          </ac:spMkLst>
        </pc:spChg>
        <pc:spChg chg="add">
          <ac:chgData name="Yasmin Mukadam" userId="4c74458b-e669-4d6e-ab27-04965635a46a" providerId="ADAL" clId="{7CD883B6-F7EF-4FBC-AF9B-E917B2AF27CA}" dt="2022-09-20T11:25:42.107" v="1110" actId="26606"/>
          <ac:spMkLst>
            <pc:docMk/>
            <pc:sldMk cId="3335981942" sldId="334"/>
            <ac:spMk id="9" creationId="{45B71F80-1F92-4074-84D9-16A062B215B3}"/>
          </ac:spMkLst>
        </pc:spChg>
        <pc:spChg chg="add">
          <ac:chgData name="Yasmin Mukadam" userId="4c74458b-e669-4d6e-ab27-04965635a46a" providerId="ADAL" clId="{7CD883B6-F7EF-4FBC-AF9B-E917B2AF27CA}" dt="2022-09-20T11:25:42.107" v="1110" actId="26606"/>
          <ac:spMkLst>
            <pc:docMk/>
            <pc:sldMk cId="3335981942" sldId="334"/>
            <ac:spMk id="11" creationId="{7209C9DA-6E0D-46D9-8275-C52222D8CCAC}"/>
          </ac:spMkLst>
        </pc:spChg>
        <pc:spChg chg="add">
          <ac:chgData name="Yasmin Mukadam" userId="4c74458b-e669-4d6e-ab27-04965635a46a" providerId="ADAL" clId="{7CD883B6-F7EF-4FBC-AF9B-E917B2AF27CA}" dt="2022-09-20T11:25:42.107" v="1110" actId="26606"/>
          <ac:spMkLst>
            <pc:docMk/>
            <pc:sldMk cId="3335981942" sldId="334"/>
            <ac:spMk id="13" creationId="{3EB57A4D-E0D0-46DA-B339-F24CA46FA70B}"/>
          </ac:spMkLst>
        </pc:spChg>
        <pc:graphicFrameChg chg="add">
          <ac:chgData name="Yasmin Mukadam" userId="4c74458b-e669-4d6e-ab27-04965635a46a" providerId="ADAL" clId="{7CD883B6-F7EF-4FBC-AF9B-E917B2AF27CA}" dt="2022-09-20T11:25:42.107" v="1110" actId="26606"/>
          <ac:graphicFrameMkLst>
            <pc:docMk/>
            <pc:sldMk cId="3335981942" sldId="334"/>
            <ac:graphicFrameMk id="5" creationId="{6035BC46-3118-7AD6-3CC7-32179A6EE036}"/>
          </ac:graphicFrameMkLst>
        </pc:graphicFrameChg>
      </pc:sldChg>
    </pc:docChg>
  </pc:docChgLst>
  <pc:docChgLst>
    <pc:chgData name="Yasmin Mukadam" userId="4c74458b-e669-4d6e-ab27-04965635a46a" providerId="ADAL" clId="{05209CBB-4E4E-4B88-A3D8-BD35EFBAFC28}"/>
    <pc:docChg chg="undo custSel addSld delSld modSld">
      <pc:chgData name="Yasmin Mukadam" userId="4c74458b-e669-4d6e-ab27-04965635a46a" providerId="ADAL" clId="{05209CBB-4E4E-4B88-A3D8-BD35EFBAFC28}" dt="2022-02-15T13:53:04.095" v="540" actId="20577"/>
      <pc:docMkLst>
        <pc:docMk/>
      </pc:docMkLst>
      <pc:sldChg chg="modSp mod">
        <pc:chgData name="Yasmin Mukadam" userId="4c74458b-e669-4d6e-ab27-04965635a46a" providerId="ADAL" clId="{05209CBB-4E4E-4B88-A3D8-BD35EFBAFC28}" dt="2022-02-15T13:53:04.095" v="540" actId="20577"/>
        <pc:sldMkLst>
          <pc:docMk/>
          <pc:sldMk cId="3740801779" sldId="324"/>
        </pc:sldMkLst>
        <pc:spChg chg="mod">
          <ac:chgData name="Yasmin Mukadam" userId="4c74458b-e669-4d6e-ab27-04965635a46a" providerId="ADAL" clId="{05209CBB-4E4E-4B88-A3D8-BD35EFBAFC28}" dt="2022-02-15T13:53:04.095" v="540" actId="20577"/>
          <ac:spMkLst>
            <pc:docMk/>
            <pc:sldMk cId="3740801779" sldId="324"/>
            <ac:spMk id="2" creationId="{389A4136-BA75-443D-8767-B61C157E924C}"/>
          </ac:spMkLst>
        </pc:spChg>
        <pc:spChg chg="mod">
          <ac:chgData name="Yasmin Mukadam" userId="4c74458b-e669-4d6e-ab27-04965635a46a" providerId="ADAL" clId="{05209CBB-4E4E-4B88-A3D8-BD35EFBAFC28}" dt="2022-02-15T13:52:44.309" v="488"/>
          <ac:spMkLst>
            <pc:docMk/>
            <pc:sldMk cId="3740801779" sldId="324"/>
            <ac:spMk id="3" creationId="{506F897A-5F64-459E-BF24-DA6D1FC5BE32}"/>
          </ac:spMkLst>
        </pc:spChg>
      </pc:sldChg>
      <pc:sldChg chg="add del">
        <pc:chgData name="Yasmin Mukadam" userId="4c74458b-e669-4d6e-ab27-04965635a46a" providerId="ADAL" clId="{05209CBB-4E4E-4B88-A3D8-BD35EFBAFC28}" dt="2021-12-01T22:31:09.146" v="67" actId="2890"/>
        <pc:sldMkLst>
          <pc:docMk/>
          <pc:sldMk cId="3212881744" sldId="334"/>
        </pc:sldMkLst>
      </pc:sldChg>
      <pc:sldChg chg="modSp add mod">
        <pc:chgData name="Yasmin Mukadam" userId="4c74458b-e669-4d6e-ab27-04965635a46a" providerId="ADAL" clId="{05209CBB-4E4E-4B88-A3D8-BD35EFBAFC28}" dt="2021-12-01T22:36:26.792" v="462" actId="113"/>
        <pc:sldMkLst>
          <pc:docMk/>
          <pc:sldMk cId="3335981942" sldId="334"/>
        </pc:sldMkLst>
        <pc:spChg chg="mod">
          <ac:chgData name="Yasmin Mukadam" userId="4c74458b-e669-4d6e-ab27-04965635a46a" providerId="ADAL" clId="{05209CBB-4E4E-4B88-A3D8-BD35EFBAFC28}" dt="2021-12-01T22:36:26.792" v="462" actId="113"/>
          <ac:spMkLst>
            <pc:docMk/>
            <pc:sldMk cId="3335981942" sldId="334"/>
            <ac:spMk id="2" creationId="{389A4136-BA75-443D-8767-B61C157E924C}"/>
          </ac:spMkLst>
        </pc:spChg>
        <pc:spChg chg="mod">
          <ac:chgData name="Yasmin Mukadam" userId="4c74458b-e669-4d6e-ab27-04965635a46a" providerId="ADAL" clId="{05209CBB-4E4E-4B88-A3D8-BD35EFBAFC28}" dt="2021-12-01T22:35:20.683" v="356" actId="6549"/>
          <ac:spMkLst>
            <pc:docMk/>
            <pc:sldMk cId="3335981942" sldId="334"/>
            <ac:spMk id="3" creationId="{506F897A-5F64-459E-BF24-DA6D1FC5BE32}"/>
          </ac:spMkLst>
        </pc:spChg>
      </pc:sldChg>
    </pc:docChg>
  </pc:docChgLst>
</pc:chgInfo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pacey.org.uk/Pacey/media/Website-files/PACEY%20member%20practice%20guides%20(PDFs)/PG10-transitions-and-settling-in.pdf" TargetMode="External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pacey.org.uk/Pacey/media/Website-files/PACEY%20member%20practice%20guides%20(PDFs)/PG10-transitions-and-settling-in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A15051-07CB-4542-A96B-1BD017E9B342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6E65-8107-44B0-8E22-0E7F36366158}">
      <dgm:prSet custT="1"/>
      <dgm:spPr/>
      <dgm:t>
        <a:bodyPr/>
        <a:lstStyle/>
        <a:p>
          <a:r>
            <a:rPr lang="en-GB" sz="2800" b="1" dirty="0"/>
            <a:t>5. Understand how to support children through transitions in their lives. </a:t>
          </a:r>
        </a:p>
      </dgm:t>
    </dgm:pt>
    <dgm:pt modelId="{159BC94A-0F16-4D46-876D-238AF7CC21C8}" type="parTrans" cxnId="{4BB527FC-BABD-4B16-8917-12EF83C6F9E5}">
      <dgm:prSet/>
      <dgm:spPr/>
      <dgm:t>
        <a:bodyPr/>
        <a:lstStyle/>
        <a:p>
          <a:endParaRPr lang="en-US"/>
        </a:p>
      </dgm:t>
    </dgm:pt>
    <dgm:pt modelId="{50826312-1A41-46B8-B9D8-3E515AD36F8E}" type="sibTrans" cxnId="{4BB527FC-BABD-4B16-8917-12EF83C6F9E5}">
      <dgm:prSet/>
      <dgm:spPr/>
      <dgm:t>
        <a:bodyPr/>
        <a:lstStyle/>
        <a:p>
          <a:endParaRPr lang="en-US"/>
        </a:p>
      </dgm:t>
    </dgm:pt>
    <dgm:pt modelId="{05D7307C-1A9B-4477-A9EF-51B11D29A255}">
      <dgm:prSet custT="1"/>
      <dgm:spPr/>
      <dgm:t>
        <a:bodyPr/>
        <a:lstStyle/>
        <a:p>
          <a:endParaRPr lang="en-US" sz="2800" dirty="0"/>
        </a:p>
      </dgm:t>
    </dgm:pt>
    <dgm:pt modelId="{CEF85803-5692-404A-94CF-3BFDF0458E46}" type="parTrans" cxnId="{3D18AF44-F5AF-4C4B-89DC-E8B387004519}">
      <dgm:prSet/>
      <dgm:spPr/>
      <dgm:t>
        <a:bodyPr/>
        <a:lstStyle/>
        <a:p>
          <a:endParaRPr lang="en-US"/>
        </a:p>
      </dgm:t>
    </dgm:pt>
    <dgm:pt modelId="{191B27D6-2838-4A90-BC6D-012A76E9B522}" type="sibTrans" cxnId="{3D18AF44-F5AF-4C4B-89DC-E8B387004519}">
      <dgm:prSet/>
      <dgm:spPr/>
      <dgm:t>
        <a:bodyPr/>
        <a:lstStyle/>
        <a:p>
          <a:endParaRPr lang="en-US"/>
        </a:p>
      </dgm:t>
    </dgm:pt>
    <dgm:pt modelId="{A9417E0E-DF4E-441C-A43A-FFF8F32F4A2F}">
      <dgm:prSet custT="1"/>
      <dgm:spPr/>
      <dgm:t>
        <a:bodyPr/>
        <a:lstStyle/>
        <a:p>
          <a:r>
            <a:rPr lang="en-GB" sz="2800" b="1" dirty="0"/>
            <a:t>5.1 Describe different transitions that children may experience</a:t>
          </a:r>
        </a:p>
        <a:p>
          <a:r>
            <a:rPr lang="en-GB" sz="2800" b="1" dirty="0"/>
            <a:t>5.2 Identify the effects of these transitions on the development of children.</a:t>
          </a:r>
          <a:endParaRPr lang="en-US" sz="2800" dirty="0"/>
        </a:p>
      </dgm:t>
    </dgm:pt>
    <dgm:pt modelId="{7710875F-F5A6-459E-A1CD-CCEFBECEEABC}" type="parTrans" cxnId="{6B8C2997-372D-4423-B8E4-7AC758008A42}">
      <dgm:prSet/>
      <dgm:spPr/>
      <dgm:t>
        <a:bodyPr/>
        <a:lstStyle/>
        <a:p>
          <a:endParaRPr lang="en-GB"/>
        </a:p>
      </dgm:t>
    </dgm:pt>
    <dgm:pt modelId="{C76464EB-5594-49EA-9664-24AD798292E0}" type="sibTrans" cxnId="{6B8C2997-372D-4423-B8E4-7AC758008A42}">
      <dgm:prSet/>
      <dgm:spPr/>
      <dgm:t>
        <a:bodyPr/>
        <a:lstStyle/>
        <a:p>
          <a:endParaRPr lang="en-GB"/>
        </a:p>
      </dgm:t>
    </dgm:pt>
    <dgm:pt modelId="{EB32AD2C-D0A1-41A3-9E92-364DFBABA645}" type="pres">
      <dgm:prSet presAssocID="{49A15051-07CB-4542-A96B-1BD017E9B34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25D321B-8337-4F8B-89FD-60CEAC701E75}" type="pres">
      <dgm:prSet presAssocID="{36586E65-8107-44B0-8E22-0E7F36366158}" presName="thickLine" presStyleLbl="alignNode1" presStyleIdx="0" presStyleCnt="3"/>
      <dgm:spPr/>
    </dgm:pt>
    <dgm:pt modelId="{0FE20DE1-318D-4F45-BCC4-F219E2EA3D90}" type="pres">
      <dgm:prSet presAssocID="{36586E65-8107-44B0-8E22-0E7F36366158}" presName="horz1" presStyleCnt="0"/>
      <dgm:spPr/>
    </dgm:pt>
    <dgm:pt modelId="{1804E73C-E927-428F-B7C9-1F15B3A093EF}" type="pres">
      <dgm:prSet presAssocID="{36586E65-8107-44B0-8E22-0E7F36366158}" presName="tx1" presStyleLbl="revTx" presStyleIdx="0" presStyleCnt="3" custLinFactNeighborX="-358" custLinFactNeighborY="-26644"/>
      <dgm:spPr/>
      <dgm:t>
        <a:bodyPr/>
        <a:lstStyle/>
        <a:p>
          <a:endParaRPr lang="en-US"/>
        </a:p>
      </dgm:t>
    </dgm:pt>
    <dgm:pt modelId="{0B9AC5FA-1DDF-4ED3-85AD-D2A42F6CE0D5}" type="pres">
      <dgm:prSet presAssocID="{36586E65-8107-44B0-8E22-0E7F36366158}" presName="vert1" presStyleCnt="0"/>
      <dgm:spPr/>
    </dgm:pt>
    <dgm:pt modelId="{6EB71955-6C02-470A-86C9-668C73655EC6}" type="pres">
      <dgm:prSet presAssocID="{05D7307C-1A9B-4477-A9EF-51B11D29A255}" presName="thickLine" presStyleLbl="alignNode1" presStyleIdx="1" presStyleCnt="3" custLinFactNeighborX="-5632" custLinFactNeighborY="-94220"/>
      <dgm:spPr/>
    </dgm:pt>
    <dgm:pt modelId="{290BB8F1-DF77-46AC-9CE3-DFC8CF386B45}" type="pres">
      <dgm:prSet presAssocID="{05D7307C-1A9B-4477-A9EF-51B11D29A255}" presName="horz1" presStyleCnt="0"/>
      <dgm:spPr/>
    </dgm:pt>
    <dgm:pt modelId="{70D44BA5-5E0F-4EB3-BC8C-5D5162EFDEAB}" type="pres">
      <dgm:prSet presAssocID="{05D7307C-1A9B-4477-A9EF-51B11D29A255}" presName="tx1" presStyleLbl="revTx" presStyleIdx="1" presStyleCnt="3"/>
      <dgm:spPr/>
      <dgm:t>
        <a:bodyPr/>
        <a:lstStyle/>
        <a:p>
          <a:endParaRPr lang="en-US"/>
        </a:p>
      </dgm:t>
    </dgm:pt>
    <dgm:pt modelId="{647ABA58-F94F-4547-8ADB-1AF26A7618D7}" type="pres">
      <dgm:prSet presAssocID="{05D7307C-1A9B-4477-A9EF-51B11D29A255}" presName="vert1" presStyleCnt="0"/>
      <dgm:spPr/>
    </dgm:pt>
    <dgm:pt modelId="{5EEADFDD-B421-4299-8033-8BB6EA6EDE69}" type="pres">
      <dgm:prSet presAssocID="{A9417E0E-DF4E-441C-A43A-FFF8F32F4A2F}" presName="thickLine" presStyleLbl="alignNode1" presStyleIdx="2" presStyleCnt="3" custLinFactNeighborY="-3373"/>
      <dgm:spPr/>
    </dgm:pt>
    <dgm:pt modelId="{8DDC6B74-B24B-4451-B85F-E6228BE9F36F}" type="pres">
      <dgm:prSet presAssocID="{A9417E0E-DF4E-441C-A43A-FFF8F32F4A2F}" presName="horz1" presStyleCnt="0"/>
      <dgm:spPr/>
    </dgm:pt>
    <dgm:pt modelId="{F37A8349-CF98-4C92-9E4F-C9612AA4B50B}" type="pres">
      <dgm:prSet presAssocID="{A9417E0E-DF4E-441C-A43A-FFF8F32F4A2F}" presName="tx1" presStyleLbl="revTx" presStyleIdx="2" presStyleCnt="3" custScaleY="311176"/>
      <dgm:spPr/>
      <dgm:t>
        <a:bodyPr/>
        <a:lstStyle/>
        <a:p>
          <a:endParaRPr lang="en-US"/>
        </a:p>
      </dgm:t>
    </dgm:pt>
    <dgm:pt modelId="{02F01153-2FBF-4FE0-BA79-446B8CA3BFA2}" type="pres">
      <dgm:prSet presAssocID="{A9417E0E-DF4E-441C-A43A-FFF8F32F4A2F}" presName="vert1" presStyleCnt="0"/>
      <dgm:spPr/>
    </dgm:pt>
  </dgm:ptLst>
  <dgm:cxnLst>
    <dgm:cxn modelId="{17DD0B2D-22CC-4E9B-AC49-482D1A039D2D}" type="presOf" srcId="{49A15051-07CB-4542-A96B-1BD017E9B342}" destId="{EB32AD2C-D0A1-41A3-9E92-364DFBABA645}" srcOrd="0" destOrd="0" presId="urn:microsoft.com/office/officeart/2008/layout/LinedList"/>
    <dgm:cxn modelId="{1DA1615C-3FE6-4D87-B9B2-35ADE2F07058}" type="presOf" srcId="{A9417E0E-DF4E-441C-A43A-FFF8F32F4A2F}" destId="{F37A8349-CF98-4C92-9E4F-C9612AA4B50B}" srcOrd="0" destOrd="0" presId="urn:microsoft.com/office/officeart/2008/layout/LinedList"/>
    <dgm:cxn modelId="{49DB4E88-8C2E-4E82-A90A-000FA465CBC2}" type="presOf" srcId="{05D7307C-1A9B-4477-A9EF-51B11D29A255}" destId="{70D44BA5-5E0F-4EB3-BC8C-5D5162EFDEAB}" srcOrd="0" destOrd="0" presId="urn:microsoft.com/office/officeart/2008/layout/LinedList"/>
    <dgm:cxn modelId="{6B8C2997-372D-4423-B8E4-7AC758008A42}" srcId="{49A15051-07CB-4542-A96B-1BD017E9B342}" destId="{A9417E0E-DF4E-441C-A43A-FFF8F32F4A2F}" srcOrd="2" destOrd="0" parTransId="{7710875F-F5A6-459E-A1CD-CCEFBECEEABC}" sibTransId="{C76464EB-5594-49EA-9664-24AD798292E0}"/>
    <dgm:cxn modelId="{78AD3DD3-CE20-475A-B613-6738AF1AC08A}" type="presOf" srcId="{36586E65-8107-44B0-8E22-0E7F36366158}" destId="{1804E73C-E927-428F-B7C9-1F15B3A093EF}" srcOrd="0" destOrd="0" presId="urn:microsoft.com/office/officeart/2008/layout/LinedList"/>
    <dgm:cxn modelId="{4BB527FC-BABD-4B16-8917-12EF83C6F9E5}" srcId="{49A15051-07CB-4542-A96B-1BD017E9B342}" destId="{36586E65-8107-44B0-8E22-0E7F36366158}" srcOrd="0" destOrd="0" parTransId="{159BC94A-0F16-4D46-876D-238AF7CC21C8}" sibTransId="{50826312-1A41-46B8-B9D8-3E515AD36F8E}"/>
    <dgm:cxn modelId="{3D18AF44-F5AF-4C4B-89DC-E8B387004519}" srcId="{49A15051-07CB-4542-A96B-1BD017E9B342}" destId="{05D7307C-1A9B-4477-A9EF-51B11D29A255}" srcOrd="1" destOrd="0" parTransId="{CEF85803-5692-404A-94CF-3BFDF0458E46}" sibTransId="{191B27D6-2838-4A90-BC6D-012A76E9B522}"/>
    <dgm:cxn modelId="{BB0A087D-BEAE-4CFF-B23A-5C6C33111D83}" type="presParOf" srcId="{EB32AD2C-D0A1-41A3-9E92-364DFBABA645}" destId="{525D321B-8337-4F8B-89FD-60CEAC701E75}" srcOrd="0" destOrd="0" presId="urn:microsoft.com/office/officeart/2008/layout/LinedList"/>
    <dgm:cxn modelId="{AD577DD1-F926-4EF1-8F67-70986211F3D1}" type="presParOf" srcId="{EB32AD2C-D0A1-41A3-9E92-364DFBABA645}" destId="{0FE20DE1-318D-4F45-BCC4-F219E2EA3D90}" srcOrd="1" destOrd="0" presId="urn:microsoft.com/office/officeart/2008/layout/LinedList"/>
    <dgm:cxn modelId="{01D6DEF0-5FDA-40A4-B354-E6D4DBBE3A2A}" type="presParOf" srcId="{0FE20DE1-318D-4F45-BCC4-F219E2EA3D90}" destId="{1804E73C-E927-428F-B7C9-1F15B3A093EF}" srcOrd="0" destOrd="0" presId="urn:microsoft.com/office/officeart/2008/layout/LinedList"/>
    <dgm:cxn modelId="{53AB046A-1C1A-45C9-A554-A1F675030B89}" type="presParOf" srcId="{0FE20DE1-318D-4F45-BCC4-F219E2EA3D90}" destId="{0B9AC5FA-1DDF-4ED3-85AD-D2A42F6CE0D5}" srcOrd="1" destOrd="0" presId="urn:microsoft.com/office/officeart/2008/layout/LinedList"/>
    <dgm:cxn modelId="{BCB5F5BB-D08F-47DD-91D8-6F097933208E}" type="presParOf" srcId="{EB32AD2C-D0A1-41A3-9E92-364DFBABA645}" destId="{6EB71955-6C02-470A-86C9-668C73655EC6}" srcOrd="2" destOrd="0" presId="urn:microsoft.com/office/officeart/2008/layout/LinedList"/>
    <dgm:cxn modelId="{95B8A594-9C84-470D-9792-5CB8B3F0F708}" type="presParOf" srcId="{EB32AD2C-D0A1-41A3-9E92-364DFBABA645}" destId="{290BB8F1-DF77-46AC-9CE3-DFC8CF386B45}" srcOrd="3" destOrd="0" presId="urn:microsoft.com/office/officeart/2008/layout/LinedList"/>
    <dgm:cxn modelId="{C37849E1-8788-4ECB-BCAB-F087D16A2030}" type="presParOf" srcId="{290BB8F1-DF77-46AC-9CE3-DFC8CF386B45}" destId="{70D44BA5-5E0F-4EB3-BC8C-5D5162EFDEAB}" srcOrd="0" destOrd="0" presId="urn:microsoft.com/office/officeart/2008/layout/LinedList"/>
    <dgm:cxn modelId="{73238164-E92E-4A8D-9CB7-E902E42B29D8}" type="presParOf" srcId="{290BB8F1-DF77-46AC-9CE3-DFC8CF386B45}" destId="{647ABA58-F94F-4547-8ADB-1AF26A7618D7}" srcOrd="1" destOrd="0" presId="urn:microsoft.com/office/officeart/2008/layout/LinedList"/>
    <dgm:cxn modelId="{03825ED9-487B-4B7D-9201-142AFD48EB38}" type="presParOf" srcId="{EB32AD2C-D0A1-41A3-9E92-364DFBABA645}" destId="{5EEADFDD-B421-4299-8033-8BB6EA6EDE69}" srcOrd="4" destOrd="0" presId="urn:microsoft.com/office/officeart/2008/layout/LinedList"/>
    <dgm:cxn modelId="{1603EB5A-2CF1-40D8-B2A4-39B9FA0D464A}" type="presParOf" srcId="{EB32AD2C-D0A1-41A3-9E92-364DFBABA645}" destId="{8DDC6B74-B24B-4451-B85F-E6228BE9F36F}" srcOrd="5" destOrd="0" presId="urn:microsoft.com/office/officeart/2008/layout/LinedList"/>
    <dgm:cxn modelId="{DF85E3D2-6BFD-436D-8CC6-E3C1C391C163}" type="presParOf" srcId="{8DDC6B74-B24B-4451-B85F-E6228BE9F36F}" destId="{F37A8349-CF98-4C92-9E4F-C9612AA4B50B}" srcOrd="0" destOrd="0" presId="urn:microsoft.com/office/officeart/2008/layout/LinedList"/>
    <dgm:cxn modelId="{E5CB1CFB-26E1-4BC0-A3E0-E31B8E26E655}" type="presParOf" srcId="{8DDC6B74-B24B-4451-B85F-E6228BE9F36F}" destId="{02F01153-2FBF-4FE0-BA79-446B8CA3BFA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D2CCFE-2270-4E49-9B92-0BB113C9404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E6AB34B-E547-40A5-93D8-BD4489001DB2}">
      <dgm:prSet/>
      <dgm:spPr/>
      <dgm:t>
        <a:bodyPr/>
        <a:lstStyle/>
        <a:p>
          <a:r>
            <a:rPr lang="en-GB" b="1"/>
            <a:t>D7</a:t>
          </a:r>
          <a:r>
            <a:rPr lang="en-GB"/>
            <a:t> </a:t>
          </a:r>
          <a:r>
            <a:rPr lang="en-GB" b="1"/>
            <a:t>Identify different transitions that children may experience</a:t>
          </a:r>
          <a:endParaRPr lang="en-US"/>
        </a:p>
      </dgm:t>
    </dgm:pt>
    <dgm:pt modelId="{5E205486-D109-4E45-87C7-888A28A4AB83}" type="parTrans" cxnId="{EF40901F-21B6-4947-88C2-F6A79A1E4546}">
      <dgm:prSet/>
      <dgm:spPr/>
      <dgm:t>
        <a:bodyPr/>
        <a:lstStyle/>
        <a:p>
          <a:endParaRPr lang="en-US"/>
        </a:p>
      </dgm:t>
    </dgm:pt>
    <dgm:pt modelId="{165EDD0F-463C-474C-B806-2E7AE1CD7DA4}" type="sibTrans" cxnId="{EF40901F-21B6-4947-88C2-F6A79A1E4546}">
      <dgm:prSet/>
      <dgm:spPr/>
      <dgm:t>
        <a:bodyPr/>
        <a:lstStyle/>
        <a:p>
          <a:endParaRPr lang="en-US"/>
        </a:p>
      </dgm:t>
    </dgm:pt>
    <dgm:pt modelId="{C3ED52B0-5DCF-45D8-AEF3-0D47DC5E7544}">
      <dgm:prSet/>
      <dgm:spPr/>
      <dgm:t>
        <a:bodyPr/>
        <a:lstStyle/>
        <a:p>
          <a:r>
            <a:rPr lang="en-GB" b="1"/>
            <a:t>C1 Identify the possible effects of transitions on the development of children.</a:t>
          </a:r>
          <a:endParaRPr lang="en-US"/>
        </a:p>
      </dgm:t>
    </dgm:pt>
    <dgm:pt modelId="{C8BC7F20-3ACA-43E4-B6DC-7076F2D9D0DC}" type="parTrans" cxnId="{D014260A-1B86-49B4-A183-01161F084117}">
      <dgm:prSet/>
      <dgm:spPr/>
      <dgm:t>
        <a:bodyPr/>
        <a:lstStyle/>
        <a:p>
          <a:endParaRPr lang="en-US"/>
        </a:p>
      </dgm:t>
    </dgm:pt>
    <dgm:pt modelId="{90AD7BCF-A1D6-4409-A177-8C3CA33F7463}" type="sibTrans" cxnId="{D014260A-1B86-49B4-A183-01161F084117}">
      <dgm:prSet/>
      <dgm:spPr/>
      <dgm:t>
        <a:bodyPr/>
        <a:lstStyle/>
        <a:p>
          <a:endParaRPr lang="en-US"/>
        </a:p>
      </dgm:t>
    </dgm:pt>
    <dgm:pt modelId="{CDD63ED8-3261-48F4-BE44-F3BC9BBFD2AB}">
      <dgm:prSet/>
      <dgm:spPr/>
      <dgm:t>
        <a:bodyPr/>
        <a:lstStyle/>
        <a:p>
          <a:r>
            <a:rPr lang="en-GB"/>
            <a:t>For these assignments you will produce an </a:t>
          </a:r>
          <a:r>
            <a:rPr lang="en-GB" b="1"/>
            <a:t>information booklet using Power Point </a:t>
          </a:r>
          <a:endParaRPr lang="en-US"/>
        </a:p>
      </dgm:t>
    </dgm:pt>
    <dgm:pt modelId="{1F7A4BB7-98AC-4D5D-9E47-4BC6F12C9BFC}" type="parTrans" cxnId="{58B2835C-A79E-413E-94F6-33D9F611A443}">
      <dgm:prSet/>
      <dgm:spPr/>
      <dgm:t>
        <a:bodyPr/>
        <a:lstStyle/>
        <a:p>
          <a:endParaRPr lang="en-US"/>
        </a:p>
      </dgm:t>
    </dgm:pt>
    <dgm:pt modelId="{C0C5FF6F-5725-4C28-8245-4DCD5CDEEF16}" type="sibTrans" cxnId="{58B2835C-A79E-413E-94F6-33D9F611A443}">
      <dgm:prSet/>
      <dgm:spPr/>
      <dgm:t>
        <a:bodyPr/>
        <a:lstStyle/>
        <a:p>
          <a:endParaRPr lang="en-US"/>
        </a:p>
      </dgm:t>
    </dgm:pt>
    <dgm:pt modelId="{8479E2FA-900E-42D0-B4BB-2100EA7AC159}" type="pres">
      <dgm:prSet presAssocID="{8CD2CCFE-2270-4E49-9B92-0BB113C9404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DCB367-5BA2-45D8-871F-EE3B68C09785}" type="pres">
      <dgm:prSet presAssocID="{8CD2CCFE-2270-4E49-9B92-0BB113C94046}" presName="dummyMaxCanvas" presStyleCnt="0">
        <dgm:presLayoutVars/>
      </dgm:prSet>
      <dgm:spPr/>
    </dgm:pt>
    <dgm:pt modelId="{FFF95B8F-E54A-4AE6-9343-0EE086D0E76F}" type="pres">
      <dgm:prSet presAssocID="{8CD2CCFE-2270-4E49-9B92-0BB113C9404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753CC-1154-470E-8D59-566933A87B6E}" type="pres">
      <dgm:prSet presAssocID="{8CD2CCFE-2270-4E49-9B92-0BB113C9404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54E28-7D60-4CBF-9A71-730A2A3755B2}" type="pres">
      <dgm:prSet presAssocID="{8CD2CCFE-2270-4E49-9B92-0BB113C9404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88E1A-23D1-478E-8288-40D9793A03AB}" type="pres">
      <dgm:prSet presAssocID="{8CD2CCFE-2270-4E49-9B92-0BB113C9404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537C29-973C-4600-8F1C-CD490C6181F5}" type="pres">
      <dgm:prSet presAssocID="{8CD2CCFE-2270-4E49-9B92-0BB113C9404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3DBD6-41E9-43C1-99F9-4C69A96FD9F4}" type="pres">
      <dgm:prSet presAssocID="{8CD2CCFE-2270-4E49-9B92-0BB113C9404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2314D-E004-471B-AC92-506F2851A002}" type="pres">
      <dgm:prSet presAssocID="{8CD2CCFE-2270-4E49-9B92-0BB113C9404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74A6E0-560F-4186-9E81-7ACF9D143858}" type="pres">
      <dgm:prSet presAssocID="{8CD2CCFE-2270-4E49-9B92-0BB113C9404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FDF7E7-82E8-42A3-8C7E-37C9FB6A8FE3}" type="presOf" srcId="{CDD63ED8-3261-48F4-BE44-F3BC9BBFD2AB}" destId="{B174A6E0-560F-4186-9E81-7ACF9D143858}" srcOrd="1" destOrd="0" presId="urn:microsoft.com/office/officeart/2005/8/layout/vProcess5"/>
    <dgm:cxn modelId="{A306E8CA-0754-4459-BD40-B1794435C85D}" type="presOf" srcId="{CDD63ED8-3261-48F4-BE44-F3BC9BBFD2AB}" destId="{B9754E28-7D60-4CBF-9A71-730A2A3755B2}" srcOrd="0" destOrd="0" presId="urn:microsoft.com/office/officeart/2005/8/layout/vProcess5"/>
    <dgm:cxn modelId="{6871142B-D5EF-4D07-9916-7AF4DA73D834}" type="presOf" srcId="{90AD7BCF-A1D6-4409-A177-8C3CA33F7463}" destId="{F1537C29-973C-4600-8F1C-CD490C6181F5}" srcOrd="0" destOrd="0" presId="urn:microsoft.com/office/officeart/2005/8/layout/vProcess5"/>
    <dgm:cxn modelId="{58B2835C-A79E-413E-94F6-33D9F611A443}" srcId="{8CD2CCFE-2270-4E49-9B92-0BB113C94046}" destId="{CDD63ED8-3261-48F4-BE44-F3BC9BBFD2AB}" srcOrd="2" destOrd="0" parTransId="{1F7A4BB7-98AC-4D5D-9E47-4BC6F12C9BFC}" sibTransId="{C0C5FF6F-5725-4C28-8245-4DCD5CDEEF16}"/>
    <dgm:cxn modelId="{589ADE21-4397-493C-B27A-F7C18FFB61A8}" type="presOf" srcId="{8CD2CCFE-2270-4E49-9B92-0BB113C94046}" destId="{8479E2FA-900E-42D0-B4BB-2100EA7AC159}" srcOrd="0" destOrd="0" presId="urn:microsoft.com/office/officeart/2005/8/layout/vProcess5"/>
    <dgm:cxn modelId="{1861CA8F-EEDD-47DF-906F-57F539BC8C76}" type="presOf" srcId="{FE6AB34B-E547-40A5-93D8-BD4489001DB2}" destId="{FFF95B8F-E54A-4AE6-9343-0EE086D0E76F}" srcOrd="0" destOrd="0" presId="urn:microsoft.com/office/officeart/2005/8/layout/vProcess5"/>
    <dgm:cxn modelId="{EF40901F-21B6-4947-88C2-F6A79A1E4546}" srcId="{8CD2CCFE-2270-4E49-9B92-0BB113C94046}" destId="{FE6AB34B-E547-40A5-93D8-BD4489001DB2}" srcOrd="0" destOrd="0" parTransId="{5E205486-D109-4E45-87C7-888A28A4AB83}" sibTransId="{165EDD0F-463C-474C-B806-2E7AE1CD7DA4}"/>
    <dgm:cxn modelId="{79798E11-9E0A-4A59-BD54-32E288FA24D8}" type="presOf" srcId="{165EDD0F-463C-474C-B806-2E7AE1CD7DA4}" destId="{43488E1A-23D1-478E-8288-40D9793A03AB}" srcOrd="0" destOrd="0" presId="urn:microsoft.com/office/officeart/2005/8/layout/vProcess5"/>
    <dgm:cxn modelId="{D014260A-1B86-49B4-A183-01161F084117}" srcId="{8CD2CCFE-2270-4E49-9B92-0BB113C94046}" destId="{C3ED52B0-5DCF-45D8-AEF3-0D47DC5E7544}" srcOrd="1" destOrd="0" parTransId="{C8BC7F20-3ACA-43E4-B6DC-7076F2D9D0DC}" sibTransId="{90AD7BCF-A1D6-4409-A177-8C3CA33F7463}"/>
    <dgm:cxn modelId="{5CE21E07-C8B9-4DAE-97C0-C4EDFB53B805}" type="presOf" srcId="{C3ED52B0-5DCF-45D8-AEF3-0D47DC5E7544}" destId="{04D753CC-1154-470E-8D59-566933A87B6E}" srcOrd="0" destOrd="0" presId="urn:microsoft.com/office/officeart/2005/8/layout/vProcess5"/>
    <dgm:cxn modelId="{12CD3819-8171-4C9E-9FD9-24B2BDD3B1F3}" type="presOf" srcId="{C3ED52B0-5DCF-45D8-AEF3-0D47DC5E7544}" destId="{BC32314D-E004-471B-AC92-506F2851A002}" srcOrd="1" destOrd="0" presId="urn:microsoft.com/office/officeart/2005/8/layout/vProcess5"/>
    <dgm:cxn modelId="{AB3908A0-DFE7-4CC8-82FA-78FA267774DD}" type="presOf" srcId="{FE6AB34B-E547-40A5-93D8-BD4489001DB2}" destId="{CDC3DBD6-41E9-43C1-99F9-4C69A96FD9F4}" srcOrd="1" destOrd="0" presId="urn:microsoft.com/office/officeart/2005/8/layout/vProcess5"/>
    <dgm:cxn modelId="{9210E97A-3C63-4015-9B7F-FC378AFD3D24}" type="presParOf" srcId="{8479E2FA-900E-42D0-B4BB-2100EA7AC159}" destId="{B8DCB367-5BA2-45D8-871F-EE3B68C09785}" srcOrd="0" destOrd="0" presId="urn:microsoft.com/office/officeart/2005/8/layout/vProcess5"/>
    <dgm:cxn modelId="{E3C6F546-D84A-4E3A-862D-C55F610D0285}" type="presParOf" srcId="{8479E2FA-900E-42D0-B4BB-2100EA7AC159}" destId="{FFF95B8F-E54A-4AE6-9343-0EE086D0E76F}" srcOrd="1" destOrd="0" presId="urn:microsoft.com/office/officeart/2005/8/layout/vProcess5"/>
    <dgm:cxn modelId="{D519CAA3-2056-406E-83B1-2D701C9A2B00}" type="presParOf" srcId="{8479E2FA-900E-42D0-B4BB-2100EA7AC159}" destId="{04D753CC-1154-470E-8D59-566933A87B6E}" srcOrd="2" destOrd="0" presId="urn:microsoft.com/office/officeart/2005/8/layout/vProcess5"/>
    <dgm:cxn modelId="{06EA4825-F9FD-4FC1-887F-59A16C74381F}" type="presParOf" srcId="{8479E2FA-900E-42D0-B4BB-2100EA7AC159}" destId="{B9754E28-7D60-4CBF-9A71-730A2A3755B2}" srcOrd="3" destOrd="0" presId="urn:microsoft.com/office/officeart/2005/8/layout/vProcess5"/>
    <dgm:cxn modelId="{16EB3B29-5E5E-44C6-A1D3-E1F13C136097}" type="presParOf" srcId="{8479E2FA-900E-42D0-B4BB-2100EA7AC159}" destId="{43488E1A-23D1-478E-8288-40D9793A03AB}" srcOrd="4" destOrd="0" presId="urn:microsoft.com/office/officeart/2005/8/layout/vProcess5"/>
    <dgm:cxn modelId="{64A872C2-54B5-4F6A-9B46-ECAA01619A78}" type="presParOf" srcId="{8479E2FA-900E-42D0-B4BB-2100EA7AC159}" destId="{F1537C29-973C-4600-8F1C-CD490C6181F5}" srcOrd="5" destOrd="0" presId="urn:microsoft.com/office/officeart/2005/8/layout/vProcess5"/>
    <dgm:cxn modelId="{78830804-8C86-4483-94A6-46036E1AB84B}" type="presParOf" srcId="{8479E2FA-900E-42D0-B4BB-2100EA7AC159}" destId="{CDC3DBD6-41E9-43C1-99F9-4C69A96FD9F4}" srcOrd="6" destOrd="0" presId="urn:microsoft.com/office/officeart/2005/8/layout/vProcess5"/>
    <dgm:cxn modelId="{2981959B-BCC3-48DF-8995-E5399B714DE2}" type="presParOf" srcId="{8479E2FA-900E-42D0-B4BB-2100EA7AC159}" destId="{BC32314D-E004-471B-AC92-506F2851A002}" srcOrd="7" destOrd="0" presId="urn:microsoft.com/office/officeart/2005/8/layout/vProcess5"/>
    <dgm:cxn modelId="{59E8EF97-D602-4D57-98D9-4EA3939B568D}" type="presParOf" srcId="{8479E2FA-900E-42D0-B4BB-2100EA7AC159}" destId="{B174A6E0-560F-4186-9E81-7ACF9D14385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A15051-07CB-4542-A96B-1BD017E9B342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6E65-8107-44B0-8E22-0E7F36366158}">
      <dgm:prSet/>
      <dgm:spPr/>
      <dgm:t>
        <a:bodyPr/>
        <a:lstStyle/>
        <a:p>
          <a:endParaRPr lang="en-US" dirty="0"/>
        </a:p>
      </dgm:t>
    </dgm:pt>
    <dgm:pt modelId="{159BC94A-0F16-4D46-876D-238AF7CC21C8}" type="parTrans" cxnId="{4BB527FC-BABD-4B16-8917-12EF83C6F9E5}">
      <dgm:prSet/>
      <dgm:spPr/>
      <dgm:t>
        <a:bodyPr/>
        <a:lstStyle/>
        <a:p>
          <a:endParaRPr lang="en-US"/>
        </a:p>
      </dgm:t>
    </dgm:pt>
    <dgm:pt modelId="{50826312-1A41-46B8-B9D8-3E515AD36F8E}" type="sibTrans" cxnId="{4BB527FC-BABD-4B16-8917-12EF83C6F9E5}">
      <dgm:prSet/>
      <dgm:spPr/>
      <dgm:t>
        <a:bodyPr/>
        <a:lstStyle/>
        <a:p>
          <a:endParaRPr lang="en-US"/>
        </a:p>
      </dgm:t>
    </dgm:pt>
    <dgm:pt modelId="{05D7307C-1A9B-4477-A9EF-51B11D29A255}">
      <dgm:prSet custT="1"/>
      <dgm:spPr/>
      <dgm:t>
        <a:bodyPr/>
        <a:lstStyle/>
        <a:p>
          <a:endParaRPr lang="en-US" sz="2800" dirty="0"/>
        </a:p>
      </dgm:t>
    </dgm:pt>
    <dgm:pt modelId="{CEF85803-5692-404A-94CF-3BFDF0458E46}" type="parTrans" cxnId="{3D18AF44-F5AF-4C4B-89DC-E8B387004519}">
      <dgm:prSet/>
      <dgm:spPr/>
      <dgm:t>
        <a:bodyPr/>
        <a:lstStyle/>
        <a:p>
          <a:endParaRPr lang="en-US"/>
        </a:p>
      </dgm:t>
    </dgm:pt>
    <dgm:pt modelId="{191B27D6-2838-4A90-BC6D-012A76E9B522}" type="sibTrans" cxnId="{3D18AF44-F5AF-4C4B-89DC-E8B387004519}">
      <dgm:prSet/>
      <dgm:spPr/>
      <dgm:t>
        <a:bodyPr/>
        <a:lstStyle/>
        <a:p>
          <a:endParaRPr lang="en-US"/>
        </a:p>
      </dgm:t>
    </dgm:pt>
    <dgm:pt modelId="{DE584756-246D-4785-ADD7-E374B445380A}">
      <dgm:prSet custT="1"/>
      <dgm:spPr/>
      <dgm:t>
        <a:bodyPr/>
        <a:lstStyle/>
        <a:p>
          <a:r>
            <a:rPr lang="en-GB" sz="2800" b="1"/>
            <a:t>Assignment D7: Identify different transitions that children may experience</a:t>
          </a:r>
          <a:endParaRPr lang="en-GB" sz="2800" b="1" dirty="0"/>
        </a:p>
      </dgm:t>
    </dgm:pt>
    <dgm:pt modelId="{62818170-0A40-4824-9668-D34386909E67}" type="parTrans" cxnId="{65F9F029-0DB5-40F3-B48E-F7EC0E61093A}">
      <dgm:prSet/>
      <dgm:spPr/>
      <dgm:t>
        <a:bodyPr/>
        <a:lstStyle/>
        <a:p>
          <a:endParaRPr lang="en-GB"/>
        </a:p>
      </dgm:t>
    </dgm:pt>
    <dgm:pt modelId="{EA81DDDA-66CC-4727-9D3E-CDF762344B3D}" type="sibTrans" cxnId="{65F9F029-0DB5-40F3-B48E-F7EC0E61093A}">
      <dgm:prSet/>
      <dgm:spPr/>
      <dgm:t>
        <a:bodyPr/>
        <a:lstStyle/>
        <a:p>
          <a:endParaRPr lang="en-GB"/>
        </a:p>
      </dgm:t>
    </dgm:pt>
    <dgm:pt modelId="{74BB09E3-A42B-4C55-AEF1-8AE3D140CCCF}">
      <dgm:prSet custT="1"/>
      <dgm:spPr/>
      <dgm:t>
        <a:bodyPr/>
        <a:lstStyle/>
        <a:p>
          <a:r>
            <a:rPr lang="en-GB" sz="2800" b="1"/>
            <a:t>Assignment C1: Identify the possible effects of transitions on the development of children.</a:t>
          </a:r>
          <a:endParaRPr lang="en-GB" sz="2800" b="1" dirty="0"/>
        </a:p>
      </dgm:t>
    </dgm:pt>
    <dgm:pt modelId="{9A312FEA-4FC6-41B0-9125-41B9F39D9ACA}" type="parTrans" cxnId="{C8BDFF7D-D11E-4BF2-B275-3F364E0D592C}">
      <dgm:prSet/>
      <dgm:spPr/>
      <dgm:t>
        <a:bodyPr/>
        <a:lstStyle/>
        <a:p>
          <a:endParaRPr lang="en-GB"/>
        </a:p>
      </dgm:t>
    </dgm:pt>
    <dgm:pt modelId="{1B71F5ED-DB05-4176-AB04-C75272DCB892}" type="sibTrans" cxnId="{C8BDFF7D-D11E-4BF2-B275-3F364E0D592C}">
      <dgm:prSet/>
      <dgm:spPr/>
      <dgm:t>
        <a:bodyPr/>
        <a:lstStyle/>
        <a:p>
          <a:endParaRPr lang="en-GB"/>
        </a:p>
      </dgm:t>
    </dgm:pt>
    <dgm:pt modelId="{EB32AD2C-D0A1-41A3-9E92-364DFBABA645}" type="pres">
      <dgm:prSet presAssocID="{49A15051-07CB-4542-A96B-1BD017E9B34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25D321B-8337-4F8B-89FD-60CEAC701E75}" type="pres">
      <dgm:prSet presAssocID="{36586E65-8107-44B0-8E22-0E7F36366158}" presName="thickLine" presStyleLbl="alignNode1" presStyleIdx="0" presStyleCnt="4"/>
      <dgm:spPr/>
    </dgm:pt>
    <dgm:pt modelId="{0FE20DE1-318D-4F45-BCC4-F219E2EA3D90}" type="pres">
      <dgm:prSet presAssocID="{36586E65-8107-44B0-8E22-0E7F36366158}" presName="horz1" presStyleCnt="0"/>
      <dgm:spPr/>
    </dgm:pt>
    <dgm:pt modelId="{1804E73C-E927-428F-B7C9-1F15B3A093EF}" type="pres">
      <dgm:prSet presAssocID="{36586E65-8107-44B0-8E22-0E7F36366158}" presName="tx1" presStyleLbl="revTx" presStyleIdx="0" presStyleCnt="4"/>
      <dgm:spPr/>
      <dgm:t>
        <a:bodyPr/>
        <a:lstStyle/>
        <a:p>
          <a:endParaRPr lang="en-US"/>
        </a:p>
      </dgm:t>
    </dgm:pt>
    <dgm:pt modelId="{0B9AC5FA-1DDF-4ED3-85AD-D2A42F6CE0D5}" type="pres">
      <dgm:prSet presAssocID="{36586E65-8107-44B0-8E22-0E7F36366158}" presName="vert1" presStyleCnt="0"/>
      <dgm:spPr/>
    </dgm:pt>
    <dgm:pt modelId="{6EB71955-6C02-470A-86C9-668C73655EC6}" type="pres">
      <dgm:prSet presAssocID="{05D7307C-1A9B-4477-A9EF-51B11D29A255}" presName="thickLine" presStyleLbl="alignNode1" presStyleIdx="1" presStyleCnt="4"/>
      <dgm:spPr/>
    </dgm:pt>
    <dgm:pt modelId="{290BB8F1-DF77-46AC-9CE3-DFC8CF386B45}" type="pres">
      <dgm:prSet presAssocID="{05D7307C-1A9B-4477-A9EF-51B11D29A255}" presName="horz1" presStyleCnt="0"/>
      <dgm:spPr/>
    </dgm:pt>
    <dgm:pt modelId="{70D44BA5-5E0F-4EB3-BC8C-5D5162EFDEAB}" type="pres">
      <dgm:prSet presAssocID="{05D7307C-1A9B-4477-A9EF-51B11D29A255}" presName="tx1" presStyleLbl="revTx" presStyleIdx="1" presStyleCnt="4"/>
      <dgm:spPr/>
      <dgm:t>
        <a:bodyPr/>
        <a:lstStyle/>
        <a:p>
          <a:endParaRPr lang="en-US"/>
        </a:p>
      </dgm:t>
    </dgm:pt>
    <dgm:pt modelId="{647ABA58-F94F-4547-8ADB-1AF26A7618D7}" type="pres">
      <dgm:prSet presAssocID="{05D7307C-1A9B-4477-A9EF-51B11D29A255}" presName="vert1" presStyleCnt="0"/>
      <dgm:spPr/>
    </dgm:pt>
    <dgm:pt modelId="{F2FE4E76-3CD1-41A2-B755-D5CD7C2D99C3}" type="pres">
      <dgm:prSet presAssocID="{DE584756-246D-4785-ADD7-E374B445380A}" presName="thickLine" presStyleLbl="alignNode1" presStyleIdx="2" presStyleCnt="4"/>
      <dgm:spPr/>
    </dgm:pt>
    <dgm:pt modelId="{A574A79F-54F2-4FAB-A594-DA4D0DA31137}" type="pres">
      <dgm:prSet presAssocID="{DE584756-246D-4785-ADD7-E374B445380A}" presName="horz1" presStyleCnt="0"/>
      <dgm:spPr/>
    </dgm:pt>
    <dgm:pt modelId="{5B0D457E-9190-430B-8B38-61881280439D}" type="pres">
      <dgm:prSet presAssocID="{DE584756-246D-4785-ADD7-E374B445380A}" presName="tx1" presStyleLbl="revTx" presStyleIdx="2" presStyleCnt="4" custScaleY="1133340"/>
      <dgm:spPr/>
      <dgm:t>
        <a:bodyPr/>
        <a:lstStyle/>
        <a:p>
          <a:endParaRPr lang="en-US"/>
        </a:p>
      </dgm:t>
    </dgm:pt>
    <dgm:pt modelId="{D7A8A224-C953-4DC7-A94A-A023598C17AE}" type="pres">
      <dgm:prSet presAssocID="{DE584756-246D-4785-ADD7-E374B445380A}" presName="vert1" presStyleCnt="0"/>
      <dgm:spPr/>
    </dgm:pt>
    <dgm:pt modelId="{AD9709DA-7837-435D-B55B-5B821479401E}" type="pres">
      <dgm:prSet presAssocID="{74BB09E3-A42B-4C55-AEF1-8AE3D140CCCF}" presName="thickLine" presStyleLbl="alignNode1" presStyleIdx="3" presStyleCnt="4" custLinFactNeighborX="-1899" custLinFactNeighborY="-26687"/>
      <dgm:spPr/>
    </dgm:pt>
    <dgm:pt modelId="{9FD7ADEC-FB7C-4F7E-9CCA-E15999088D83}" type="pres">
      <dgm:prSet presAssocID="{74BB09E3-A42B-4C55-AEF1-8AE3D140CCCF}" presName="horz1" presStyleCnt="0"/>
      <dgm:spPr/>
    </dgm:pt>
    <dgm:pt modelId="{BE6D7367-009F-4E39-A2EF-8C9F05FB8A88}" type="pres">
      <dgm:prSet presAssocID="{74BB09E3-A42B-4C55-AEF1-8AE3D140CCCF}" presName="tx1" presStyleLbl="revTx" presStyleIdx="3" presStyleCnt="4" custScaleY="1133340"/>
      <dgm:spPr/>
      <dgm:t>
        <a:bodyPr/>
        <a:lstStyle/>
        <a:p>
          <a:endParaRPr lang="en-US"/>
        </a:p>
      </dgm:t>
    </dgm:pt>
    <dgm:pt modelId="{F6628F85-2709-4487-BA0A-DFF4DDF3C8AC}" type="pres">
      <dgm:prSet presAssocID="{74BB09E3-A42B-4C55-AEF1-8AE3D140CCCF}" presName="vert1" presStyleCnt="0"/>
      <dgm:spPr/>
    </dgm:pt>
  </dgm:ptLst>
  <dgm:cxnLst>
    <dgm:cxn modelId="{65F9F029-0DB5-40F3-B48E-F7EC0E61093A}" srcId="{49A15051-07CB-4542-A96B-1BD017E9B342}" destId="{DE584756-246D-4785-ADD7-E374B445380A}" srcOrd="2" destOrd="0" parTransId="{62818170-0A40-4824-9668-D34386909E67}" sibTransId="{EA81DDDA-66CC-4727-9D3E-CDF762344B3D}"/>
    <dgm:cxn modelId="{3D18AF44-F5AF-4C4B-89DC-E8B387004519}" srcId="{49A15051-07CB-4542-A96B-1BD017E9B342}" destId="{05D7307C-1A9B-4477-A9EF-51B11D29A255}" srcOrd="1" destOrd="0" parTransId="{CEF85803-5692-404A-94CF-3BFDF0458E46}" sibTransId="{191B27D6-2838-4A90-BC6D-012A76E9B522}"/>
    <dgm:cxn modelId="{C8BDFF7D-D11E-4BF2-B275-3F364E0D592C}" srcId="{49A15051-07CB-4542-A96B-1BD017E9B342}" destId="{74BB09E3-A42B-4C55-AEF1-8AE3D140CCCF}" srcOrd="3" destOrd="0" parTransId="{9A312FEA-4FC6-41B0-9125-41B9F39D9ACA}" sibTransId="{1B71F5ED-DB05-4176-AB04-C75272DCB892}"/>
    <dgm:cxn modelId="{BFBE80E5-D689-4298-871E-7996A1C41590}" type="presOf" srcId="{36586E65-8107-44B0-8E22-0E7F36366158}" destId="{1804E73C-E927-428F-B7C9-1F15B3A093EF}" srcOrd="0" destOrd="0" presId="urn:microsoft.com/office/officeart/2008/layout/LinedList"/>
    <dgm:cxn modelId="{8E4CCE46-08B3-416F-884F-AA1427EB588C}" type="presOf" srcId="{74BB09E3-A42B-4C55-AEF1-8AE3D140CCCF}" destId="{BE6D7367-009F-4E39-A2EF-8C9F05FB8A88}" srcOrd="0" destOrd="0" presId="urn:microsoft.com/office/officeart/2008/layout/LinedList"/>
    <dgm:cxn modelId="{3B96CCE2-04B0-4E4C-B84F-37564BD56295}" type="presOf" srcId="{DE584756-246D-4785-ADD7-E374B445380A}" destId="{5B0D457E-9190-430B-8B38-61881280439D}" srcOrd="0" destOrd="0" presId="urn:microsoft.com/office/officeart/2008/layout/LinedList"/>
    <dgm:cxn modelId="{AB959C85-DA40-4BFC-B837-F8F95A2AC4F8}" type="presOf" srcId="{49A15051-07CB-4542-A96B-1BD017E9B342}" destId="{EB32AD2C-D0A1-41A3-9E92-364DFBABA645}" srcOrd="0" destOrd="0" presId="urn:microsoft.com/office/officeart/2008/layout/LinedList"/>
    <dgm:cxn modelId="{4BB527FC-BABD-4B16-8917-12EF83C6F9E5}" srcId="{49A15051-07CB-4542-A96B-1BD017E9B342}" destId="{36586E65-8107-44B0-8E22-0E7F36366158}" srcOrd="0" destOrd="0" parTransId="{159BC94A-0F16-4D46-876D-238AF7CC21C8}" sibTransId="{50826312-1A41-46B8-B9D8-3E515AD36F8E}"/>
    <dgm:cxn modelId="{9C3A943F-A4C7-4E99-8ED5-24D1E614BAE8}" type="presOf" srcId="{05D7307C-1A9B-4477-A9EF-51B11D29A255}" destId="{70D44BA5-5E0F-4EB3-BC8C-5D5162EFDEAB}" srcOrd="0" destOrd="0" presId="urn:microsoft.com/office/officeart/2008/layout/LinedList"/>
    <dgm:cxn modelId="{0756DE2A-4CB1-4680-A190-2EE9FC89C84D}" type="presParOf" srcId="{EB32AD2C-D0A1-41A3-9E92-364DFBABA645}" destId="{525D321B-8337-4F8B-89FD-60CEAC701E75}" srcOrd="0" destOrd="0" presId="urn:microsoft.com/office/officeart/2008/layout/LinedList"/>
    <dgm:cxn modelId="{7C3FD3AA-DF22-404D-8103-EFF0A13C1C75}" type="presParOf" srcId="{EB32AD2C-D0A1-41A3-9E92-364DFBABA645}" destId="{0FE20DE1-318D-4F45-BCC4-F219E2EA3D90}" srcOrd="1" destOrd="0" presId="urn:microsoft.com/office/officeart/2008/layout/LinedList"/>
    <dgm:cxn modelId="{B9B4AD8C-AF98-4A43-BDAC-850F1C708D22}" type="presParOf" srcId="{0FE20DE1-318D-4F45-BCC4-F219E2EA3D90}" destId="{1804E73C-E927-428F-B7C9-1F15B3A093EF}" srcOrd="0" destOrd="0" presId="urn:microsoft.com/office/officeart/2008/layout/LinedList"/>
    <dgm:cxn modelId="{B1A0EB38-CF17-4433-8C76-F5E0FE6CD911}" type="presParOf" srcId="{0FE20DE1-318D-4F45-BCC4-F219E2EA3D90}" destId="{0B9AC5FA-1DDF-4ED3-85AD-D2A42F6CE0D5}" srcOrd="1" destOrd="0" presId="urn:microsoft.com/office/officeart/2008/layout/LinedList"/>
    <dgm:cxn modelId="{D072C590-BA44-434C-8A85-73FB38F71C6F}" type="presParOf" srcId="{EB32AD2C-D0A1-41A3-9E92-364DFBABA645}" destId="{6EB71955-6C02-470A-86C9-668C73655EC6}" srcOrd="2" destOrd="0" presId="urn:microsoft.com/office/officeart/2008/layout/LinedList"/>
    <dgm:cxn modelId="{7F6C1E4A-DC7E-4DD7-9315-BDF450F51DD0}" type="presParOf" srcId="{EB32AD2C-D0A1-41A3-9E92-364DFBABA645}" destId="{290BB8F1-DF77-46AC-9CE3-DFC8CF386B45}" srcOrd="3" destOrd="0" presId="urn:microsoft.com/office/officeart/2008/layout/LinedList"/>
    <dgm:cxn modelId="{C1E38DA9-F72A-43B6-BF15-AAA13B212C54}" type="presParOf" srcId="{290BB8F1-DF77-46AC-9CE3-DFC8CF386B45}" destId="{70D44BA5-5E0F-4EB3-BC8C-5D5162EFDEAB}" srcOrd="0" destOrd="0" presId="urn:microsoft.com/office/officeart/2008/layout/LinedList"/>
    <dgm:cxn modelId="{FB92FE4C-0FCF-4125-AF92-94975D5FAA56}" type="presParOf" srcId="{290BB8F1-DF77-46AC-9CE3-DFC8CF386B45}" destId="{647ABA58-F94F-4547-8ADB-1AF26A7618D7}" srcOrd="1" destOrd="0" presId="urn:microsoft.com/office/officeart/2008/layout/LinedList"/>
    <dgm:cxn modelId="{71F7408F-BA43-4BA6-8714-D8E7A2704F4D}" type="presParOf" srcId="{EB32AD2C-D0A1-41A3-9E92-364DFBABA645}" destId="{F2FE4E76-3CD1-41A2-B755-D5CD7C2D99C3}" srcOrd="4" destOrd="0" presId="urn:microsoft.com/office/officeart/2008/layout/LinedList"/>
    <dgm:cxn modelId="{39BCE13F-74DA-4B94-982C-A210B13587C5}" type="presParOf" srcId="{EB32AD2C-D0A1-41A3-9E92-364DFBABA645}" destId="{A574A79F-54F2-4FAB-A594-DA4D0DA31137}" srcOrd="5" destOrd="0" presId="urn:microsoft.com/office/officeart/2008/layout/LinedList"/>
    <dgm:cxn modelId="{E9EF4385-80F2-415E-9834-434C672ECE74}" type="presParOf" srcId="{A574A79F-54F2-4FAB-A594-DA4D0DA31137}" destId="{5B0D457E-9190-430B-8B38-61881280439D}" srcOrd="0" destOrd="0" presId="urn:microsoft.com/office/officeart/2008/layout/LinedList"/>
    <dgm:cxn modelId="{8FDA37B5-8623-43F6-9102-CC804B41F28D}" type="presParOf" srcId="{A574A79F-54F2-4FAB-A594-DA4D0DA31137}" destId="{D7A8A224-C953-4DC7-A94A-A023598C17AE}" srcOrd="1" destOrd="0" presId="urn:microsoft.com/office/officeart/2008/layout/LinedList"/>
    <dgm:cxn modelId="{0ED81811-97FD-4111-8852-1C2834541A67}" type="presParOf" srcId="{EB32AD2C-D0A1-41A3-9E92-364DFBABA645}" destId="{AD9709DA-7837-435D-B55B-5B821479401E}" srcOrd="6" destOrd="0" presId="urn:microsoft.com/office/officeart/2008/layout/LinedList"/>
    <dgm:cxn modelId="{67A4F45E-58A3-4572-BA24-8AC9A28F1820}" type="presParOf" srcId="{EB32AD2C-D0A1-41A3-9E92-364DFBABA645}" destId="{9FD7ADEC-FB7C-4F7E-9CCA-E15999088D83}" srcOrd="7" destOrd="0" presId="urn:microsoft.com/office/officeart/2008/layout/LinedList"/>
    <dgm:cxn modelId="{E23357C8-A6A1-4138-973C-4908589E5FC8}" type="presParOf" srcId="{9FD7ADEC-FB7C-4F7E-9CCA-E15999088D83}" destId="{BE6D7367-009F-4E39-A2EF-8C9F05FB8A88}" srcOrd="0" destOrd="0" presId="urn:microsoft.com/office/officeart/2008/layout/LinedList"/>
    <dgm:cxn modelId="{9D27048E-272D-4703-9C0B-FFE031861572}" type="presParOf" srcId="{9FD7ADEC-FB7C-4F7E-9CCA-E15999088D83}" destId="{F6628F85-2709-4487-BA0A-DFF4DDF3C8A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4F5C95-AC3F-4AB4-A4AE-E2E6C9CED079}" type="doc">
      <dgm:prSet loTypeId="urn:microsoft.com/office/officeart/2008/layout/LinedList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0E03176D-1A6F-460D-B007-08F47F28331C}">
      <dgm:prSet/>
      <dgm:spPr/>
      <dgm:t>
        <a:bodyPr/>
        <a:lstStyle/>
        <a:p>
          <a:r>
            <a:rPr lang="en-GB" dirty="0"/>
            <a:t>Going to childminder, nursery or pre-school</a:t>
          </a:r>
          <a:endParaRPr lang="en-US" dirty="0"/>
        </a:p>
      </dgm:t>
    </dgm:pt>
    <dgm:pt modelId="{54631B7F-01C8-4A21-8B3D-8210EB2ABB4B}" type="parTrans" cxnId="{A08BD1DF-3F6C-4FBB-B8AB-B6045FFF4B09}">
      <dgm:prSet/>
      <dgm:spPr/>
      <dgm:t>
        <a:bodyPr/>
        <a:lstStyle/>
        <a:p>
          <a:endParaRPr lang="en-US"/>
        </a:p>
      </dgm:t>
    </dgm:pt>
    <dgm:pt modelId="{BE46E035-DECD-4481-9EA6-31F93A941AAF}" type="sibTrans" cxnId="{A08BD1DF-3F6C-4FBB-B8AB-B6045FFF4B09}">
      <dgm:prSet/>
      <dgm:spPr/>
      <dgm:t>
        <a:bodyPr/>
        <a:lstStyle/>
        <a:p>
          <a:endParaRPr lang="en-US"/>
        </a:p>
      </dgm:t>
    </dgm:pt>
    <dgm:pt modelId="{F2F7FA7A-011E-49EB-B446-9FF02E9C31F0}">
      <dgm:prSet/>
      <dgm:spPr/>
      <dgm:t>
        <a:bodyPr/>
        <a:lstStyle/>
        <a:p>
          <a:r>
            <a:rPr lang="en-GB" dirty="0"/>
            <a:t>Starting school</a:t>
          </a:r>
          <a:endParaRPr lang="en-US" dirty="0"/>
        </a:p>
      </dgm:t>
    </dgm:pt>
    <dgm:pt modelId="{EBA8D69C-27D4-4129-948E-A429DC6211AA}" type="parTrans" cxnId="{7DD28F09-185D-46C3-9841-31943FCF7885}">
      <dgm:prSet/>
      <dgm:spPr/>
      <dgm:t>
        <a:bodyPr/>
        <a:lstStyle/>
        <a:p>
          <a:endParaRPr lang="en-US"/>
        </a:p>
      </dgm:t>
    </dgm:pt>
    <dgm:pt modelId="{7B75805A-D51F-4B06-AE71-CD5E0B6A35ED}" type="sibTrans" cxnId="{7DD28F09-185D-46C3-9841-31943FCF7885}">
      <dgm:prSet/>
      <dgm:spPr/>
      <dgm:t>
        <a:bodyPr/>
        <a:lstStyle/>
        <a:p>
          <a:endParaRPr lang="en-US"/>
        </a:p>
      </dgm:t>
    </dgm:pt>
    <dgm:pt modelId="{2D052BDD-FAB9-4ADB-B620-382B7B8B2142}">
      <dgm:prSet/>
      <dgm:spPr/>
      <dgm:t>
        <a:bodyPr/>
        <a:lstStyle/>
        <a:p>
          <a:r>
            <a:rPr lang="en-GB"/>
            <a:t>Being cared for by family member</a:t>
          </a:r>
          <a:endParaRPr lang="en-US"/>
        </a:p>
      </dgm:t>
    </dgm:pt>
    <dgm:pt modelId="{2C7C967C-603F-4304-813C-738E6F6263B3}" type="parTrans" cxnId="{27EBB281-5FDE-4B37-8B6D-DB8850E8FB07}">
      <dgm:prSet/>
      <dgm:spPr/>
      <dgm:t>
        <a:bodyPr/>
        <a:lstStyle/>
        <a:p>
          <a:endParaRPr lang="en-US"/>
        </a:p>
      </dgm:t>
    </dgm:pt>
    <dgm:pt modelId="{65B7C7AE-9470-4DF1-896F-3D2A4C7485CA}" type="sibTrans" cxnId="{27EBB281-5FDE-4B37-8B6D-DB8850E8FB07}">
      <dgm:prSet/>
      <dgm:spPr/>
      <dgm:t>
        <a:bodyPr/>
        <a:lstStyle/>
        <a:p>
          <a:endParaRPr lang="en-US"/>
        </a:p>
      </dgm:t>
    </dgm:pt>
    <dgm:pt modelId="{D4AAD585-B8D8-46C7-8E52-C096E4EBD3DF}">
      <dgm:prSet/>
      <dgm:spPr/>
      <dgm:t>
        <a:bodyPr/>
        <a:lstStyle/>
        <a:p>
          <a:r>
            <a:rPr lang="en-GB"/>
            <a:t>Going to a club or class</a:t>
          </a:r>
          <a:endParaRPr lang="en-US"/>
        </a:p>
      </dgm:t>
    </dgm:pt>
    <dgm:pt modelId="{E43CCEF8-A115-45BA-8060-655D17983BF7}" type="parTrans" cxnId="{835B74F6-0FCA-4401-9FA0-64EE4C0A86F9}">
      <dgm:prSet/>
      <dgm:spPr/>
      <dgm:t>
        <a:bodyPr/>
        <a:lstStyle/>
        <a:p>
          <a:endParaRPr lang="en-US"/>
        </a:p>
      </dgm:t>
    </dgm:pt>
    <dgm:pt modelId="{870A0E3C-DBC0-4250-911D-8F52450711F5}" type="sibTrans" cxnId="{835B74F6-0FCA-4401-9FA0-64EE4C0A86F9}">
      <dgm:prSet/>
      <dgm:spPr/>
      <dgm:t>
        <a:bodyPr/>
        <a:lstStyle/>
        <a:p>
          <a:endParaRPr lang="en-US"/>
        </a:p>
      </dgm:t>
    </dgm:pt>
    <dgm:pt modelId="{B13C9957-D87D-41C5-826B-C80D9BF131D3}">
      <dgm:prSet/>
      <dgm:spPr/>
      <dgm:t>
        <a:bodyPr/>
        <a:lstStyle/>
        <a:p>
          <a:r>
            <a:rPr lang="en-GB"/>
            <a:t>Changing classes at school or nursery</a:t>
          </a:r>
          <a:endParaRPr lang="en-US"/>
        </a:p>
      </dgm:t>
    </dgm:pt>
    <dgm:pt modelId="{517D3240-D25B-41CE-B54C-BFC046879EF9}" type="parTrans" cxnId="{515255DA-FE3B-453E-B7DE-AC7594B5F559}">
      <dgm:prSet/>
      <dgm:spPr/>
      <dgm:t>
        <a:bodyPr/>
        <a:lstStyle/>
        <a:p>
          <a:endParaRPr lang="en-US"/>
        </a:p>
      </dgm:t>
    </dgm:pt>
    <dgm:pt modelId="{EB1EC468-7126-40E0-907A-66358450FCAE}" type="sibTrans" cxnId="{515255DA-FE3B-453E-B7DE-AC7594B5F559}">
      <dgm:prSet/>
      <dgm:spPr/>
      <dgm:t>
        <a:bodyPr/>
        <a:lstStyle/>
        <a:p>
          <a:endParaRPr lang="en-US"/>
        </a:p>
      </dgm:t>
    </dgm:pt>
    <dgm:pt modelId="{3E5E989A-4807-4C3E-BF4B-C3B9A3D9ABCF}" type="pres">
      <dgm:prSet presAssocID="{AD4F5C95-AC3F-4AB4-A4AE-E2E6C9CED07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4BB683A-F15A-4A78-BCD4-671D92672E4C}" type="pres">
      <dgm:prSet presAssocID="{0E03176D-1A6F-460D-B007-08F47F28331C}" presName="thickLine" presStyleLbl="alignNode1" presStyleIdx="0" presStyleCnt="5"/>
      <dgm:spPr/>
    </dgm:pt>
    <dgm:pt modelId="{8597C5C3-291C-440B-897F-DED24230E668}" type="pres">
      <dgm:prSet presAssocID="{0E03176D-1A6F-460D-B007-08F47F28331C}" presName="horz1" presStyleCnt="0"/>
      <dgm:spPr/>
    </dgm:pt>
    <dgm:pt modelId="{5ABD2CCA-EE74-47CB-8C16-34147FA28F26}" type="pres">
      <dgm:prSet presAssocID="{0E03176D-1A6F-460D-B007-08F47F28331C}" presName="tx1" presStyleLbl="revTx" presStyleIdx="0" presStyleCnt="5"/>
      <dgm:spPr/>
      <dgm:t>
        <a:bodyPr/>
        <a:lstStyle/>
        <a:p>
          <a:endParaRPr lang="en-US"/>
        </a:p>
      </dgm:t>
    </dgm:pt>
    <dgm:pt modelId="{E32AB165-4737-495E-85E2-3381DB214219}" type="pres">
      <dgm:prSet presAssocID="{0E03176D-1A6F-460D-B007-08F47F28331C}" presName="vert1" presStyleCnt="0"/>
      <dgm:spPr/>
    </dgm:pt>
    <dgm:pt modelId="{7D2AED38-DA92-4271-B38A-C84FE4D4EF9F}" type="pres">
      <dgm:prSet presAssocID="{F2F7FA7A-011E-49EB-B446-9FF02E9C31F0}" presName="thickLine" presStyleLbl="alignNode1" presStyleIdx="1" presStyleCnt="5"/>
      <dgm:spPr/>
    </dgm:pt>
    <dgm:pt modelId="{0BAA78B9-DA3C-4234-A53A-933773E352CE}" type="pres">
      <dgm:prSet presAssocID="{F2F7FA7A-011E-49EB-B446-9FF02E9C31F0}" presName="horz1" presStyleCnt="0"/>
      <dgm:spPr/>
    </dgm:pt>
    <dgm:pt modelId="{3E7FD72B-5A8D-493C-9F8F-2B2F78299132}" type="pres">
      <dgm:prSet presAssocID="{F2F7FA7A-011E-49EB-B446-9FF02E9C31F0}" presName="tx1" presStyleLbl="revTx" presStyleIdx="1" presStyleCnt="5"/>
      <dgm:spPr/>
      <dgm:t>
        <a:bodyPr/>
        <a:lstStyle/>
        <a:p>
          <a:endParaRPr lang="en-US"/>
        </a:p>
      </dgm:t>
    </dgm:pt>
    <dgm:pt modelId="{72DAE744-330F-412C-9D1C-5511275F0144}" type="pres">
      <dgm:prSet presAssocID="{F2F7FA7A-011E-49EB-B446-9FF02E9C31F0}" presName="vert1" presStyleCnt="0"/>
      <dgm:spPr/>
    </dgm:pt>
    <dgm:pt modelId="{422A9347-883C-4DF9-9605-BA75BE3A7FB7}" type="pres">
      <dgm:prSet presAssocID="{2D052BDD-FAB9-4ADB-B620-382B7B8B2142}" presName="thickLine" presStyleLbl="alignNode1" presStyleIdx="2" presStyleCnt="5"/>
      <dgm:spPr/>
    </dgm:pt>
    <dgm:pt modelId="{7EE58A5F-1215-42DC-8880-5D3061BBF83E}" type="pres">
      <dgm:prSet presAssocID="{2D052BDD-FAB9-4ADB-B620-382B7B8B2142}" presName="horz1" presStyleCnt="0"/>
      <dgm:spPr/>
    </dgm:pt>
    <dgm:pt modelId="{F0C9A812-BC3D-452B-B6FA-5F21BC8E4E6C}" type="pres">
      <dgm:prSet presAssocID="{2D052BDD-FAB9-4ADB-B620-382B7B8B2142}" presName="tx1" presStyleLbl="revTx" presStyleIdx="2" presStyleCnt="5"/>
      <dgm:spPr/>
      <dgm:t>
        <a:bodyPr/>
        <a:lstStyle/>
        <a:p>
          <a:endParaRPr lang="en-US"/>
        </a:p>
      </dgm:t>
    </dgm:pt>
    <dgm:pt modelId="{95684FA7-C1D2-40E3-97A5-FB4319B7A852}" type="pres">
      <dgm:prSet presAssocID="{2D052BDD-FAB9-4ADB-B620-382B7B8B2142}" presName="vert1" presStyleCnt="0"/>
      <dgm:spPr/>
    </dgm:pt>
    <dgm:pt modelId="{55A84E28-E600-4FB2-87EF-82A2149EE596}" type="pres">
      <dgm:prSet presAssocID="{D4AAD585-B8D8-46C7-8E52-C096E4EBD3DF}" presName="thickLine" presStyleLbl="alignNode1" presStyleIdx="3" presStyleCnt="5"/>
      <dgm:spPr/>
    </dgm:pt>
    <dgm:pt modelId="{6F68BFE0-81C3-4D44-93D7-8FC56E5D5180}" type="pres">
      <dgm:prSet presAssocID="{D4AAD585-B8D8-46C7-8E52-C096E4EBD3DF}" presName="horz1" presStyleCnt="0"/>
      <dgm:spPr/>
    </dgm:pt>
    <dgm:pt modelId="{3E0677C6-2F24-4BBE-9C90-BCA6EAF3C245}" type="pres">
      <dgm:prSet presAssocID="{D4AAD585-B8D8-46C7-8E52-C096E4EBD3DF}" presName="tx1" presStyleLbl="revTx" presStyleIdx="3" presStyleCnt="5"/>
      <dgm:spPr/>
      <dgm:t>
        <a:bodyPr/>
        <a:lstStyle/>
        <a:p>
          <a:endParaRPr lang="en-US"/>
        </a:p>
      </dgm:t>
    </dgm:pt>
    <dgm:pt modelId="{7CBF4B68-D40A-4390-89C0-3D73D9B05D77}" type="pres">
      <dgm:prSet presAssocID="{D4AAD585-B8D8-46C7-8E52-C096E4EBD3DF}" presName="vert1" presStyleCnt="0"/>
      <dgm:spPr/>
    </dgm:pt>
    <dgm:pt modelId="{8BC73D41-8E2D-4A01-9612-B95C52E6F7F3}" type="pres">
      <dgm:prSet presAssocID="{B13C9957-D87D-41C5-826B-C80D9BF131D3}" presName="thickLine" presStyleLbl="alignNode1" presStyleIdx="4" presStyleCnt="5"/>
      <dgm:spPr/>
    </dgm:pt>
    <dgm:pt modelId="{EA4D2C65-FCDD-4A71-807B-AE2D520F93EE}" type="pres">
      <dgm:prSet presAssocID="{B13C9957-D87D-41C5-826B-C80D9BF131D3}" presName="horz1" presStyleCnt="0"/>
      <dgm:spPr/>
    </dgm:pt>
    <dgm:pt modelId="{1498A202-D3F5-431A-83C9-EDFE50B26616}" type="pres">
      <dgm:prSet presAssocID="{B13C9957-D87D-41C5-826B-C80D9BF131D3}" presName="tx1" presStyleLbl="revTx" presStyleIdx="4" presStyleCnt="5"/>
      <dgm:spPr/>
      <dgm:t>
        <a:bodyPr/>
        <a:lstStyle/>
        <a:p>
          <a:endParaRPr lang="en-US"/>
        </a:p>
      </dgm:t>
    </dgm:pt>
    <dgm:pt modelId="{2FFD3F2C-550D-4FFF-A358-B683A4876F30}" type="pres">
      <dgm:prSet presAssocID="{B13C9957-D87D-41C5-826B-C80D9BF131D3}" presName="vert1" presStyleCnt="0"/>
      <dgm:spPr/>
    </dgm:pt>
  </dgm:ptLst>
  <dgm:cxnLst>
    <dgm:cxn modelId="{3037F5CF-BB3F-4172-B2BB-BD97D6C72BA5}" type="presOf" srcId="{AD4F5C95-AC3F-4AB4-A4AE-E2E6C9CED079}" destId="{3E5E989A-4807-4C3E-BF4B-C3B9A3D9ABCF}" srcOrd="0" destOrd="0" presId="urn:microsoft.com/office/officeart/2008/layout/LinedList"/>
    <dgm:cxn modelId="{835B74F6-0FCA-4401-9FA0-64EE4C0A86F9}" srcId="{AD4F5C95-AC3F-4AB4-A4AE-E2E6C9CED079}" destId="{D4AAD585-B8D8-46C7-8E52-C096E4EBD3DF}" srcOrd="3" destOrd="0" parTransId="{E43CCEF8-A115-45BA-8060-655D17983BF7}" sibTransId="{870A0E3C-DBC0-4250-911D-8F52450711F5}"/>
    <dgm:cxn modelId="{20DE05CE-2613-44A6-AB80-60030387474C}" type="presOf" srcId="{2D052BDD-FAB9-4ADB-B620-382B7B8B2142}" destId="{F0C9A812-BC3D-452B-B6FA-5F21BC8E4E6C}" srcOrd="0" destOrd="0" presId="urn:microsoft.com/office/officeart/2008/layout/LinedList"/>
    <dgm:cxn modelId="{7947E2B2-47DC-4113-BC5D-92E6ABE62BBD}" type="presOf" srcId="{0E03176D-1A6F-460D-B007-08F47F28331C}" destId="{5ABD2CCA-EE74-47CB-8C16-34147FA28F26}" srcOrd="0" destOrd="0" presId="urn:microsoft.com/office/officeart/2008/layout/LinedList"/>
    <dgm:cxn modelId="{A7978CB6-7E80-4677-894F-29F9A3C46E13}" type="presOf" srcId="{F2F7FA7A-011E-49EB-B446-9FF02E9C31F0}" destId="{3E7FD72B-5A8D-493C-9F8F-2B2F78299132}" srcOrd="0" destOrd="0" presId="urn:microsoft.com/office/officeart/2008/layout/LinedList"/>
    <dgm:cxn modelId="{A08BD1DF-3F6C-4FBB-B8AB-B6045FFF4B09}" srcId="{AD4F5C95-AC3F-4AB4-A4AE-E2E6C9CED079}" destId="{0E03176D-1A6F-460D-B007-08F47F28331C}" srcOrd="0" destOrd="0" parTransId="{54631B7F-01C8-4A21-8B3D-8210EB2ABB4B}" sibTransId="{BE46E035-DECD-4481-9EA6-31F93A941AAF}"/>
    <dgm:cxn modelId="{7DD28F09-185D-46C3-9841-31943FCF7885}" srcId="{AD4F5C95-AC3F-4AB4-A4AE-E2E6C9CED079}" destId="{F2F7FA7A-011E-49EB-B446-9FF02E9C31F0}" srcOrd="1" destOrd="0" parTransId="{EBA8D69C-27D4-4129-948E-A429DC6211AA}" sibTransId="{7B75805A-D51F-4B06-AE71-CD5E0B6A35ED}"/>
    <dgm:cxn modelId="{73BDFD4D-36E6-4929-9CAD-A0607DA7049C}" type="presOf" srcId="{B13C9957-D87D-41C5-826B-C80D9BF131D3}" destId="{1498A202-D3F5-431A-83C9-EDFE50B26616}" srcOrd="0" destOrd="0" presId="urn:microsoft.com/office/officeart/2008/layout/LinedList"/>
    <dgm:cxn modelId="{515255DA-FE3B-453E-B7DE-AC7594B5F559}" srcId="{AD4F5C95-AC3F-4AB4-A4AE-E2E6C9CED079}" destId="{B13C9957-D87D-41C5-826B-C80D9BF131D3}" srcOrd="4" destOrd="0" parTransId="{517D3240-D25B-41CE-B54C-BFC046879EF9}" sibTransId="{EB1EC468-7126-40E0-907A-66358450FCAE}"/>
    <dgm:cxn modelId="{27EBB281-5FDE-4B37-8B6D-DB8850E8FB07}" srcId="{AD4F5C95-AC3F-4AB4-A4AE-E2E6C9CED079}" destId="{2D052BDD-FAB9-4ADB-B620-382B7B8B2142}" srcOrd="2" destOrd="0" parTransId="{2C7C967C-603F-4304-813C-738E6F6263B3}" sibTransId="{65B7C7AE-9470-4DF1-896F-3D2A4C7485CA}"/>
    <dgm:cxn modelId="{302A52D0-4AA1-4425-8BD6-EDDF19B9D01E}" type="presOf" srcId="{D4AAD585-B8D8-46C7-8E52-C096E4EBD3DF}" destId="{3E0677C6-2F24-4BBE-9C90-BCA6EAF3C245}" srcOrd="0" destOrd="0" presId="urn:microsoft.com/office/officeart/2008/layout/LinedList"/>
    <dgm:cxn modelId="{4B0F3EE1-CB6D-41C4-AF84-49BA3EE1F73C}" type="presParOf" srcId="{3E5E989A-4807-4C3E-BF4B-C3B9A3D9ABCF}" destId="{E4BB683A-F15A-4A78-BCD4-671D92672E4C}" srcOrd="0" destOrd="0" presId="urn:microsoft.com/office/officeart/2008/layout/LinedList"/>
    <dgm:cxn modelId="{DE7A8EFA-F8CC-4817-A130-B84243F2A4E1}" type="presParOf" srcId="{3E5E989A-4807-4C3E-BF4B-C3B9A3D9ABCF}" destId="{8597C5C3-291C-440B-897F-DED24230E668}" srcOrd="1" destOrd="0" presId="urn:microsoft.com/office/officeart/2008/layout/LinedList"/>
    <dgm:cxn modelId="{FA9F200A-8020-409F-A5F9-B6CC82FE122D}" type="presParOf" srcId="{8597C5C3-291C-440B-897F-DED24230E668}" destId="{5ABD2CCA-EE74-47CB-8C16-34147FA28F26}" srcOrd="0" destOrd="0" presId="urn:microsoft.com/office/officeart/2008/layout/LinedList"/>
    <dgm:cxn modelId="{30D25DDE-02C0-40FA-AC2C-BF23134FC86F}" type="presParOf" srcId="{8597C5C3-291C-440B-897F-DED24230E668}" destId="{E32AB165-4737-495E-85E2-3381DB214219}" srcOrd="1" destOrd="0" presId="urn:microsoft.com/office/officeart/2008/layout/LinedList"/>
    <dgm:cxn modelId="{F7519E7F-A51B-4AF0-900C-C45C53C6E842}" type="presParOf" srcId="{3E5E989A-4807-4C3E-BF4B-C3B9A3D9ABCF}" destId="{7D2AED38-DA92-4271-B38A-C84FE4D4EF9F}" srcOrd="2" destOrd="0" presId="urn:microsoft.com/office/officeart/2008/layout/LinedList"/>
    <dgm:cxn modelId="{482989CF-3FD0-4045-AD21-4B04344E60E6}" type="presParOf" srcId="{3E5E989A-4807-4C3E-BF4B-C3B9A3D9ABCF}" destId="{0BAA78B9-DA3C-4234-A53A-933773E352CE}" srcOrd="3" destOrd="0" presId="urn:microsoft.com/office/officeart/2008/layout/LinedList"/>
    <dgm:cxn modelId="{074D76BA-491E-48EF-A5CE-3D169000D568}" type="presParOf" srcId="{0BAA78B9-DA3C-4234-A53A-933773E352CE}" destId="{3E7FD72B-5A8D-493C-9F8F-2B2F78299132}" srcOrd="0" destOrd="0" presId="urn:microsoft.com/office/officeart/2008/layout/LinedList"/>
    <dgm:cxn modelId="{DBEF7BB6-5EBA-4D19-AC8E-2C2DF0E8F183}" type="presParOf" srcId="{0BAA78B9-DA3C-4234-A53A-933773E352CE}" destId="{72DAE744-330F-412C-9D1C-5511275F0144}" srcOrd="1" destOrd="0" presId="urn:microsoft.com/office/officeart/2008/layout/LinedList"/>
    <dgm:cxn modelId="{AA1CF0AB-2782-45F6-B1D9-FEF280F28F0D}" type="presParOf" srcId="{3E5E989A-4807-4C3E-BF4B-C3B9A3D9ABCF}" destId="{422A9347-883C-4DF9-9605-BA75BE3A7FB7}" srcOrd="4" destOrd="0" presId="urn:microsoft.com/office/officeart/2008/layout/LinedList"/>
    <dgm:cxn modelId="{CF585F99-23B5-4F3C-B2B4-E93E6111477E}" type="presParOf" srcId="{3E5E989A-4807-4C3E-BF4B-C3B9A3D9ABCF}" destId="{7EE58A5F-1215-42DC-8880-5D3061BBF83E}" srcOrd="5" destOrd="0" presId="urn:microsoft.com/office/officeart/2008/layout/LinedList"/>
    <dgm:cxn modelId="{2954BF9A-D48B-4377-A05E-B8AE6A72DDE3}" type="presParOf" srcId="{7EE58A5F-1215-42DC-8880-5D3061BBF83E}" destId="{F0C9A812-BC3D-452B-B6FA-5F21BC8E4E6C}" srcOrd="0" destOrd="0" presId="urn:microsoft.com/office/officeart/2008/layout/LinedList"/>
    <dgm:cxn modelId="{23A29899-64B9-4C4A-85E6-8423B9880163}" type="presParOf" srcId="{7EE58A5F-1215-42DC-8880-5D3061BBF83E}" destId="{95684FA7-C1D2-40E3-97A5-FB4319B7A852}" srcOrd="1" destOrd="0" presId="urn:microsoft.com/office/officeart/2008/layout/LinedList"/>
    <dgm:cxn modelId="{2F73C898-CD0D-4A99-AB80-DF9346BDFBDF}" type="presParOf" srcId="{3E5E989A-4807-4C3E-BF4B-C3B9A3D9ABCF}" destId="{55A84E28-E600-4FB2-87EF-82A2149EE596}" srcOrd="6" destOrd="0" presId="urn:microsoft.com/office/officeart/2008/layout/LinedList"/>
    <dgm:cxn modelId="{FCB59F62-F06B-43D3-875B-95226273096E}" type="presParOf" srcId="{3E5E989A-4807-4C3E-BF4B-C3B9A3D9ABCF}" destId="{6F68BFE0-81C3-4D44-93D7-8FC56E5D5180}" srcOrd="7" destOrd="0" presId="urn:microsoft.com/office/officeart/2008/layout/LinedList"/>
    <dgm:cxn modelId="{458B4785-85B6-4AED-B6A4-5D4567CFDB6C}" type="presParOf" srcId="{6F68BFE0-81C3-4D44-93D7-8FC56E5D5180}" destId="{3E0677C6-2F24-4BBE-9C90-BCA6EAF3C245}" srcOrd="0" destOrd="0" presId="urn:microsoft.com/office/officeart/2008/layout/LinedList"/>
    <dgm:cxn modelId="{8CA0351C-CBCA-4E49-9BB0-85208345BAA7}" type="presParOf" srcId="{6F68BFE0-81C3-4D44-93D7-8FC56E5D5180}" destId="{7CBF4B68-D40A-4390-89C0-3D73D9B05D77}" srcOrd="1" destOrd="0" presId="urn:microsoft.com/office/officeart/2008/layout/LinedList"/>
    <dgm:cxn modelId="{59206918-D21F-4836-B896-D159BA0F7B70}" type="presParOf" srcId="{3E5E989A-4807-4C3E-BF4B-C3B9A3D9ABCF}" destId="{8BC73D41-8E2D-4A01-9612-B95C52E6F7F3}" srcOrd="8" destOrd="0" presId="urn:microsoft.com/office/officeart/2008/layout/LinedList"/>
    <dgm:cxn modelId="{07808E11-CA24-4C45-B22D-D42B5E097104}" type="presParOf" srcId="{3E5E989A-4807-4C3E-BF4B-C3B9A3D9ABCF}" destId="{EA4D2C65-FCDD-4A71-807B-AE2D520F93EE}" srcOrd="9" destOrd="0" presId="urn:microsoft.com/office/officeart/2008/layout/LinedList"/>
    <dgm:cxn modelId="{735C2B4C-A2F6-42DB-ACF9-918C03FC6704}" type="presParOf" srcId="{EA4D2C65-FCDD-4A71-807B-AE2D520F93EE}" destId="{1498A202-D3F5-431A-83C9-EDFE50B26616}" srcOrd="0" destOrd="0" presId="urn:microsoft.com/office/officeart/2008/layout/LinedList"/>
    <dgm:cxn modelId="{98D8CF3C-1457-445D-85C4-225B0F6EE2A5}" type="presParOf" srcId="{EA4D2C65-FCDD-4A71-807B-AE2D520F93EE}" destId="{2FFD3F2C-550D-4FFF-A358-B683A4876F3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4F5C95-AC3F-4AB4-A4AE-E2E6C9CED07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052BDD-FAB9-4ADB-B620-382B7B8B2142}">
      <dgm:prSet/>
      <dgm:spPr/>
      <dgm:t>
        <a:bodyPr/>
        <a:lstStyle/>
        <a:p>
          <a:r>
            <a:rPr lang="en-US" dirty="0"/>
            <a:t>Family breakdown e.g. Divorce</a:t>
          </a:r>
        </a:p>
      </dgm:t>
    </dgm:pt>
    <dgm:pt modelId="{2C7C967C-603F-4304-813C-738E6F6263B3}" type="parTrans" cxnId="{27EBB281-5FDE-4B37-8B6D-DB8850E8FB07}">
      <dgm:prSet/>
      <dgm:spPr/>
      <dgm:t>
        <a:bodyPr/>
        <a:lstStyle/>
        <a:p>
          <a:endParaRPr lang="en-US"/>
        </a:p>
      </dgm:t>
    </dgm:pt>
    <dgm:pt modelId="{65B7C7AE-9470-4DF1-896F-3D2A4C7485CA}" type="sibTrans" cxnId="{27EBB281-5FDE-4B37-8B6D-DB8850E8FB07}">
      <dgm:prSet/>
      <dgm:spPr/>
      <dgm:t>
        <a:bodyPr/>
        <a:lstStyle/>
        <a:p>
          <a:endParaRPr lang="en-US"/>
        </a:p>
      </dgm:t>
    </dgm:pt>
    <dgm:pt modelId="{B13C9957-D87D-41C5-826B-C80D9BF131D3}">
      <dgm:prSet/>
      <dgm:spPr/>
      <dgm:t>
        <a:bodyPr/>
        <a:lstStyle/>
        <a:p>
          <a:r>
            <a:rPr lang="en-US" dirty="0"/>
            <a:t>Arrival of new step-parent and/or step-brother or sister.</a:t>
          </a:r>
        </a:p>
      </dgm:t>
    </dgm:pt>
    <dgm:pt modelId="{517D3240-D25B-41CE-B54C-BFC046879EF9}" type="parTrans" cxnId="{515255DA-FE3B-453E-B7DE-AC7594B5F559}">
      <dgm:prSet/>
      <dgm:spPr/>
      <dgm:t>
        <a:bodyPr/>
        <a:lstStyle/>
        <a:p>
          <a:endParaRPr lang="en-US"/>
        </a:p>
      </dgm:t>
    </dgm:pt>
    <dgm:pt modelId="{EB1EC468-7126-40E0-907A-66358450FCAE}" type="sibTrans" cxnId="{515255DA-FE3B-453E-B7DE-AC7594B5F559}">
      <dgm:prSet/>
      <dgm:spPr/>
      <dgm:t>
        <a:bodyPr/>
        <a:lstStyle/>
        <a:p>
          <a:endParaRPr lang="en-US"/>
        </a:p>
      </dgm:t>
    </dgm:pt>
    <dgm:pt modelId="{D63AF817-4BF7-40BD-9DF8-F8B77BBC606A}">
      <dgm:prSet/>
      <dgm:spPr/>
      <dgm:t>
        <a:bodyPr/>
        <a:lstStyle/>
        <a:p>
          <a:r>
            <a:rPr lang="en-US" dirty="0"/>
            <a:t>Arrival of a new baby</a:t>
          </a:r>
        </a:p>
      </dgm:t>
    </dgm:pt>
    <dgm:pt modelId="{5149A410-61CD-4132-B491-FEE3F806D8FA}" type="parTrans" cxnId="{5C1D7FEC-C1C5-40F0-9315-2BCD591EC8CC}">
      <dgm:prSet/>
      <dgm:spPr/>
    </dgm:pt>
    <dgm:pt modelId="{22DC6743-0517-4D14-9C88-EB8F22829B76}" type="sibTrans" cxnId="{5C1D7FEC-C1C5-40F0-9315-2BCD591EC8CC}">
      <dgm:prSet/>
      <dgm:spPr/>
      <dgm:t>
        <a:bodyPr/>
        <a:lstStyle/>
        <a:p>
          <a:endParaRPr lang="en-GB"/>
        </a:p>
      </dgm:t>
    </dgm:pt>
    <dgm:pt modelId="{9850FE2D-3C07-4E4C-89A4-B1471AAE461B}">
      <dgm:prSet/>
      <dgm:spPr/>
      <dgm:t>
        <a:bodyPr/>
        <a:lstStyle/>
        <a:p>
          <a:r>
            <a:rPr lang="en-US" dirty="0"/>
            <a:t>Moving home</a:t>
          </a:r>
        </a:p>
      </dgm:t>
    </dgm:pt>
    <dgm:pt modelId="{BC0F4968-92CA-4F86-9CEA-2895F05040B8}" type="parTrans" cxnId="{D254FF97-0FF6-41DE-BDD6-75C450319241}">
      <dgm:prSet/>
      <dgm:spPr/>
    </dgm:pt>
    <dgm:pt modelId="{BDD67D1F-45B3-421C-AAF0-416860E050D7}" type="sibTrans" cxnId="{D254FF97-0FF6-41DE-BDD6-75C450319241}">
      <dgm:prSet/>
      <dgm:spPr/>
      <dgm:t>
        <a:bodyPr/>
        <a:lstStyle/>
        <a:p>
          <a:endParaRPr lang="en-GB"/>
        </a:p>
      </dgm:t>
    </dgm:pt>
    <dgm:pt modelId="{2B9AF36E-9210-4436-8E1A-C81525511517}">
      <dgm:prSet/>
      <dgm:spPr/>
      <dgm:t>
        <a:bodyPr/>
        <a:lstStyle/>
        <a:p>
          <a:r>
            <a:rPr lang="en-US" dirty="0"/>
            <a:t>Death or illness of a family member</a:t>
          </a:r>
        </a:p>
      </dgm:t>
    </dgm:pt>
    <dgm:pt modelId="{71FBFE62-8C80-44D1-8841-FC4F56F25D4D}" type="parTrans" cxnId="{633D513B-839A-4643-A251-A81B0662ECAB}">
      <dgm:prSet/>
      <dgm:spPr/>
    </dgm:pt>
    <dgm:pt modelId="{D7065476-99D9-422F-A029-425FBF008547}" type="sibTrans" cxnId="{633D513B-839A-4643-A251-A81B0662ECAB}">
      <dgm:prSet/>
      <dgm:spPr/>
      <dgm:t>
        <a:bodyPr/>
        <a:lstStyle/>
        <a:p>
          <a:endParaRPr lang="en-GB"/>
        </a:p>
      </dgm:t>
    </dgm:pt>
    <dgm:pt modelId="{95365A38-BFF7-4EC1-A119-CC8E23D880C7}" type="pres">
      <dgm:prSet presAssocID="{AD4F5C95-AC3F-4AB4-A4AE-E2E6C9CED0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FDB611-F6FB-42D9-AC23-964E354C0792}" type="pres">
      <dgm:prSet presAssocID="{D63AF817-4BF7-40BD-9DF8-F8B77BBC606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AED3D-EAB7-4AFC-9A43-7130EF3EF112}" type="pres">
      <dgm:prSet presAssocID="{22DC6743-0517-4D14-9C88-EB8F22829B76}" presName="sibTrans" presStyleCnt="0"/>
      <dgm:spPr/>
    </dgm:pt>
    <dgm:pt modelId="{75524FB5-AB9F-4EDF-854F-BBF5B21E2BAB}" type="pres">
      <dgm:prSet presAssocID="{9850FE2D-3C07-4E4C-89A4-B1471AAE461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3D081-131F-4420-8D40-DE3BBF869902}" type="pres">
      <dgm:prSet presAssocID="{BDD67D1F-45B3-421C-AAF0-416860E050D7}" presName="sibTrans" presStyleCnt="0"/>
      <dgm:spPr/>
    </dgm:pt>
    <dgm:pt modelId="{051A631B-A8A7-4088-98BD-8D5BE8E197F8}" type="pres">
      <dgm:prSet presAssocID="{2B9AF36E-9210-4436-8E1A-C8152551151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12D63-7F62-4CC2-AF2A-820BF22DBEE4}" type="pres">
      <dgm:prSet presAssocID="{D7065476-99D9-422F-A029-425FBF008547}" presName="sibTrans" presStyleCnt="0"/>
      <dgm:spPr/>
    </dgm:pt>
    <dgm:pt modelId="{A3E0B49F-F4C3-419B-9ED7-151D65E7A47F}" type="pres">
      <dgm:prSet presAssocID="{2D052BDD-FAB9-4ADB-B620-382B7B8B214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83064-D0C1-4B60-BB17-F385A3F5DFF9}" type="pres">
      <dgm:prSet presAssocID="{65B7C7AE-9470-4DF1-896F-3D2A4C7485CA}" presName="sibTrans" presStyleCnt="0"/>
      <dgm:spPr/>
    </dgm:pt>
    <dgm:pt modelId="{89816547-1777-4A6F-8B2A-D3530642029F}" type="pres">
      <dgm:prSet presAssocID="{B13C9957-D87D-41C5-826B-C80D9BF131D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E790B3-8656-431C-BDE7-DA9358E6EA16}" type="presOf" srcId="{B13C9957-D87D-41C5-826B-C80D9BF131D3}" destId="{89816547-1777-4A6F-8B2A-D3530642029F}" srcOrd="0" destOrd="0" presId="urn:microsoft.com/office/officeart/2005/8/layout/default"/>
    <dgm:cxn modelId="{8D79E779-B7D4-4F9B-81CA-00B777332B89}" type="presOf" srcId="{D63AF817-4BF7-40BD-9DF8-F8B77BBC606A}" destId="{4AFDB611-F6FB-42D9-AC23-964E354C0792}" srcOrd="0" destOrd="0" presId="urn:microsoft.com/office/officeart/2005/8/layout/default"/>
    <dgm:cxn modelId="{5C1D7FEC-C1C5-40F0-9315-2BCD591EC8CC}" srcId="{AD4F5C95-AC3F-4AB4-A4AE-E2E6C9CED079}" destId="{D63AF817-4BF7-40BD-9DF8-F8B77BBC606A}" srcOrd="0" destOrd="0" parTransId="{5149A410-61CD-4132-B491-FEE3F806D8FA}" sibTransId="{22DC6743-0517-4D14-9C88-EB8F22829B76}"/>
    <dgm:cxn modelId="{27EBB281-5FDE-4B37-8B6D-DB8850E8FB07}" srcId="{AD4F5C95-AC3F-4AB4-A4AE-E2E6C9CED079}" destId="{2D052BDD-FAB9-4ADB-B620-382B7B8B2142}" srcOrd="3" destOrd="0" parTransId="{2C7C967C-603F-4304-813C-738E6F6263B3}" sibTransId="{65B7C7AE-9470-4DF1-896F-3D2A4C7485CA}"/>
    <dgm:cxn modelId="{4BCB24DB-DC2C-4240-AF87-A5A03985067D}" type="presOf" srcId="{AD4F5C95-AC3F-4AB4-A4AE-E2E6C9CED079}" destId="{95365A38-BFF7-4EC1-A119-CC8E23D880C7}" srcOrd="0" destOrd="0" presId="urn:microsoft.com/office/officeart/2005/8/layout/default"/>
    <dgm:cxn modelId="{D254FF97-0FF6-41DE-BDD6-75C450319241}" srcId="{AD4F5C95-AC3F-4AB4-A4AE-E2E6C9CED079}" destId="{9850FE2D-3C07-4E4C-89A4-B1471AAE461B}" srcOrd="1" destOrd="0" parTransId="{BC0F4968-92CA-4F86-9CEA-2895F05040B8}" sibTransId="{BDD67D1F-45B3-421C-AAF0-416860E050D7}"/>
    <dgm:cxn modelId="{908336C4-9D26-4331-A6D9-AA67A8BED022}" type="presOf" srcId="{2B9AF36E-9210-4436-8E1A-C81525511517}" destId="{051A631B-A8A7-4088-98BD-8D5BE8E197F8}" srcOrd="0" destOrd="0" presId="urn:microsoft.com/office/officeart/2005/8/layout/default"/>
    <dgm:cxn modelId="{515255DA-FE3B-453E-B7DE-AC7594B5F559}" srcId="{AD4F5C95-AC3F-4AB4-A4AE-E2E6C9CED079}" destId="{B13C9957-D87D-41C5-826B-C80D9BF131D3}" srcOrd="4" destOrd="0" parTransId="{517D3240-D25B-41CE-B54C-BFC046879EF9}" sibTransId="{EB1EC468-7126-40E0-907A-66358450FCAE}"/>
    <dgm:cxn modelId="{7F7F18F5-EA50-4B18-A8F0-004C50D44E53}" type="presOf" srcId="{9850FE2D-3C07-4E4C-89A4-B1471AAE461B}" destId="{75524FB5-AB9F-4EDF-854F-BBF5B21E2BAB}" srcOrd="0" destOrd="0" presId="urn:microsoft.com/office/officeart/2005/8/layout/default"/>
    <dgm:cxn modelId="{633D513B-839A-4643-A251-A81B0662ECAB}" srcId="{AD4F5C95-AC3F-4AB4-A4AE-E2E6C9CED079}" destId="{2B9AF36E-9210-4436-8E1A-C81525511517}" srcOrd="2" destOrd="0" parTransId="{71FBFE62-8C80-44D1-8841-FC4F56F25D4D}" sibTransId="{D7065476-99D9-422F-A029-425FBF008547}"/>
    <dgm:cxn modelId="{24E98100-5392-4F3B-B88C-407187DB40D7}" type="presOf" srcId="{2D052BDD-FAB9-4ADB-B620-382B7B8B2142}" destId="{A3E0B49F-F4C3-419B-9ED7-151D65E7A47F}" srcOrd="0" destOrd="0" presId="urn:microsoft.com/office/officeart/2005/8/layout/default"/>
    <dgm:cxn modelId="{DAB638FB-2DD0-40C6-AD36-1D7560EFE446}" type="presParOf" srcId="{95365A38-BFF7-4EC1-A119-CC8E23D880C7}" destId="{4AFDB611-F6FB-42D9-AC23-964E354C0792}" srcOrd="0" destOrd="0" presId="urn:microsoft.com/office/officeart/2005/8/layout/default"/>
    <dgm:cxn modelId="{DF28541C-7536-446A-8632-4D135B01C0CF}" type="presParOf" srcId="{95365A38-BFF7-4EC1-A119-CC8E23D880C7}" destId="{8D7AED3D-EAB7-4AFC-9A43-7130EF3EF112}" srcOrd="1" destOrd="0" presId="urn:microsoft.com/office/officeart/2005/8/layout/default"/>
    <dgm:cxn modelId="{0E104772-7630-4F0B-9425-ADBCAF7BFD64}" type="presParOf" srcId="{95365A38-BFF7-4EC1-A119-CC8E23D880C7}" destId="{75524FB5-AB9F-4EDF-854F-BBF5B21E2BAB}" srcOrd="2" destOrd="0" presId="urn:microsoft.com/office/officeart/2005/8/layout/default"/>
    <dgm:cxn modelId="{3B5E621D-7928-4571-B2B4-A2FDECE26A5E}" type="presParOf" srcId="{95365A38-BFF7-4EC1-A119-CC8E23D880C7}" destId="{9DC3D081-131F-4420-8D40-DE3BBF869902}" srcOrd="3" destOrd="0" presId="urn:microsoft.com/office/officeart/2005/8/layout/default"/>
    <dgm:cxn modelId="{730235B5-3AF5-4AA3-BE22-B8F8C0AB6C63}" type="presParOf" srcId="{95365A38-BFF7-4EC1-A119-CC8E23D880C7}" destId="{051A631B-A8A7-4088-98BD-8D5BE8E197F8}" srcOrd="4" destOrd="0" presId="urn:microsoft.com/office/officeart/2005/8/layout/default"/>
    <dgm:cxn modelId="{A720123C-8F8A-43AA-9AC6-20383827C38C}" type="presParOf" srcId="{95365A38-BFF7-4EC1-A119-CC8E23D880C7}" destId="{45E12D63-7F62-4CC2-AF2A-820BF22DBEE4}" srcOrd="5" destOrd="0" presId="urn:microsoft.com/office/officeart/2005/8/layout/default"/>
    <dgm:cxn modelId="{6FF6F5F1-85FF-45BF-B674-FB927FF04129}" type="presParOf" srcId="{95365A38-BFF7-4EC1-A119-CC8E23D880C7}" destId="{A3E0B49F-F4C3-419B-9ED7-151D65E7A47F}" srcOrd="6" destOrd="0" presId="urn:microsoft.com/office/officeart/2005/8/layout/default"/>
    <dgm:cxn modelId="{E7C7C9D9-7FF1-4404-9E43-C1A2696DA266}" type="presParOf" srcId="{95365A38-BFF7-4EC1-A119-CC8E23D880C7}" destId="{87383064-D0C1-4B60-BB17-F385A3F5DFF9}" srcOrd="7" destOrd="0" presId="urn:microsoft.com/office/officeart/2005/8/layout/default"/>
    <dgm:cxn modelId="{B0A0FC6D-3BBF-4134-9755-7E4B21F3537C}" type="presParOf" srcId="{95365A38-BFF7-4EC1-A119-CC8E23D880C7}" destId="{89816547-1777-4A6F-8B2A-D3530642029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E02B62-000E-4EC1-A117-7F63491EAD7B}" type="doc">
      <dgm:prSet loTypeId="urn:microsoft.com/office/officeart/2005/8/layout/radial6" loCatId="relationship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E1DCCA27-7806-432D-A534-B6B511D9004B}">
      <dgm:prSet phldrT="[Text]"/>
      <dgm:spPr/>
      <dgm:t>
        <a:bodyPr/>
        <a:lstStyle/>
        <a:p>
          <a:r>
            <a:rPr lang="en-GB" dirty="0"/>
            <a:t>Possible physical  effects of transitions</a:t>
          </a:r>
        </a:p>
      </dgm:t>
    </dgm:pt>
    <dgm:pt modelId="{F31CBD11-13C4-4E5B-B8E4-B54DC90343E5}" type="parTrans" cxnId="{A86B197A-A1C0-4DF0-95EB-9E6F5AB7D648}">
      <dgm:prSet/>
      <dgm:spPr/>
      <dgm:t>
        <a:bodyPr/>
        <a:lstStyle/>
        <a:p>
          <a:endParaRPr lang="en-GB"/>
        </a:p>
      </dgm:t>
    </dgm:pt>
    <dgm:pt modelId="{F9E1EECE-FCD2-454A-BA69-3665EF481D50}" type="sibTrans" cxnId="{A86B197A-A1C0-4DF0-95EB-9E6F5AB7D648}">
      <dgm:prSet/>
      <dgm:spPr/>
      <dgm:t>
        <a:bodyPr/>
        <a:lstStyle/>
        <a:p>
          <a:endParaRPr lang="en-GB"/>
        </a:p>
      </dgm:t>
    </dgm:pt>
    <dgm:pt modelId="{F2EF6F6C-6588-4DAE-BAD1-43C96B5D44F7}">
      <dgm:prSet phldrT="[Text]"/>
      <dgm:spPr/>
      <dgm:t>
        <a:bodyPr/>
        <a:lstStyle/>
        <a:p>
          <a:r>
            <a:rPr lang="en-GB"/>
            <a:t>Lack of energy</a:t>
          </a:r>
        </a:p>
      </dgm:t>
    </dgm:pt>
    <dgm:pt modelId="{4F3973FA-FA41-4262-B6B5-2BEA3EBB7704}" type="parTrans" cxnId="{5E9ABD9D-443B-43CA-A920-37B4B1F4BF37}">
      <dgm:prSet/>
      <dgm:spPr/>
      <dgm:t>
        <a:bodyPr/>
        <a:lstStyle/>
        <a:p>
          <a:endParaRPr lang="en-GB"/>
        </a:p>
      </dgm:t>
    </dgm:pt>
    <dgm:pt modelId="{76C1FBDC-7CE2-4FAE-AFC3-D7533887F219}" type="sibTrans" cxnId="{5E9ABD9D-443B-43CA-A920-37B4B1F4BF37}">
      <dgm:prSet/>
      <dgm:spPr/>
      <dgm:t>
        <a:bodyPr/>
        <a:lstStyle/>
        <a:p>
          <a:endParaRPr lang="en-GB"/>
        </a:p>
      </dgm:t>
    </dgm:pt>
    <dgm:pt modelId="{47C6A62B-AABF-4D17-AE49-319328FFC209}">
      <dgm:prSet phldrT="[Text]"/>
      <dgm:spPr/>
      <dgm:t>
        <a:bodyPr/>
        <a:lstStyle/>
        <a:p>
          <a:r>
            <a:rPr lang="en-GB"/>
            <a:t>Sleep</a:t>
          </a:r>
        </a:p>
      </dgm:t>
    </dgm:pt>
    <dgm:pt modelId="{81F3C129-321E-40D1-BF79-606853846719}" type="parTrans" cxnId="{48533C18-62EB-4D8A-901F-CBCBAC19A034}">
      <dgm:prSet/>
      <dgm:spPr/>
      <dgm:t>
        <a:bodyPr/>
        <a:lstStyle/>
        <a:p>
          <a:endParaRPr lang="en-GB"/>
        </a:p>
      </dgm:t>
    </dgm:pt>
    <dgm:pt modelId="{52C7558C-7F32-4DCC-9330-1C6DA7AA51AB}" type="sibTrans" cxnId="{48533C18-62EB-4D8A-901F-CBCBAC19A034}">
      <dgm:prSet/>
      <dgm:spPr/>
      <dgm:t>
        <a:bodyPr/>
        <a:lstStyle/>
        <a:p>
          <a:endParaRPr lang="en-GB"/>
        </a:p>
      </dgm:t>
    </dgm:pt>
    <dgm:pt modelId="{2AA9AB31-A4E6-4988-9610-7B30302DB88D}">
      <dgm:prSet phldrT="[Text]"/>
      <dgm:spPr/>
      <dgm:t>
        <a:bodyPr/>
        <a:lstStyle/>
        <a:p>
          <a:r>
            <a:rPr lang="en-GB"/>
            <a:t>Illness</a:t>
          </a:r>
        </a:p>
      </dgm:t>
    </dgm:pt>
    <dgm:pt modelId="{D5A5FA6D-8F99-4DB2-95A9-30E2CC2A32C0}" type="parTrans" cxnId="{EEAA0AE6-4136-4C7B-AB87-0A73446847E5}">
      <dgm:prSet/>
      <dgm:spPr/>
      <dgm:t>
        <a:bodyPr/>
        <a:lstStyle/>
        <a:p>
          <a:endParaRPr lang="en-GB"/>
        </a:p>
      </dgm:t>
    </dgm:pt>
    <dgm:pt modelId="{BB70795F-C08E-4852-B042-76B693022CC8}" type="sibTrans" cxnId="{EEAA0AE6-4136-4C7B-AB87-0A73446847E5}">
      <dgm:prSet/>
      <dgm:spPr/>
      <dgm:t>
        <a:bodyPr/>
        <a:lstStyle/>
        <a:p>
          <a:endParaRPr lang="en-GB"/>
        </a:p>
      </dgm:t>
    </dgm:pt>
    <dgm:pt modelId="{28EBFCBB-E3B9-4318-B79B-A9F14412CB49}">
      <dgm:prSet phldrT="[Text]"/>
      <dgm:spPr/>
      <dgm:t>
        <a:bodyPr/>
        <a:lstStyle/>
        <a:p>
          <a:r>
            <a:rPr lang="en-GB"/>
            <a:t>Feeding</a:t>
          </a:r>
        </a:p>
      </dgm:t>
    </dgm:pt>
    <dgm:pt modelId="{24A1295B-B307-41AE-88D1-128A0CB8D295}" type="parTrans" cxnId="{A781FCED-F4FD-48DE-AEFA-412714355E7A}">
      <dgm:prSet/>
      <dgm:spPr/>
      <dgm:t>
        <a:bodyPr/>
        <a:lstStyle/>
        <a:p>
          <a:endParaRPr lang="en-GB"/>
        </a:p>
      </dgm:t>
    </dgm:pt>
    <dgm:pt modelId="{9DBF8BB0-883B-439B-B2FF-D4D46924C32A}" type="sibTrans" cxnId="{A781FCED-F4FD-48DE-AEFA-412714355E7A}">
      <dgm:prSet/>
      <dgm:spPr/>
      <dgm:t>
        <a:bodyPr/>
        <a:lstStyle/>
        <a:p>
          <a:endParaRPr lang="en-GB"/>
        </a:p>
      </dgm:t>
    </dgm:pt>
    <dgm:pt modelId="{F153434C-8F61-4E27-AAB0-61C0BDFABF04}" type="pres">
      <dgm:prSet presAssocID="{24E02B62-000E-4EC1-A117-7F63491EAD7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C8F0EC-AE76-4ED9-896B-1F0794064C97}" type="pres">
      <dgm:prSet presAssocID="{E1DCCA27-7806-432D-A534-B6B511D9004B}" presName="centerShape" presStyleLbl="node0" presStyleIdx="0" presStyleCnt="1"/>
      <dgm:spPr/>
      <dgm:t>
        <a:bodyPr/>
        <a:lstStyle/>
        <a:p>
          <a:endParaRPr lang="en-US"/>
        </a:p>
      </dgm:t>
    </dgm:pt>
    <dgm:pt modelId="{485EC97C-8F5D-4F48-9664-9E4621E17894}" type="pres">
      <dgm:prSet presAssocID="{F2EF6F6C-6588-4DAE-BAD1-43C96B5D44F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E887E-03A8-43E2-BC66-EA09BA20BDF9}" type="pres">
      <dgm:prSet presAssocID="{F2EF6F6C-6588-4DAE-BAD1-43C96B5D44F7}" presName="dummy" presStyleCnt="0"/>
      <dgm:spPr/>
    </dgm:pt>
    <dgm:pt modelId="{78F1C85A-AF83-456E-9FEA-63D615486D9C}" type="pres">
      <dgm:prSet presAssocID="{76C1FBDC-7CE2-4FAE-AFC3-D7533887F219}" presName="sibTrans" presStyleLbl="sibTrans2D1" presStyleIdx="0" presStyleCnt="4"/>
      <dgm:spPr/>
      <dgm:t>
        <a:bodyPr/>
        <a:lstStyle/>
        <a:p>
          <a:endParaRPr lang="en-US"/>
        </a:p>
      </dgm:t>
    </dgm:pt>
    <dgm:pt modelId="{E0F46082-42BF-407B-B555-90EE66725E54}" type="pres">
      <dgm:prSet presAssocID="{47C6A62B-AABF-4D17-AE49-319328FFC20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164B14-84A3-4F72-8648-89165C39369A}" type="pres">
      <dgm:prSet presAssocID="{47C6A62B-AABF-4D17-AE49-319328FFC209}" presName="dummy" presStyleCnt="0"/>
      <dgm:spPr/>
    </dgm:pt>
    <dgm:pt modelId="{B69BD9BE-3B30-4F73-87F5-822F827CA6C3}" type="pres">
      <dgm:prSet presAssocID="{52C7558C-7F32-4DCC-9330-1C6DA7AA51A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A1CF632-158B-4571-B118-3AB0CB9846A9}" type="pres">
      <dgm:prSet presAssocID="{2AA9AB31-A4E6-4988-9610-7B30302DB88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F0C1D-35FF-4252-B33B-5E8E4DA96C03}" type="pres">
      <dgm:prSet presAssocID="{2AA9AB31-A4E6-4988-9610-7B30302DB88D}" presName="dummy" presStyleCnt="0"/>
      <dgm:spPr/>
    </dgm:pt>
    <dgm:pt modelId="{7C1C10E1-F97C-4552-A9E9-D72D0EA40C40}" type="pres">
      <dgm:prSet presAssocID="{BB70795F-C08E-4852-B042-76B693022CC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F3F785D-C3A4-4426-907C-71522C5458C1}" type="pres">
      <dgm:prSet presAssocID="{28EBFCBB-E3B9-4318-B79B-A9F14412CB4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2038A3-E8F8-46B0-A877-660E6320C907}" type="pres">
      <dgm:prSet presAssocID="{28EBFCBB-E3B9-4318-B79B-A9F14412CB49}" presName="dummy" presStyleCnt="0"/>
      <dgm:spPr/>
    </dgm:pt>
    <dgm:pt modelId="{1106735E-CC9F-4B2F-948A-14B0BD57FCF9}" type="pres">
      <dgm:prSet presAssocID="{9DBF8BB0-883B-439B-B2FF-D4D46924C32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56535B88-672F-4780-9F7F-394FA95B4752}" type="presOf" srcId="{47C6A62B-AABF-4D17-AE49-319328FFC209}" destId="{E0F46082-42BF-407B-B555-90EE66725E54}" srcOrd="0" destOrd="0" presId="urn:microsoft.com/office/officeart/2005/8/layout/radial6"/>
    <dgm:cxn modelId="{53488ED1-F013-4A15-8B30-AD49A75D6277}" type="presOf" srcId="{28EBFCBB-E3B9-4318-B79B-A9F14412CB49}" destId="{9F3F785D-C3A4-4426-907C-71522C5458C1}" srcOrd="0" destOrd="0" presId="urn:microsoft.com/office/officeart/2005/8/layout/radial6"/>
    <dgm:cxn modelId="{5E9ABD9D-443B-43CA-A920-37B4B1F4BF37}" srcId="{E1DCCA27-7806-432D-A534-B6B511D9004B}" destId="{F2EF6F6C-6588-4DAE-BAD1-43C96B5D44F7}" srcOrd="0" destOrd="0" parTransId="{4F3973FA-FA41-4262-B6B5-2BEA3EBB7704}" sibTransId="{76C1FBDC-7CE2-4FAE-AFC3-D7533887F219}"/>
    <dgm:cxn modelId="{90834196-8FC4-4C4B-9EB3-2734BA8DDF93}" type="presOf" srcId="{76C1FBDC-7CE2-4FAE-AFC3-D7533887F219}" destId="{78F1C85A-AF83-456E-9FEA-63D615486D9C}" srcOrd="0" destOrd="0" presId="urn:microsoft.com/office/officeart/2005/8/layout/radial6"/>
    <dgm:cxn modelId="{7A25BE3E-23B8-4215-931F-5EE312BDD80B}" type="presOf" srcId="{E1DCCA27-7806-432D-A534-B6B511D9004B}" destId="{2AC8F0EC-AE76-4ED9-896B-1F0794064C97}" srcOrd="0" destOrd="0" presId="urn:microsoft.com/office/officeart/2005/8/layout/radial6"/>
    <dgm:cxn modelId="{3E0C1BEE-6F90-45E4-BAC9-4AA097B3129D}" type="presOf" srcId="{BB70795F-C08E-4852-B042-76B693022CC8}" destId="{7C1C10E1-F97C-4552-A9E9-D72D0EA40C40}" srcOrd="0" destOrd="0" presId="urn:microsoft.com/office/officeart/2005/8/layout/radial6"/>
    <dgm:cxn modelId="{25B972A9-A397-48AD-A3E2-EA07827A647E}" type="presOf" srcId="{2AA9AB31-A4E6-4988-9610-7B30302DB88D}" destId="{4A1CF632-158B-4571-B118-3AB0CB9846A9}" srcOrd="0" destOrd="0" presId="urn:microsoft.com/office/officeart/2005/8/layout/radial6"/>
    <dgm:cxn modelId="{B9843BF5-BACF-4D8D-A232-C43E8C235F2C}" type="presOf" srcId="{9DBF8BB0-883B-439B-B2FF-D4D46924C32A}" destId="{1106735E-CC9F-4B2F-948A-14B0BD57FCF9}" srcOrd="0" destOrd="0" presId="urn:microsoft.com/office/officeart/2005/8/layout/radial6"/>
    <dgm:cxn modelId="{8F34F458-17F6-4E85-B42A-1B03E7F90607}" type="presOf" srcId="{24E02B62-000E-4EC1-A117-7F63491EAD7B}" destId="{F153434C-8F61-4E27-AAB0-61C0BDFABF04}" srcOrd="0" destOrd="0" presId="urn:microsoft.com/office/officeart/2005/8/layout/radial6"/>
    <dgm:cxn modelId="{48533C18-62EB-4D8A-901F-CBCBAC19A034}" srcId="{E1DCCA27-7806-432D-A534-B6B511D9004B}" destId="{47C6A62B-AABF-4D17-AE49-319328FFC209}" srcOrd="1" destOrd="0" parTransId="{81F3C129-321E-40D1-BF79-606853846719}" sibTransId="{52C7558C-7F32-4DCC-9330-1C6DA7AA51AB}"/>
    <dgm:cxn modelId="{A86B197A-A1C0-4DF0-95EB-9E6F5AB7D648}" srcId="{24E02B62-000E-4EC1-A117-7F63491EAD7B}" destId="{E1DCCA27-7806-432D-A534-B6B511D9004B}" srcOrd="0" destOrd="0" parTransId="{F31CBD11-13C4-4E5B-B8E4-B54DC90343E5}" sibTransId="{F9E1EECE-FCD2-454A-BA69-3665EF481D50}"/>
    <dgm:cxn modelId="{A781FCED-F4FD-48DE-AEFA-412714355E7A}" srcId="{E1DCCA27-7806-432D-A534-B6B511D9004B}" destId="{28EBFCBB-E3B9-4318-B79B-A9F14412CB49}" srcOrd="3" destOrd="0" parTransId="{24A1295B-B307-41AE-88D1-128A0CB8D295}" sibTransId="{9DBF8BB0-883B-439B-B2FF-D4D46924C32A}"/>
    <dgm:cxn modelId="{EEAA0AE6-4136-4C7B-AB87-0A73446847E5}" srcId="{E1DCCA27-7806-432D-A534-B6B511D9004B}" destId="{2AA9AB31-A4E6-4988-9610-7B30302DB88D}" srcOrd="2" destOrd="0" parTransId="{D5A5FA6D-8F99-4DB2-95A9-30E2CC2A32C0}" sibTransId="{BB70795F-C08E-4852-B042-76B693022CC8}"/>
    <dgm:cxn modelId="{2802E9BD-DB73-4DF6-A4D7-DD5FE74FD3E8}" type="presOf" srcId="{52C7558C-7F32-4DCC-9330-1C6DA7AA51AB}" destId="{B69BD9BE-3B30-4F73-87F5-822F827CA6C3}" srcOrd="0" destOrd="0" presId="urn:microsoft.com/office/officeart/2005/8/layout/radial6"/>
    <dgm:cxn modelId="{4E157521-1DE6-4F93-84EF-5E060D76DBDD}" type="presOf" srcId="{F2EF6F6C-6588-4DAE-BAD1-43C96B5D44F7}" destId="{485EC97C-8F5D-4F48-9664-9E4621E17894}" srcOrd="0" destOrd="0" presId="urn:microsoft.com/office/officeart/2005/8/layout/radial6"/>
    <dgm:cxn modelId="{74B20EFD-81C7-42A3-8661-9EA3E0398DBD}" type="presParOf" srcId="{F153434C-8F61-4E27-AAB0-61C0BDFABF04}" destId="{2AC8F0EC-AE76-4ED9-896B-1F0794064C97}" srcOrd="0" destOrd="0" presId="urn:microsoft.com/office/officeart/2005/8/layout/radial6"/>
    <dgm:cxn modelId="{02F5C120-5F3B-4071-8A68-2D216D51DF07}" type="presParOf" srcId="{F153434C-8F61-4E27-AAB0-61C0BDFABF04}" destId="{485EC97C-8F5D-4F48-9664-9E4621E17894}" srcOrd="1" destOrd="0" presId="urn:microsoft.com/office/officeart/2005/8/layout/radial6"/>
    <dgm:cxn modelId="{B4A9D0D1-F6F7-40D3-84E1-35AFC8378C32}" type="presParOf" srcId="{F153434C-8F61-4E27-AAB0-61C0BDFABF04}" destId="{B75E887E-03A8-43E2-BC66-EA09BA20BDF9}" srcOrd="2" destOrd="0" presId="urn:microsoft.com/office/officeart/2005/8/layout/radial6"/>
    <dgm:cxn modelId="{09D387DA-BC50-4C9F-A93D-FDC7734BA20A}" type="presParOf" srcId="{F153434C-8F61-4E27-AAB0-61C0BDFABF04}" destId="{78F1C85A-AF83-456E-9FEA-63D615486D9C}" srcOrd="3" destOrd="0" presId="urn:microsoft.com/office/officeart/2005/8/layout/radial6"/>
    <dgm:cxn modelId="{C99FED33-A30E-489B-AD6A-DF926FF129BC}" type="presParOf" srcId="{F153434C-8F61-4E27-AAB0-61C0BDFABF04}" destId="{E0F46082-42BF-407B-B555-90EE66725E54}" srcOrd="4" destOrd="0" presId="urn:microsoft.com/office/officeart/2005/8/layout/radial6"/>
    <dgm:cxn modelId="{398D7DCF-94EE-4AAF-A0C8-AB08A928820C}" type="presParOf" srcId="{F153434C-8F61-4E27-AAB0-61C0BDFABF04}" destId="{0C164B14-84A3-4F72-8648-89165C39369A}" srcOrd="5" destOrd="0" presId="urn:microsoft.com/office/officeart/2005/8/layout/radial6"/>
    <dgm:cxn modelId="{6C287FCB-5268-4B45-BD37-24299335C597}" type="presParOf" srcId="{F153434C-8F61-4E27-AAB0-61C0BDFABF04}" destId="{B69BD9BE-3B30-4F73-87F5-822F827CA6C3}" srcOrd="6" destOrd="0" presId="urn:microsoft.com/office/officeart/2005/8/layout/radial6"/>
    <dgm:cxn modelId="{E393AFCD-16A9-4D33-85BD-E6E852AC2A24}" type="presParOf" srcId="{F153434C-8F61-4E27-AAB0-61C0BDFABF04}" destId="{4A1CF632-158B-4571-B118-3AB0CB9846A9}" srcOrd="7" destOrd="0" presId="urn:microsoft.com/office/officeart/2005/8/layout/radial6"/>
    <dgm:cxn modelId="{7AB9713B-B3B0-4B40-BA83-7D66652A3C7B}" type="presParOf" srcId="{F153434C-8F61-4E27-AAB0-61C0BDFABF04}" destId="{644F0C1D-35FF-4252-B33B-5E8E4DA96C03}" srcOrd="8" destOrd="0" presId="urn:microsoft.com/office/officeart/2005/8/layout/radial6"/>
    <dgm:cxn modelId="{7571B417-4BE6-4959-AAD2-C34B45DF15DF}" type="presParOf" srcId="{F153434C-8F61-4E27-AAB0-61C0BDFABF04}" destId="{7C1C10E1-F97C-4552-A9E9-D72D0EA40C40}" srcOrd="9" destOrd="0" presId="urn:microsoft.com/office/officeart/2005/8/layout/radial6"/>
    <dgm:cxn modelId="{D7249688-0D4E-45B5-8793-F5EE4764B235}" type="presParOf" srcId="{F153434C-8F61-4E27-AAB0-61C0BDFABF04}" destId="{9F3F785D-C3A4-4426-907C-71522C5458C1}" srcOrd="10" destOrd="0" presId="urn:microsoft.com/office/officeart/2005/8/layout/radial6"/>
    <dgm:cxn modelId="{FF3DE768-3A5B-42E8-B1B6-33A9AB8C16AA}" type="presParOf" srcId="{F153434C-8F61-4E27-AAB0-61C0BDFABF04}" destId="{9B2038A3-E8F8-46B0-A877-660E6320C907}" srcOrd="11" destOrd="0" presId="urn:microsoft.com/office/officeart/2005/8/layout/radial6"/>
    <dgm:cxn modelId="{870127EB-7D93-49EA-B7D9-F60A55F4C1DB}" type="presParOf" srcId="{F153434C-8F61-4E27-AAB0-61C0BDFABF04}" destId="{1106735E-CC9F-4B2F-948A-14B0BD57FCF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4B961A-32EE-4BA6-BA17-34249420445A}" type="doc">
      <dgm:prSet loTypeId="urn:microsoft.com/office/officeart/2016/7/layout/VerticalSolidAction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38D733C-615F-4C2A-8603-CB73730D9355}">
      <dgm:prSet custT="1"/>
      <dgm:spPr/>
      <dgm:t>
        <a:bodyPr/>
        <a:lstStyle/>
        <a:p>
          <a:r>
            <a:rPr lang="en-US" sz="2400" dirty="0"/>
            <a:t>Communication</a:t>
          </a:r>
        </a:p>
      </dgm:t>
    </dgm:pt>
    <dgm:pt modelId="{CEB7D366-3953-46FC-A6A5-412FDBD14EE8}" type="parTrans" cxnId="{9C98EEC2-6520-411B-AA69-A31A73BF1225}">
      <dgm:prSet/>
      <dgm:spPr/>
      <dgm:t>
        <a:bodyPr/>
        <a:lstStyle/>
        <a:p>
          <a:endParaRPr lang="en-US"/>
        </a:p>
      </dgm:t>
    </dgm:pt>
    <dgm:pt modelId="{BC176666-C050-4F0A-85EF-0389081FCA27}" type="sibTrans" cxnId="{9C98EEC2-6520-411B-AA69-A31A73BF1225}">
      <dgm:prSet/>
      <dgm:spPr/>
      <dgm:t>
        <a:bodyPr/>
        <a:lstStyle/>
        <a:p>
          <a:endParaRPr lang="en-US"/>
        </a:p>
      </dgm:t>
    </dgm:pt>
    <dgm:pt modelId="{E0AF5CAE-461E-4245-8CC5-22184E766980}">
      <dgm:prSet custT="1"/>
      <dgm:spPr/>
      <dgm:t>
        <a:bodyPr/>
        <a:lstStyle/>
        <a:p>
          <a:r>
            <a:rPr lang="en-US" sz="2800" dirty="0"/>
            <a:t>Wanting to talk – may not want to communicate with a new adult</a:t>
          </a:r>
        </a:p>
      </dgm:t>
    </dgm:pt>
    <dgm:pt modelId="{B6BA712D-BC8A-469A-B8A7-D9C835008499}" type="parTrans" cxnId="{76BE23AD-95F5-4983-8ABD-7E3BDBFABAE9}">
      <dgm:prSet/>
      <dgm:spPr/>
      <dgm:t>
        <a:bodyPr/>
        <a:lstStyle/>
        <a:p>
          <a:endParaRPr lang="en-US"/>
        </a:p>
      </dgm:t>
    </dgm:pt>
    <dgm:pt modelId="{0069FE97-EB1D-42A7-96C0-454AAD4E98C9}" type="sibTrans" cxnId="{76BE23AD-95F5-4983-8ABD-7E3BDBFABAE9}">
      <dgm:prSet/>
      <dgm:spPr/>
      <dgm:t>
        <a:bodyPr/>
        <a:lstStyle/>
        <a:p>
          <a:endParaRPr lang="en-US"/>
        </a:p>
      </dgm:t>
    </dgm:pt>
    <dgm:pt modelId="{5E34595D-B33F-451D-8965-3D82D0334341}">
      <dgm:prSet custT="1"/>
      <dgm:spPr/>
      <dgm:t>
        <a:bodyPr/>
        <a:lstStyle/>
        <a:p>
          <a:r>
            <a:rPr lang="en-US" sz="2400" dirty="0"/>
            <a:t>Listening</a:t>
          </a:r>
        </a:p>
      </dgm:t>
    </dgm:pt>
    <dgm:pt modelId="{8593EDA2-15A3-4B01-B437-3CBBD41282B2}" type="parTrans" cxnId="{BD582353-44E7-427B-B78D-C42EFE96CA75}">
      <dgm:prSet/>
      <dgm:spPr/>
      <dgm:t>
        <a:bodyPr/>
        <a:lstStyle/>
        <a:p>
          <a:endParaRPr lang="en-US"/>
        </a:p>
      </dgm:t>
    </dgm:pt>
    <dgm:pt modelId="{AB800F3F-6919-4674-AD40-003EA9C25DD3}" type="sibTrans" cxnId="{BD582353-44E7-427B-B78D-C42EFE96CA75}">
      <dgm:prSet/>
      <dgm:spPr/>
      <dgm:t>
        <a:bodyPr/>
        <a:lstStyle/>
        <a:p>
          <a:endParaRPr lang="en-US"/>
        </a:p>
      </dgm:t>
    </dgm:pt>
    <dgm:pt modelId="{D91A2ED2-86EE-4A86-8BFB-E67322FA43B0}">
      <dgm:prSet custT="1"/>
      <dgm:spPr/>
      <dgm:t>
        <a:bodyPr/>
        <a:lstStyle/>
        <a:p>
          <a:r>
            <a:rPr lang="en-US" sz="2800" dirty="0"/>
            <a:t>Finding it hard to listen – they may become distracted because they are worried</a:t>
          </a:r>
        </a:p>
      </dgm:t>
    </dgm:pt>
    <dgm:pt modelId="{54ABC5A8-3749-402B-B5CC-BACC01D8B1E1}" type="parTrans" cxnId="{E895673B-F9AA-4AD8-B611-91A7C2BF692E}">
      <dgm:prSet/>
      <dgm:spPr/>
      <dgm:t>
        <a:bodyPr/>
        <a:lstStyle/>
        <a:p>
          <a:endParaRPr lang="en-US"/>
        </a:p>
      </dgm:t>
    </dgm:pt>
    <dgm:pt modelId="{CFDCF640-E233-4D00-BB45-212AA374E910}" type="sibTrans" cxnId="{E895673B-F9AA-4AD8-B611-91A7C2BF692E}">
      <dgm:prSet/>
      <dgm:spPr/>
      <dgm:t>
        <a:bodyPr/>
        <a:lstStyle/>
        <a:p>
          <a:endParaRPr lang="en-US"/>
        </a:p>
      </dgm:t>
    </dgm:pt>
    <dgm:pt modelId="{4AAB82E7-3C44-4C5D-9DCD-6A0AE65C1DB8}">
      <dgm:prSet custT="1"/>
      <dgm:spPr/>
      <dgm:t>
        <a:bodyPr/>
        <a:lstStyle/>
        <a:p>
          <a:r>
            <a:rPr lang="en-US" sz="2800"/>
            <a:t>With-</a:t>
          </a:r>
          <a:endParaRPr lang="en-US" sz="2800" dirty="0"/>
        </a:p>
        <a:p>
          <a:r>
            <a:rPr lang="en-US" sz="2800" dirty="0"/>
            <a:t>drawing</a:t>
          </a:r>
        </a:p>
      </dgm:t>
    </dgm:pt>
    <dgm:pt modelId="{B7579377-2B0F-46DD-9AC1-57D83057A367}" type="parTrans" cxnId="{544CEFD5-4721-456D-AF30-F005DEEB7A6F}">
      <dgm:prSet/>
      <dgm:spPr/>
      <dgm:t>
        <a:bodyPr/>
        <a:lstStyle/>
        <a:p>
          <a:endParaRPr lang="en-US"/>
        </a:p>
      </dgm:t>
    </dgm:pt>
    <dgm:pt modelId="{BEE93788-7A66-47AC-A152-822FB62D3BD7}" type="sibTrans" cxnId="{544CEFD5-4721-456D-AF30-F005DEEB7A6F}">
      <dgm:prSet/>
      <dgm:spPr/>
      <dgm:t>
        <a:bodyPr/>
        <a:lstStyle/>
        <a:p>
          <a:endParaRPr lang="en-US"/>
        </a:p>
      </dgm:t>
    </dgm:pt>
    <dgm:pt modelId="{0186D91C-FDEB-49FC-8B34-C7370397C619}">
      <dgm:prSet custT="1"/>
      <dgm:spPr/>
      <dgm:t>
        <a:bodyPr/>
        <a:lstStyle/>
        <a:p>
          <a:r>
            <a:rPr lang="en-US" sz="2800" dirty="0"/>
            <a:t>They may want to be alone &amp; not talk so not practicing communication &amp; language skills.</a:t>
          </a:r>
        </a:p>
      </dgm:t>
    </dgm:pt>
    <dgm:pt modelId="{4078492A-E4B2-4902-B0E0-427088741296}" type="parTrans" cxnId="{78C70CC6-9B62-45FF-8F6D-3A2A1285043E}">
      <dgm:prSet/>
      <dgm:spPr/>
      <dgm:t>
        <a:bodyPr/>
        <a:lstStyle/>
        <a:p>
          <a:endParaRPr lang="en-US"/>
        </a:p>
      </dgm:t>
    </dgm:pt>
    <dgm:pt modelId="{FAE9CE61-5668-4034-B9B1-08BE7DDF5D43}" type="sibTrans" cxnId="{78C70CC6-9B62-45FF-8F6D-3A2A1285043E}">
      <dgm:prSet/>
      <dgm:spPr/>
      <dgm:t>
        <a:bodyPr/>
        <a:lstStyle/>
        <a:p>
          <a:endParaRPr lang="en-US"/>
        </a:p>
      </dgm:t>
    </dgm:pt>
    <dgm:pt modelId="{FB466D68-AEA5-4BB2-9D9E-644C4A47E084}" type="pres">
      <dgm:prSet presAssocID="{1F4B961A-32EE-4BA6-BA17-3424942044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5407C6-5846-47DC-AA0F-310A83E7BDAD}" type="pres">
      <dgm:prSet presAssocID="{E38D733C-615F-4C2A-8603-CB73730D9355}" presName="linNode" presStyleCnt="0"/>
      <dgm:spPr/>
    </dgm:pt>
    <dgm:pt modelId="{D3F20C61-B188-4852-9992-90E6B427959C}" type="pres">
      <dgm:prSet presAssocID="{E38D733C-615F-4C2A-8603-CB73730D9355}" presName="parentText" presStyleLbl="alignNode1" presStyleIdx="0" presStyleCnt="3" custScaleX="110088" custLinFactNeighborX="-2553" custLinFactNeighborY="1280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21962F7B-19FF-40DD-9AE8-9FF742C0357B}" type="pres">
      <dgm:prSet presAssocID="{E38D733C-615F-4C2A-8603-CB73730D9355}" presName="descendantText" presStyleLbl="alignAccFollowNode1" presStyleIdx="0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A4F2B6FA-65B5-487B-9E09-6457E1076BA8}" type="pres">
      <dgm:prSet presAssocID="{BC176666-C050-4F0A-85EF-0389081FCA27}" presName="sp" presStyleCnt="0"/>
      <dgm:spPr/>
    </dgm:pt>
    <dgm:pt modelId="{5D5EE253-CAC8-41DC-BF79-847E3926B691}" type="pres">
      <dgm:prSet presAssocID="{5E34595D-B33F-451D-8965-3D82D0334341}" presName="linNode" presStyleCnt="0"/>
      <dgm:spPr/>
    </dgm:pt>
    <dgm:pt modelId="{198181FB-5A61-45CA-885B-3C39C9C63352}" type="pres">
      <dgm:prSet presAssocID="{5E34595D-B33F-451D-8965-3D82D0334341}" presName="parentText" presStyleLbl="alignNode1" presStyleIdx="1" presStyleCnt="3" custLinFactNeighborX="-3695" custLinFactNeighborY="-139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8D3B9C2F-886C-46AE-8584-5E48159D7578}" type="pres">
      <dgm:prSet presAssocID="{5E34595D-B33F-451D-8965-3D82D0334341}" presName="descendantText" presStyleLbl="alignAccFollowNode1" presStyleIdx="1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ECEA5FDB-7DBF-4FCE-AE29-77065EF9250F}" type="pres">
      <dgm:prSet presAssocID="{AB800F3F-6919-4674-AD40-003EA9C25DD3}" presName="sp" presStyleCnt="0"/>
      <dgm:spPr/>
    </dgm:pt>
    <dgm:pt modelId="{B1C81082-A890-4E2F-8B25-9B32BB7B80A9}" type="pres">
      <dgm:prSet presAssocID="{4AAB82E7-3C44-4C5D-9DCD-6A0AE65C1DB8}" presName="linNode" presStyleCnt="0"/>
      <dgm:spPr/>
    </dgm:pt>
    <dgm:pt modelId="{1974408E-EBEF-469C-B67B-C2C1C69D9B6A}" type="pres">
      <dgm:prSet presAssocID="{4AAB82E7-3C44-4C5D-9DCD-6A0AE65C1DB8}" presName="parentText" presStyleLbl="alignNode1" presStyleIdx="2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DD5067F8-D792-44A4-AC0D-DE90CD3FBF6F}" type="pres">
      <dgm:prSet presAssocID="{4AAB82E7-3C44-4C5D-9DCD-6A0AE65C1DB8}" presName="descendantText" presStyleLbl="alignAccFollowNode1" presStyleIdx="2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</dgm:ptLst>
  <dgm:cxnLst>
    <dgm:cxn modelId="{6C50378E-F513-4E6B-9A06-09990EEE4E83}" type="presOf" srcId="{E38D733C-615F-4C2A-8603-CB73730D9355}" destId="{D3F20C61-B188-4852-9992-90E6B427959C}" srcOrd="0" destOrd="0" presId="urn:microsoft.com/office/officeart/2016/7/layout/VerticalSolidActionList"/>
    <dgm:cxn modelId="{76BE23AD-95F5-4983-8ABD-7E3BDBFABAE9}" srcId="{E38D733C-615F-4C2A-8603-CB73730D9355}" destId="{E0AF5CAE-461E-4245-8CC5-22184E766980}" srcOrd="0" destOrd="0" parTransId="{B6BA712D-BC8A-469A-B8A7-D9C835008499}" sibTransId="{0069FE97-EB1D-42A7-96C0-454AAD4E98C9}"/>
    <dgm:cxn modelId="{78C70CC6-9B62-45FF-8F6D-3A2A1285043E}" srcId="{4AAB82E7-3C44-4C5D-9DCD-6A0AE65C1DB8}" destId="{0186D91C-FDEB-49FC-8B34-C7370397C619}" srcOrd="0" destOrd="0" parTransId="{4078492A-E4B2-4902-B0E0-427088741296}" sibTransId="{FAE9CE61-5668-4034-B9B1-08BE7DDF5D43}"/>
    <dgm:cxn modelId="{A01B3658-FA34-4AEF-8F0F-DBBFC0CCB7CC}" type="presOf" srcId="{5E34595D-B33F-451D-8965-3D82D0334341}" destId="{198181FB-5A61-45CA-885B-3C39C9C63352}" srcOrd="0" destOrd="0" presId="urn:microsoft.com/office/officeart/2016/7/layout/VerticalSolidActionList"/>
    <dgm:cxn modelId="{E895673B-F9AA-4AD8-B611-91A7C2BF692E}" srcId="{5E34595D-B33F-451D-8965-3D82D0334341}" destId="{D91A2ED2-86EE-4A86-8BFB-E67322FA43B0}" srcOrd="0" destOrd="0" parTransId="{54ABC5A8-3749-402B-B5CC-BACC01D8B1E1}" sibTransId="{CFDCF640-E233-4D00-BB45-212AA374E910}"/>
    <dgm:cxn modelId="{544CEFD5-4721-456D-AF30-F005DEEB7A6F}" srcId="{1F4B961A-32EE-4BA6-BA17-34249420445A}" destId="{4AAB82E7-3C44-4C5D-9DCD-6A0AE65C1DB8}" srcOrd="2" destOrd="0" parTransId="{B7579377-2B0F-46DD-9AC1-57D83057A367}" sibTransId="{BEE93788-7A66-47AC-A152-822FB62D3BD7}"/>
    <dgm:cxn modelId="{BD582353-44E7-427B-B78D-C42EFE96CA75}" srcId="{1F4B961A-32EE-4BA6-BA17-34249420445A}" destId="{5E34595D-B33F-451D-8965-3D82D0334341}" srcOrd="1" destOrd="0" parTransId="{8593EDA2-15A3-4B01-B437-3CBBD41282B2}" sibTransId="{AB800F3F-6919-4674-AD40-003EA9C25DD3}"/>
    <dgm:cxn modelId="{F596C531-EC08-4887-9760-FF55A7ABC2B9}" type="presOf" srcId="{4AAB82E7-3C44-4C5D-9DCD-6A0AE65C1DB8}" destId="{1974408E-EBEF-469C-B67B-C2C1C69D9B6A}" srcOrd="0" destOrd="0" presId="urn:microsoft.com/office/officeart/2016/7/layout/VerticalSolidActionList"/>
    <dgm:cxn modelId="{1F284CDB-5E29-4244-A12E-2BDA380FBB00}" type="presOf" srcId="{1F4B961A-32EE-4BA6-BA17-34249420445A}" destId="{FB466D68-AEA5-4BB2-9D9E-644C4A47E084}" srcOrd="0" destOrd="0" presId="urn:microsoft.com/office/officeart/2016/7/layout/VerticalSolidActionList"/>
    <dgm:cxn modelId="{9C98EEC2-6520-411B-AA69-A31A73BF1225}" srcId="{1F4B961A-32EE-4BA6-BA17-34249420445A}" destId="{E38D733C-615F-4C2A-8603-CB73730D9355}" srcOrd="0" destOrd="0" parTransId="{CEB7D366-3953-46FC-A6A5-412FDBD14EE8}" sibTransId="{BC176666-C050-4F0A-85EF-0389081FCA27}"/>
    <dgm:cxn modelId="{FE9E1B40-7A7A-49F9-9138-2BC4B69C8B67}" type="presOf" srcId="{0186D91C-FDEB-49FC-8B34-C7370397C619}" destId="{DD5067F8-D792-44A4-AC0D-DE90CD3FBF6F}" srcOrd="0" destOrd="0" presId="urn:microsoft.com/office/officeart/2016/7/layout/VerticalSolidActionList"/>
    <dgm:cxn modelId="{86D9A98F-FD87-494A-91E9-7CCA9F4460C8}" type="presOf" srcId="{E0AF5CAE-461E-4245-8CC5-22184E766980}" destId="{21962F7B-19FF-40DD-9AE8-9FF742C0357B}" srcOrd="0" destOrd="0" presId="urn:microsoft.com/office/officeart/2016/7/layout/VerticalSolidActionList"/>
    <dgm:cxn modelId="{E53DA30A-7A89-4816-B602-2781B9A70CD2}" type="presOf" srcId="{D91A2ED2-86EE-4A86-8BFB-E67322FA43B0}" destId="{8D3B9C2F-886C-46AE-8584-5E48159D7578}" srcOrd="0" destOrd="0" presId="urn:microsoft.com/office/officeart/2016/7/layout/VerticalSolidActionList"/>
    <dgm:cxn modelId="{AAD43ECD-306E-4E28-B1DE-4EDEBBEF34E9}" type="presParOf" srcId="{FB466D68-AEA5-4BB2-9D9E-644C4A47E084}" destId="{D55407C6-5846-47DC-AA0F-310A83E7BDAD}" srcOrd="0" destOrd="0" presId="urn:microsoft.com/office/officeart/2016/7/layout/VerticalSolidActionList"/>
    <dgm:cxn modelId="{8763F955-43BB-44F9-A89A-B5C4B0CD25CE}" type="presParOf" srcId="{D55407C6-5846-47DC-AA0F-310A83E7BDAD}" destId="{D3F20C61-B188-4852-9992-90E6B427959C}" srcOrd="0" destOrd="0" presId="urn:microsoft.com/office/officeart/2016/7/layout/VerticalSolidActionList"/>
    <dgm:cxn modelId="{1BE696D8-D9A1-4DFE-A9CB-7707E9F19EF9}" type="presParOf" srcId="{D55407C6-5846-47DC-AA0F-310A83E7BDAD}" destId="{21962F7B-19FF-40DD-9AE8-9FF742C0357B}" srcOrd="1" destOrd="0" presId="urn:microsoft.com/office/officeart/2016/7/layout/VerticalSolidActionList"/>
    <dgm:cxn modelId="{5D284FA6-3174-4138-BC5D-016F4C931FB7}" type="presParOf" srcId="{FB466D68-AEA5-4BB2-9D9E-644C4A47E084}" destId="{A4F2B6FA-65B5-487B-9E09-6457E1076BA8}" srcOrd="1" destOrd="0" presId="urn:microsoft.com/office/officeart/2016/7/layout/VerticalSolidActionList"/>
    <dgm:cxn modelId="{ABC71148-F73E-43BC-AD81-4C17D60ABE6B}" type="presParOf" srcId="{FB466D68-AEA5-4BB2-9D9E-644C4A47E084}" destId="{5D5EE253-CAC8-41DC-BF79-847E3926B691}" srcOrd="2" destOrd="0" presId="urn:microsoft.com/office/officeart/2016/7/layout/VerticalSolidActionList"/>
    <dgm:cxn modelId="{F056DF9B-D666-41F4-9559-FC0CF852A79A}" type="presParOf" srcId="{5D5EE253-CAC8-41DC-BF79-847E3926B691}" destId="{198181FB-5A61-45CA-885B-3C39C9C63352}" srcOrd="0" destOrd="0" presId="urn:microsoft.com/office/officeart/2016/7/layout/VerticalSolidActionList"/>
    <dgm:cxn modelId="{3FB67EAF-53CC-4755-8C33-55B4A1405C83}" type="presParOf" srcId="{5D5EE253-CAC8-41DC-BF79-847E3926B691}" destId="{8D3B9C2F-886C-46AE-8584-5E48159D7578}" srcOrd="1" destOrd="0" presId="urn:microsoft.com/office/officeart/2016/7/layout/VerticalSolidActionList"/>
    <dgm:cxn modelId="{0D9260C8-E984-45A0-A951-F3A0F04DC870}" type="presParOf" srcId="{FB466D68-AEA5-4BB2-9D9E-644C4A47E084}" destId="{ECEA5FDB-7DBF-4FCE-AE29-77065EF9250F}" srcOrd="3" destOrd="0" presId="urn:microsoft.com/office/officeart/2016/7/layout/VerticalSolidActionList"/>
    <dgm:cxn modelId="{F5E27A74-7E1A-4277-AE25-AAA5CA8DDD69}" type="presParOf" srcId="{FB466D68-AEA5-4BB2-9D9E-644C4A47E084}" destId="{B1C81082-A890-4E2F-8B25-9B32BB7B80A9}" srcOrd="4" destOrd="0" presId="urn:microsoft.com/office/officeart/2016/7/layout/VerticalSolidActionList"/>
    <dgm:cxn modelId="{06B0D447-A1E9-4E0D-9612-E29D9E2F6895}" type="presParOf" srcId="{B1C81082-A890-4E2F-8B25-9B32BB7B80A9}" destId="{1974408E-EBEF-469C-B67B-C2C1C69D9B6A}" srcOrd="0" destOrd="0" presId="urn:microsoft.com/office/officeart/2016/7/layout/VerticalSolidActionList"/>
    <dgm:cxn modelId="{7435BD10-3D72-46FA-9AA0-191F0CD12A28}" type="presParOf" srcId="{B1C81082-A890-4E2F-8B25-9B32BB7B80A9}" destId="{DD5067F8-D792-44A4-AC0D-DE90CD3FBF6F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4B961A-32EE-4BA6-BA17-34249420445A}" type="doc">
      <dgm:prSet loTypeId="urn:microsoft.com/office/officeart/2016/7/layout/VerticalSolidAction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38D733C-615F-4C2A-8603-CB73730D9355}">
      <dgm:prSet custT="1"/>
      <dgm:spPr/>
      <dgm:t>
        <a:bodyPr/>
        <a:lstStyle/>
        <a:p>
          <a:r>
            <a:rPr lang="en-US" sz="2400" dirty="0"/>
            <a:t>Concentration</a:t>
          </a:r>
        </a:p>
      </dgm:t>
    </dgm:pt>
    <dgm:pt modelId="{CEB7D366-3953-46FC-A6A5-412FDBD14EE8}" type="parTrans" cxnId="{9C98EEC2-6520-411B-AA69-A31A73BF1225}">
      <dgm:prSet/>
      <dgm:spPr/>
      <dgm:t>
        <a:bodyPr/>
        <a:lstStyle/>
        <a:p>
          <a:endParaRPr lang="en-US"/>
        </a:p>
      </dgm:t>
    </dgm:pt>
    <dgm:pt modelId="{BC176666-C050-4F0A-85EF-0389081FCA27}" type="sibTrans" cxnId="{9C98EEC2-6520-411B-AA69-A31A73BF1225}">
      <dgm:prSet/>
      <dgm:spPr/>
      <dgm:t>
        <a:bodyPr/>
        <a:lstStyle/>
        <a:p>
          <a:endParaRPr lang="en-US"/>
        </a:p>
      </dgm:t>
    </dgm:pt>
    <dgm:pt modelId="{E0AF5CAE-461E-4245-8CC5-22184E766980}">
      <dgm:prSet custT="1"/>
      <dgm:spPr/>
      <dgm:t>
        <a:bodyPr/>
        <a:lstStyle/>
        <a:p>
          <a:r>
            <a:rPr lang="en-US" sz="2400" dirty="0"/>
            <a:t>Children</a:t>
          </a:r>
          <a:r>
            <a:rPr lang="en-US" sz="2400" baseline="0" dirty="0"/>
            <a:t> who are unhappy or anxious find it hard to pay attention</a:t>
          </a:r>
          <a:endParaRPr lang="en-US" sz="2400" dirty="0"/>
        </a:p>
      </dgm:t>
    </dgm:pt>
    <dgm:pt modelId="{B6BA712D-BC8A-469A-B8A7-D9C835008499}" type="parTrans" cxnId="{76BE23AD-95F5-4983-8ABD-7E3BDBFABAE9}">
      <dgm:prSet/>
      <dgm:spPr/>
      <dgm:t>
        <a:bodyPr/>
        <a:lstStyle/>
        <a:p>
          <a:endParaRPr lang="en-US"/>
        </a:p>
      </dgm:t>
    </dgm:pt>
    <dgm:pt modelId="{0069FE97-EB1D-42A7-96C0-454AAD4E98C9}" type="sibTrans" cxnId="{76BE23AD-95F5-4983-8ABD-7E3BDBFABAE9}">
      <dgm:prSet/>
      <dgm:spPr/>
      <dgm:t>
        <a:bodyPr/>
        <a:lstStyle/>
        <a:p>
          <a:endParaRPr lang="en-US"/>
        </a:p>
      </dgm:t>
    </dgm:pt>
    <dgm:pt modelId="{5E34595D-B33F-451D-8965-3D82D0334341}">
      <dgm:prSet custT="1"/>
      <dgm:spPr/>
      <dgm:t>
        <a:bodyPr/>
        <a:lstStyle/>
        <a:p>
          <a:r>
            <a:rPr lang="en-US" sz="2400" dirty="0"/>
            <a:t>Memory</a:t>
          </a:r>
        </a:p>
      </dgm:t>
    </dgm:pt>
    <dgm:pt modelId="{8593EDA2-15A3-4B01-B437-3CBBD41282B2}" type="parTrans" cxnId="{BD582353-44E7-427B-B78D-C42EFE96CA75}">
      <dgm:prSet/>
      <dgm:spPr/>
      <dgm:t>
        <a:bodyPr/>
        <a:lstStyle/>
        <a:p>
          <a:endParaRPr lang="en-US"/>
        </a:p>
      </dgm:t>
    </dgm:pt>
    <dgm:pt modelId="{AB800F3F-6919-4674-AD40-003EA9C25DD3}" type="sibTrans" cxnId="{BD582353-44E7-427B-B78D-C42EFE96CA75}">
      <dgm:prSet/>
      <dgm:spPr/>
      <dgm:t>
        <a:bodyPr/>
        <a:lstStyle/>
        <a:p>
          <a:endParaRPr lang="en-US"/>
        </a:p>
      </dgm:t>
    </dgm:pt>
    <dgm:pt modelId="{D91A2ED2-86EE-4A86-8BFB-E67322FA43B0}">
      <dgm:prSet custT="1"/>
      <dgm:spPr/>
      <dgm:t>
        <a:bodyPr/>
        <a:lstStyle/>
        <a:p>
          <a:r>
            <a:rPr lang="en-US" sz="2400" dirty="0"/>
            <a:t>If children are not sleeping well </a:t>
          </a:r>
          <a:r>
            <a:rPr lang="en-US" sz="2400"/>
            <a:t>they might not </a:t>
          </a:r>
          <a:r>
            <a:rPr lang="en-US" sz="2400" dirty="0"/>
            <a:t>be able to learn so well</a:t>
          </a:r>
        </a:p>
      </dgm:t>
    </dgm:pt>
    <dgm:pt modelId="{54ABC5A8-3749-402B-B5CC-BACC01D8B1E1}" type="parTrans" cxnId="{E895673B-F9AA-4AD8-B611-91A7C2BF692E}">
      <dgm:prSet/>
      <dgm:spPr/>
      <dgm:t>
        <a:bodyPr/>
        <a:lstStyle/>
        <a:p>
          <a:endParaRPr lang="en-US"/>
        </a:p>
      </dgm:t>
    </dgm:pt>
    <dgm:pt modelId="{CFDCF640-E233-4D00-BB45-212AA374E910}" type="sibTrans" cxnId="{E895673B-F9AA-4AD8-B611-91A7C2BF692E}">
      <dgm:prSet/>
      <dgm:spPr/>
      <dgm:t>
        <a:bodyPr/>
        <a:lstStyle/>
        <a:p>
          <a:endParaRPr lang="en-US"/>
        </a:p>
      </dgm:t>
    </dgm:pt>
    <dgm:pt modelId="{4AAB82E7-3C44-4C5D-9DCD-6A0AE65C1DB8}">
      <dgm:prSet/>
      <dgm:spPr/>
      <dgm:t>
        <a:bodyPr/>
        <a:lstStyle/>
        <a:p>
          <a:r>
            <a:rPr lang="en-US" dirty="0"/>
            <a:t>Interest</a:t>
          </a:r>
        </a:p>
      </dgm:t>
    </dgm:pt>
    <dgm:pt modelId="{B7579377-2B0F-46DD-9AC1-57D83057A367}" type="parTrans" cxnId="{544CEFD5-4721-456D-AF30-F005DEEB7A6F}">
      <dgm:prSet/>
      <dgm:spPr/>
      <dgm:t>
        <a:bodyPr/>
        <a:lstStyle/>
        <a:p>
          <a:endParaRPr lang="en-US"/>
        </a:p>
      </dgm:t>
    </dgm:pt>
    <dgm:pt modelId="{BEE93788-7A66-47AC-A152-822FB62D3BD7}" type="sibTrans" cxnId="{544CEFD5-4721-456D-AF30-F005DEEB7A6F}">
      <dgm:prSet/>
      <dgm:spPr/>
      <dgm:t>
        <a:bodyPr/>
        <a:lstStyle/>
        <a:p>
          <a:endParaRPr lang="en-US"/>
        </a:p>
      </dgm:t>
    </dgm:pt>
    <dgm:pt modelId="{0186D91C-FDEB-49FC-8B34-C7370397C619}">
      <dgm:prSet custT="1"/>
      <dgm:spPr/>
      <dgm:t>
        <a:bodyPr/>
        <a:lstStyle/>
        <a:p>
          <a:r>
            <a:rPr lang="en-US" sz="2400"/>
            <a:t>Children </a:t>
          </a:r>
          <a:r>
            <a:rPr lang="en-US" sz="2400" dirty="0"/>
            <a:t>who are anxious may find it harder to be interested in new toys, resources or activities. </a:t>
          </a:r>
          <a:endParaRPr lang="en-US" sz="1900" dirty="0"/>
        </a:p>
      </dgm:t>
    </dgm:pt>
    <dgm:pt modelId="{4078492A-E4B2-4902-B0E0-427088741296}" type="parTrans" cxnId="{78C70CC6-9B62-45FF-8F6D-3A2A1285043E}">
      <dgm:prSet/>
      <dgm:spPr/>
      <dgm:t>
        <a:bodyPr/>
        <a:lstStyle/>
        <a:p>
          <a:endParaRPr lang="en-US"/>
        </a:p>
      </dgm:t>
    </dgm:pt>
    <dgm:pt modelId="{FAE9CE61-5668-4034-B9B1-08BE7DDF5D43}" type="sibTrans" cxnId="{78C70CC6-9B62-45FF-8F6D-3A2A1285043E}">
      <dgm:prSet/>
      <dgm:spPr/>
      <dgm:t>
        <a:bodyPr/>
        <a:lstStyle/>
        <a:p>
          <a:endParaRPr lang="en-US"/>
        </a:p>
      </dgm:t>
    </dgm:pt>
    <dgm:pt modelId="{FB466D68-AEA5-4BB2-9D9E-644C4A47E084}" type="pres">
      <dgm:prSet presAssocID="{1F4B961A-32EE-4BA6-BA17-3424942044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5407C6-5846-47DC-AA0F-310A83E7BDAD}" type="pres">
      <dgm:prSet presAssocID="{E38D733C-615F-4C2A-8603-CB73730D9355}" presName="linNode" presStyleCnt="0"/>
      <dgm:spPr/>
    </dgm:pt>
    <dgm:pt modelId="{D3F20C61-B188-4852-9992-90E6B427959C}" type="pres">
      <dgm:prSet presAssocID="{E38D733C-615F-4C2A-8603-CB73730D9355}" presName="parentText" presStyleLbl="alignNode1" presStyleIdx="0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21962F7B-19FF-40DD-9AE8-9FF742C0357B}" type="pres">
      <dgm:prSet presAssocID="{E38D733C-615F-4C2A-8603-CB73730D9355}" presName="descendantText" presStyleLbl="alignAccFollowNode1" presStyleIdx="0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A4F2B6FA-65B5-487B-9E09-6457E1076BA8}" type="pres">
      <dgm:prSet presAssocID="{BC176666-C050-4F0A-85EF-0389081FCA27}" presName="sp" presStyleCnt="0"/>
      <dgm:spPr/>
    </dgm:pt>
    <dgm:pt modelId="{5D5EE253-CAC8-41DC-BF79-847E3926B691}" type="pres">
      <dgm:prSet presAssocID="{5E34595D-B33F-451D-8965-3D82D0334341}" presName="linNode" presStyleCnt="0"/>
      <dgm:spPr/>
    </dgm:pt>
    <dgm:pt modelId="{198181FB-5A61-45CA-885B-3C39C9C63352}" type="pres">
      <dgm:prSet presAssocID="{5E34595D-B33F-451D-8965-3D82D0334341}" presName="parentText" presStyleLbl="alignNode1" presStyleIdx="1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8D3B9C2F-886C-46AE-8584-5E48159D7578}" type="pres">
      <dgm:prSet presAssocID="{5E34595D-B33F-451D-8965-3D82D0334341}" presName="descendantText" presStyleLbl="alignAccFollowNode1" presStyleIdx="1" presStyleCnt="3" custLinFactNeighborY="8940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ECEA5FDB-7DBF-4FCE-AE29-77065EF9250F}" type="pres">
      <dgm:prSet presAssocID="{AB800F3F-6919-4674-AD40-003EA9C25DD3}" presName="sp" presStyleCnt="0"/>
      <dgm:spPr/>
    </dgm:pt>
    <dgm:pt modelId="{B1C81082-A890-4E2F-8B25-9B32BB7B80A9}" type="pres">
      <dgm:prSet presAssocID="{4AAB82E7-3C44-4C5D-9DCD-6A0AE65C1DB8}" presName="linNode" presStyleCnt="0"/>
      <dgm:spPr/>
    </dgm:pt>
    <dgm:pt modelId="{1974408E-EBEF-469C-B67B-C2C1C69D9B6A}" type="pres">
      <dgm:prSet presAssocID="{4AAB82E7-3C44-4C5D-9DCD-6A0AE65C1DB8}" presName="parentText" presStyleLbl="alignNode1" presStyleIdx="2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DD5067F8-D792-44A4-AC0D-DE90CD3FBF6F}" type="pres">
      <dgm:prSet presAssocID="{4AAB82E7-3C44-4C5D-9DCD-6A0AE65C1DB8}" presName="descendantText" presStyleLbl="alignAccFollowNode1" presStyleIdx="2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</dgm:ptLst>
  <dgm:cxnLst>
    <dgm:cxn modelId="{6C50378E-F513-4E6B-9A06-09990EEE4E83}" type="presOf" srcId="{E38D733C-615F-4C2A-8603-CB73730D9355}" destId="{D3F20C61-B188-4852-9992-90E6B427959C}" srcOrd="0" destOrd="0" presId="urn:microsoft.com/office/officeart/2016/7/layout/VerticalSolidActionList"/>
    <dgm:cxn modelId="{76BE23AD-95F5-4983-8ABD-7E3BDBFABAE9}" srcId="{E38D733C-615F-4C2A-8603-CB73730D9355}" destId="{E0AF5CAE-461E-4245-8CC5-22184E766980}" srcOrd="0" destOrd="0" parTransId="{B6BA712D-BC8A-469A-B8A7-D9C835008499}" sibTransId="{0069FE97-EB1D-42A7-96C0-454AAD4E98C9}"/>
    <dgm:cxn modelId="{78C70CC6-9B62-45FF-8F6D-3A2A1285043E}" srcId="{4AAB82E7-3C44-4C5D-9DCD-6A0AE65C1DB8}" destId="{0186D91C-FDEB-49FC-8B34-C7370397C619}" srcOrd="0" destOrd="0" parTransId="{4078492A-E4B2-4902-B0E0-427088741296}" sibTransId="{FAE9CE61-5668-4034-B9B1-08BE7DDF5D43}"/>
    <dgm:cxn modelId="{A01B3658-FA34-4AEF-8F0F-DBBFC0CCB7CC}" type="presOf" srcId="{5E34595D-B33F-451D-8965-3D82D0334341}" destId="{198181FB-5A61-45CA-885B-3C39C9C63352}" srcOrd="0" destOrd="0" presId="urn:microsoft.com/office/officeart/2016/7/layout/VerticalSolidActionList"/>
    <dgm:cxn modelId="{E895673B-F9AA-4AD8-B611-91A7C2BF692E}" srcId="{5E34595D-B33F-451D-8965-3D82D0334341}" destId="{D91A2ED2-86EE-4A86-8BFB-E67322FA43B0}" srcOrd="0" destOrd="0" parTransId="{54ABC5A8-3749-402B-B5CC-BACC01D8B1E1}" sibTransId="{CFDCF640-E233-4D00-BB45-212AA374E910}"/>
    <dgm:cxn modelId="{544CEFD5-4721-456D-AF30-F005DEEB7A6F}" srcId="{1F4B961A-32EE-4BA6-BA17-34249420445A}" destId="{4AAB82E7-3C44-4C5D-9DCD-6A0AE65C1DB8}" srcOrd="2" destOrd="0" parTransId="{B7579377-2B0F-46DD-9AC1-57D83057A367}" sibTransId="{BEE93788-7A66-47AC-A152-822FB62D3BD7}"/>
    <dgm:cxn modelId="{BD582353-44E7-427B-B78D-C42EFE96CA75}" srcId="{1F4B961A-32EE-4BA6-BA17-34249420445A}" destId="{5E34595D-B33F-451D-8965-3D82D0334341}" srcOrd="1" destOrd="0" parTransId="{8593EDA2-15A3-4B01-B437-3CBBD41282B2}" sibTransId="{AB800F3F-6919-4674-AD40-003EA9C25DD3}"/>
    <dgm:cxn modelId="{F596C531-EC08-4887-9760-FF55A7ABC2B9}" type="presOf" srcId="{4AAB82E7-3C44-4C5D-9DCD-6A0AE65C1DB8}" destId="{1974408E-EBEF-469C-B67B-C2C1C69D9B6A}" srcOrd="0" destOrd="0" presId="urn:microsoft.com/office/officeart/2016/7/layout/VerticalSolidActionList"/>
    <dgm:cxn modelId="{1F284CDB-5E29-4244-A12E-2BDA380FBB00}" type="presOf" srcId="{1F4B961A-32EE-4BA6-BA17-34249420445A}" destId="{FB466D68-AEA5-4BB2-9D9E-644C4A47E084}" srcOrd="0" destOrd="0" presId="urn:microsoft.com/office/officeart/2016/7/layout/VerticalSolidActionList"/>
    <dgm:cxn modelId="{9C98EEC2-6520-411B-AA69-A31A73BF1225}" srcId="{1F4B961A-32EE-4BA6-BA17-34249420445A}" destId="{E38D733C-615F-4C2A-8603-CB73730D9355}" srcOrd="0" destOrd="0" parTransId="{CEB7D366-3953-46FC-A6A5-412FDBD14EE8}" sibTransId="{BC176666-C050-4F0A-85EF-0389081FCA27}"/>
    <dgm:cxn modelId="{FE9E1B40-7A7A-49F9-9138-2BC4B69C8B67}" type="presOf" srcId="{0186D91C-FDEB-49FC-8B34-C7370397C619}" destId="{DD5067F8-D792-44A4-AC0D-DE90CD3FBF6F}" srcOrd="0" destOrd="0" presId="urn:microsoft.com/office/officeart/2016/7/layout/VerticalSolidActionList"/>
    <dgm:cxn modelId="{86D9A98F-FD87-494A-91E9-7CCA9F4460C8}" type="presOf" srcId="{E0AF5CAE-461E-4245-8CC5-22184E766980}" destId="{21962F7B-19FF-40DD-9AE8-9FF742C0357B}" srcOrd="0" destOrd="0" presId="urn:microsoft.com/office/officeart/2016/7/layout/VerticalSolidActionList"/>
    <dgm:cxn modelId="{E53DA30A-7A89-4816-B602-2781B9A70CD2}" type="presOf" srcId="{D91A2ED2-86EE-4A86-8BFB-E67322FA43B0}" destId="{8D3B9C2F-886C-46AE-8584-5E48159D7578}" srcOrd="0" destOrd="0" presId="urn:microsoft.com/office/officeart/2016/7/layout/VerticalSolidActionList"/>
    <dgm:cxn modelId="{AAD43ECD-306E-4E28-B1DE-4EDEBBEF34E9}" type="presParOf" srcId="{FB466D68-AEA5-4BB2-9D9E-644C4A47E084}" destId="{D55407C6-5846-47DC-AA0F-310A83E7BDAD}" srcOrd="0" destOrd="0" presId="urn:microsoft.com/office/officeart/2016/7/layout/VerticalSolidActionList"/>
    <dgm:cxn modelId="{8763F955-43BB-44F9-A89A-B5C4B0CD25CE}" type="presParOf" srcId="{D55407C6-5846-47DC-AA0F-310A83E7BDAD}" destId="{D3F20C61-B188-4852-9992-90E6B427959C}" srcOrd="0" destOrd="0" presId="urn:microsoft.com/office/officeart/2016/7/layout/VerticalSolidActionList"/>
    <dgm:cxn modelId="{1BE696D8-D9A1-4DFE-A9CB-7707E9F19EF9}" type="presParOf" srcId="{D55407C6-5846-47DC-AA0F-310A83E7BDAD}" destId="{21962F7B-19FF-40DD-9AE8-9FF742C0357B}" srcOrd="1" destOrd="0" presId="urn:microsoft.com/office/officeart/2016/7/layout/VerticalSolidActionList"/>
    <dgm:cxn modelId="{5D284FA6-3174-4138-BC5D-016F4C931FB7}" type="presParOf" srcId="{FB466D68-AEA5-4BB2-9D9E-644C4A47E084}" destId="{A4F2B6FA-65B5-487B-9E09-6457E1076BA8}" srcOrd="1" destOrd="0" presId="urn:microsoft.com/office/officeart/2016/7/layout/VerticalSolidActionList"/>
    <dgm:cxn modelId="{ABC71148-F73E-43BC-AD81-4C17D60ABE6B}" type="presParOf" srcId="{FB466D68-AEA5-4BB2-9D9E-644C4A47E084}" destId="{5D5EE253-CAC8-41DC-BF79-847E3926B691}" srcOrd="2" destOrd="0" presId="urn:microsoft.com/office/officeart/2016/7/layout/VerticalSolidActionList"/>
    <dgm:cxn modelId="{F056DF9B-D666-41F4-9559-FC0CF852A79A}" type="presParOf" srcId="{5D5EE253-CAC8-41DC-BF79-847E3926B691}" destId="{198181FB-5A61-45CA-885B-3C39C9C63352}" srcOrd="0" destOrd="0" presId="urn:microsoft.com/office/officeart/2016/7/layout/VerticalSolidActionList"/>
    <dgm:cxn modelId="{3FB67EAF-53CC-4755-8C33-55B4A1405C83}" type="presParOf" srcId="{5D5EE253-CAC8-41DC-BF79-847E3926B691}" destId="{8D3B9C2F-886C-46AE-8584-5E48159D7578}" srcOrd="1" destOrd="0" presId="urn:microsoft.com/office/officeart/2016/7/layout/VerticalSolidActionList"/>
    <dgm:cxn modelId="{0D9260C8-E984-45A0-A951-F3A0F04DC870}" type="presParOf" srcId="{FB466D68-AEA5-4BB2-9D9E-644C4A47E084}" destId="{ECEA5FDB-7DBF-4FCE-AE29-77065EF9250F}" srcOrd="3" destOrd="0" presId="urn:microsoft.com/office/officeart/2016/7/layout/VerticalSolidActionList"/>
    <dgm:cxn modelId="{F5E27A74-7E1A-4277-AE25-AAA5CA8DDD69}" type="presParOf" srcId="{FB466D68-AEA5-4BB2-9D9E-644C4A47E084}" destId="{B1C81082-A890-4E2F-8B25-9B32BB7B80A9}" srcOrd="4" destOrd="0" presId="urn:microsoft.com/office/officeart/2016/7/layout/VerticalSolidActionList"/>
    <dgm:cxn modelId="{06B0D447-A1E9-4E0D-9612-E29D9E2F6895}" type="presParOf" srcId="{B1C81082-A890-4E2F-8B25-9B32BB7B80A9}" destId="{1974408E-EBEF-469C-B67B-C2C1C69D9B6A}" srcOrd="0" destOrd="0" presId="urn:microsoft.com/office/officeart/2016/7/layout/VerticalSolidActionList"/>
    <dgm:cxn modelId="{7435BD10-3D72-46FA-9AA0-191F0CD12A28}" type="presParOf" srcId="{B1C81082-A890-4E2F-8B25-9B32BB7B80A9}" destId="{DD5067F8-D792-44A4-AC0D-DE90CD3FBF6F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B2D5AF-EA51-4EB2-9387-B6043FCA4EFD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E3B45F2-555F-4935-8903-D7616E15E3D9}">
      <dgm:prSet/>
      <dgm:spPr/>
      <dgm:t>
        <a:bodyPr/>
        <a:lstStyle/>
        <a:p>
          <a:r>
            <a:rPr lang="en-GB"/>
            <a:t>Clinginess</a:t>
          </a:r>
          <a:endParaRPr lang="en-US"/>
        </a:p>
      </dgm:t>
    </dgm:pt>
    <dgm:pt modelId="{1C15642D-28F5-4254-979E-E2EB50D54E81}" type="parTrans" cxnId="{71B78919-6EA2-4407-8F8C-13EDCEB68B67}">
      <dgm:prSet/>
      <dgm:spPr/>
      <dgm:t>
        <a:bodyPr/>
        <a:lstStyle/>
        <a:p>
          <a:endParaRPr lang="en-US"/>
        </a:p>
      </dgm:t>
    </dgm:pt>
    <dgm:pt modelId="{4AA3B4CB-A835-49BD-99C5-AEE5A924030D}" type="sibTrans" cxnId="{71B78919-6EA2-4407-8F8C-13EDCEB68B67}">
      <dgm:prSet/>
      <dgm:spPr/>
      <dgm:t>
        <a:bodyPr/>
        <a:lstStyle/>
        <a:p>
          <a:endParaRPr lang="en-US"/>
        </a:p>
      </dgm:t>
    </dgm:pt>
    <dgm:pt modelId="{B761E208-4400-4971-985C-E8B6C8CC31E4}">
      <dgm:prSet/>
      <dgm:spPr/>
      <dgm:t>
        <a:bodyPr/>
        <a:lstStyle/>
        <a:p>
          <a:r>
            <a:rPr lang="en-GB"/>
            <a:t>Attention-seeking behaviour </a:t>
          </a:r>
          <a:endParaRPr lang="en-US"/>
        </a:p>
      </dgm:t>
    </dgm:pt>
    <dgm:pt modelId="{849F0F01-756D-47A6-BD2F-1EF42A35C81C}" type="parTrans" cxnId="{75E214C4-D571-41E1-B40D-F53880CB8CCC}">
      <dgm:prSet/>
      <dgm:spPr/>
      <dgm:t>
        <a:bodyPr/>
        <a:lstStyle/>
        <a:p>
          <a:endParaRPr lang="en-US"/>
        </a:p>
      </dgm:t>
    </dgm:pt>
    <dgm:pt modelId="{01224702-0D4A-4B0A-B698-CF7D1C6ABB65}" type="sibTrans" cxnId="{75E214C4-D571-41E1-B40D-F53880CB8CCC}">
      <dgm:prSet/>
      <dgm:spPr/>
      <dgm:t>
        <a:bodyPr/>
        <a:lstStyle/>
        <a:p>
          <a:endParaRPr lang="en-US"/>
        </a:p>
      </dgm:t>
    </dgm:pt>
    <dgm:pt modelId="{AE9CD464-CB28-46DE-9F40-032F50DBCB82}">
      <dgm:prSet/>
      <dgm:spPr/>
      <dgm:t>
        <a:bodyPr/>
        <a:lstStyle/>
        <a:p>
          <a:r>
            <a:rPr lang="en-GB"/>
            <a:t>Defiance &amp; lack of co-operation</a:t>
          </a:r>
          <a:endParaRPr lang="en-US"/>
        </a:p>
      </dgm:t>
    </dgm:pt>
    <dgm:pt modelId="{8C30E0CB-1E55-4CCF-8A44-217E19EB4CD4}" type="parTrans" cxnId="{A0AFA9BB-B58C-4189-95CB-5BD898824506}">
      <dgm:prSet/>
      <dgm:spPr/>
      <dgm:t>
        <a:bodyPr/>
        <a:lstStyle/>
        <a:p>
          <a:endParaRPr lang="en-US"/>
        </a:p>
      </dgm:t>
    </dgm:pt>
    <dgm:pt modelId="{E4693D52-B1ED-45FB-A0EC-C7CD843060BF}" type="sibTrans" cxnId="{A0AFA9BB-B58C-4189-95CB-5BD898824506}">
      <dgm:prSet/>
      <dgm:spPr/>
      <dgm:t>
        <a:bodyPr/>
        <a:lstStyle/>
        <a:p>
          <a:endParaRPr lang="en-US"/>
        </a:p>
      </dgm:t>
    </dgm:pt>
    <dgm:pt modelId="{20737E00-1524-49C8-BF46-5ACB38698A75}">
      <dgm:prSet/>
      <dgm:spPr/>
      <dgm:t>
        <a:bodyPr/>
        <a:lstStyle/>
        <a:p>
          <a:r>
            <a:rPr lang="en-GB"/>
            <a:t>Anger towards others e.g. hitting, splitting, shouting</a:t>
          </a:r>
          <a:endParaRPr lang="en-US"/>
        </a:p>
      </dgm:t>
    </dgm:pt>
    <dgm:pt modelId="{7A225A1C-2183-4C3D-9CBA-6CAEC0EC1D08}" type="parTrans" cxnId="{14150C8F-AAFF-4258-B73D-0170B8755DC6}">
      <dgm:prSet/>
      <dgm:spPr/>
      <dgm:t>
        <a:bodyPr/>
        <a:lstStyle/>
        <a:p>
          <a:endParaRPr lang="en-US"/>
        </a:p>
      </dgm:t>
    </dgm:pt>
    <dgm:pt modelId="{096EBC9C-4CB4-45CD-9285-DBEDC981638F}" type="sibTrans" cxnId="{14150C8F-AAFF-4258-B73D-0170B8755DC6}">
      <dgm:prSet/>
      <dgm:spPr/>
      <dgm:t>
        <a:bodyPr/>
        <a:lstStyle/>
        <a:p>
          <a:endParaRPr lang="en-US"/>
        </a:p>
      </dgm:t>
    </dgm:pt>
    <dgm:pt modelId="{97863E13-DCFA-4DFF-8F2C-9949EB2D2878}">
      <dgm:prSet/>
      <dgm:spPr/>
      <dgm:t>
        <a:bodyPr/>
        <a:lstStyle/>
        <a:p>
          <a:r>
            <a:rPr lang="en-GB"/>
            <a:t>Withdrawn &amp; lack of interest in others</a:t>
          </a:r>
          <a:endParaRPr lang="en-US"/>
        </a:p>
      </dgm:t>
    </dgm:pt>
    <dgm:pt modelId="{3C24E951-4C83-451B-96D8-4AE19F4FAFA1}" type="parTrans" cxnId="{6D692008-22DE-4618-9BA5-EC99A1DD0759}">
      <dgm:prSet/>
      <dgm:spPr/>
      <dgm:t>
        <a:bodyPr/>
        <a:lstStyle/>
        <a:p>
          <a:endParaRPr lang="en-US"/>
        </a:p>
      </dgm:t>
    </dgm:pt>
    <dgm:pt modelId="{830B9EA1-52B4-43C1-B349-100941BB60B0}" type="sibTrans" cxnId="{6D692008-22DE-4618-9BA5-EC99A1DD0759}">
      <dgm:prSet/>
      <dgm:spPr/>
      <dgm:t>
        <a:bodyPr/>
        <a:lstStyle/>
        <a:p>
          <a:endParaRPr lang="en-US"/>
        </a:p>
      </dgm:t>
    </dgm:pt>
    <dgm:pt modelId="{18E6DCF0-5F72-4B1A-9E01-C04E203B4D9F}" type="pres">
      <dgm:prSet presAssocID="{52B2D5AF-EA51-4EB2-9387-B6043FCA4E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328923-8FAF-465F-B33A-CF16C067A005}" type="pres">
      <dgm:prSet presAssocID="{9E3B45F2-555F-4935-8903-D7616E15E3D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3F817-6077-40DC-9AC0-EFA26569FD22}" type="pres">
      <dgm:prSet presAssocID="{4AA3B4CB-A835-49BD-99C5-AEE5A924030D}" presName="sibTrans" presStyleCnt="0"/>
      <dgm:spPr/>
    </dgm:pt>
    <dgm:pt modelId="{0747DB88-D9E7-4FF0-BD2C-889268016EBD}" type="pres">
      <dgm:prSet presAssocID="{B761E208-4400-4971-985C-E8B6C8CC31E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88CE3A-C272-4F5C-879A-768B3CC6C2F3}" type="pres">
      <dgm:prSet presAssocID="{01224702-0D4A-4B0A-B698-CF7D1C6ABB65}" presName="sibTrans" presStyleCnt="0"/>
      <dgm:spPr/>
    </dgm:pt>
    <dgm:pt modelId="{EA355548-DFC1-47C7-8D18-C7BC08BC3889}" type="pres">
      <dgm:prSet presAssocID="{AE9CD464-CB28-46DE-9F40-032F50DBCB82}" presName="node" presStyleLbl="node1" presStyleIdx="2" presStyleCnt="5" custLinFactNeighborX="-6600" custLinFactNeighborY="171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49E8FD-6262-406D-9A49-CF2E1B892B69}" type="pres">
      <dgm:prSet presAssocID="{E4693D52-B1ED-45FB-A0EC-C7CD843060BF}" presName="sibTrans" presStyleCnt="0"/>
      <dgm:spPr/>
    </dgm:pt>
    <dgm:pt modelId="{091941AF-B292-45DD-9DE8-F7BB97867C21}" type="pres">
      <dgm:prSet presAssocID="{20737E00-1524-49C8-BF46-5ACB38698A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23A84-F0A4-47CF-9442-AE70A22ACA90}" type="pres">
      <dgm:prSet presAssocID="{096EBC9C-4CB4-45CD-9285-DBEDC981638F}" presName="sibTrans" presStyleCnt="0"/>
      <dgm:spPr/>
    </dgm:pt>
    <dgm:pt modelId="{8FABE23A-42D9-4780-8DA0-2691C68E8787}" type="pres">
      <dgm:prSet presAssocID="{97863E13-DCFA-4DFF-8F2C-9949EB2D287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AFA9BB-B58C-4189-95CB-5BD898824506}" srcId="{52B2D5AF-EA51-4EB2-9387-B6043FCA4EFD}" destId="{AE9CD464-CB28-46DE-9F40-032F50DBCB82}" srcOrd="2" destOrd="0" parTransId="{8C30E0CB-1E55-4CCF-8A44-217E19EB4CD4}" sibTransId="{E4693D52-B1ED-45FB-A0EC-C7CD843060BF}"/>
    <dgm:cxn modelId="{14150C8F-AAFF-4258-B73D-0170B8755DC6}" srcId="{52B2D5AF-EA51-4EB2-9387-B6043FCA4EFD}" destId="{20737E00-1524-49C8-BF46-5ACB38698A75}" srcOrd="3" destOrd="0" parTransId="{7A225A1C-2183-4C3D-9CBA-6CAEC0EC1D08}" sibTransId="{096EBC9C-4CB4-45CD-9285-DBEDC981638F}"/>
    <dgm:cxn modelId="{EC168407-D7D4-45E0-BFBD-1499DBB94F19}" type="presOf" srcId="{AE9CD464-CB28-46DE-9F40-032F50DBCB82}" destId="{EA355548-DFC1-47C7-8D18-C7BC08BC3889}" srcOrd="0" destOrd="0" presId="urn:microsoft.com/office/officeart/2005/8/layout/default"/>
    <dgm:cxn modelId="{6D692008-22DE-4618-9BA5-EC99A1DD0759}" srcId="{52B2D5AF-EA51-4EB2-9387-B6043FCA4EFD}" destId="{97863E13-DCFA-4DFF-8F2C-9949EB2D2878}" srcOrd="4" destOrd="0" parTransId="{3C24E951-4C83-451B-96D8-4AE19F4FAFA1}" sibTransId="{830B9EA1-52B4-43C1-B349-100941BB60B0}"/>
    <dgm:cxn modelId="{71B78919-6EA2-4407-8F8C-13EDCEB68B67}" srcId="{52B2D5AF-EA51-4EB2-9387-B6043FCA4EFD}" destId="{9E3B45F2-555F-4935-8903-D7616E15E3D9}" srcOrd="0" destOrd="0" parTransId="{1C15642D-28F5-4254-979E-E2EB50D54E81}" sibTransId="{4AA3B4CB-A835-49BD-99C5-AEE5A924030D}"/>
    <dgm:cxn modelId="{0A78B694-8367-4F79-8B14-55658B6C5FB8}" type="presOf" srcId="{97863E13-DCFA-4DFF-8F2C-9949EB2D2878}" destId="{8FABE23A-42D9-4780-8DA0-2691C68E8787}" srcOrd="0" destOrd="0" presId="urn:microsoft.com/office/officeart/2005/8/layout/default"/>
    <dgm:cxn modelId="{64BC3CBB-4489-4608-B95D-ED09392DD630}" type="presOf" srcId="{B761E208-4400-4971-985C-E8B6C8CC31E4}" destId="{0747DB88-D9E7-4FF0-BD2C-889268016EBD}" srcOrd="0" destOrd="0" presId="urn:microsoft.com/office/officeart/2005/8/layout/default"/>
    <dgm:cxn modelId="{278FEC95-E672-4255-8418-4A54DEB2E47C}" type="presOf" srcId="{9E3B45F2-555F-4935-8903-D7616E15E3D9}" destId="{CC328923-8FAF-465F-B33A-CF16C067A005}" srcOrd="0" destOrd="0" presId="urn:microsoft.com/office/officeart/2005/8/layout/default"/>
    <dgm:cxn modelId="{75E214C4-D571-41E1-B40D-F53880CB8CCC}" srcId="{52B2D5AF-EA51-4EB2-9387-B6043FCA4EFD}" destId="{B761E208-4400-4971-985C-E8B6C8CC31E4}" srcOrd="1" destOrd="0" parTransId="{849F0F01-756D-47A6-BD2F-1EF42A35C81C}" sibTransId="{01224702-0D4A-4B0A-B698-CF7D1C6ABB65}"/>
    <dgm:cxn modelId="{E21CE021-84CB-4D3B-815C-19B914186685}" type="presOf" srcId="{52B2D5AF-EA51-4EB2-9387-B6043FCA4EFD}" destId="{18E6DCF0-5F72-4B1A-9E01-C04E203B4D9F}" srcOrd="0" destOrd="0" presId="urn:microsoft.com/office/officeart/2005/8/layout/default"/>
    <dgm:cxn modelId="{4A431C23-F173-4E09-A78A-BE5A752D58E2}" type="presOf" srcId="{20737E00-1524-49C8-BF46-5ACB38698A75}" destId="{091941AF-B292-45DD-9DE8-F7BB97867C21}" srcOrd="0" destOrd="0" presId="urn:microsoft.com/office/officeart/2005/8/layout/default"/>
    <dgm:cxn modelId="{DA5B9AE1-21FA-4F50-A04F-94602151DFF4}" type="presParOf" srcId="{18E6DCF0-5F72-4B1A-9E01-C04E203B4D9F}" destId="{CC328923-8FAF-465F-B33A-CF16C067A005}" srcOrd="0" destOrd="0" presId="urn:microsoft.com/office/officeart/2005/8/layout/default"/>
    <dgm:cxn modelId="{1BB2BC92-9D57-4B8B-BD28-F80FEB981155}" type="presParOf" srcId="{18E6DCF0-5F72-4B1A-9E01-C04E203B4D9F}" destId="{7663F817-6077-40DC-9AC0-EFA26569FD22}" srcOrd="1" destOrd="0" presId="urn:microsoft.com/office/officeart/2005/8/layout/default"/>
    <dgm:cxn modelId="{2ECEB86C-D8A9-4C16-9571-76BE6D57247B}" type="presParOf" srcId="{18E6DCF0-5F72-4B1A-9E01-C04E203B4D9F}" destId="{0747DB88-D9E7-4FF0-BD2C-889268016EBD}" srcOrd="2" destOrd="0" presId="urn:microsoft.com/office/officeart/2005/8/layout/default"/>
    <dgm:cxn modelId="{73BB907B-CCD0-42FA-99DD-D525DB7018D3}" type="presParOf" srcId="{18E6DCF0-5F72-4B1A-9E01-C04E203B4D9F}" destId="{6688CE3A-C272-4F5C-879A-768B3CC6C2F3}" srcOrd="3" destOrd="0" presId="urn:microsoft.com/office/officeart/2005/8/layout/default"/>
    <dgm:cxn modelId="{579A9FFE-EF71-4BB4-90E0-F0F697F5638A}" type="presParOf" srcId="{18E6DCF0-5F72-4B1A-9E01-C04E203B4D9F}" destId="{EA355548-DFC1-47C7-8D18-C7BC08BC3889}" srcOrd="4" destOrd="0" presId="urn:microsoft.com/office/officeart/2005/8/layout/default"/>
    <dgm:cxn modelId="{77974F62-6FB1-497D-9233-E68BFFFD2F22}" type="presParOf" srcId="{18E6DCF0-5F72-4B1A-9E01-C04E203B4D9F}" destId="{4449E8FD-6262-406D-9A49-CF2E1B892B69}" srcOrd="5" destOrd="0" presId="urn:microsoft.com/office/officeart/2005/8/layout/default"/>
    <dgm:cxn modelId="{36EE4190-B0F4-4976-A837-63388A19ACC2}" type="presParOf" srcId="{18E6DCF0-5F72-4B1A-9E01-C04E203B4D9F}" destId="{091941AF-B292-45DD-9DE8-F7BB97867C21}" srcOrd="6" destOrd="0" presId="urn:microsoft.com/office/officeart/2005/8/layout/default"/>
    <dgm:cxn modelId="{BC70E5B5-9C8B-4486-9A31-22A6B0E340DB}" type="presParOf" srcId="{18E6DCF0-5F72-4B1A-9E01-C04E203B4D9F}" destId="{07C23A84-F0A4-47CF-9442-AE70A22ACA90}" srcOrd="7" destOrd="0" presId="urn:microsoft.com/office/officeart/2005/8/layout/default"/>
    <dgm:cxn modelId="{2340B9AA-B80E-421D-8D50-D3AF242B9AA2}" type="presParOf" srcId="{18E6DCF0-5F72-4B1A-9E01-C04E203B4D9F}" destId="{8FABE23A-42D9-4780-8DA0-2691C68E878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F02645-4844-4461-B3CE-C30948BE7952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A755235-E3FE-45D3-8102-7A5E0D543C23}">
      <dgm:prSet/>
      <dgm:spPr/>
      <dgm:t>
        <a:bodyPr/>
        <a:lstStyle/>
        <a:p>
          <a:r>
            <a:rPr lang="en-US" dirty="0"/>
            <a:t>Complete the Transitions Workbook </a:t>
          </a:r>
        </a:p>
      </dgm:t>
    </dgm:pt>
    <dgm:pt modelId="{93D591D1-4E2B-478B-B056-0E51F3D0A859}" type="parTrans" cxnId="{69230499-9E44-4120-BF40-A56E833742A5}">
      <dgm:prSet/>
      <dgm:spPr/>
      <dgm:t>
        <a:bodyPr/>
        <a:lstStyle/>
        <a:p>
          <a:endParaRPr lang="en-US"/>
        </a:p>
      </dgm:t>
    </dgm:pt>
    <dgm:pt modelId="{6089B2C1-5B91-4E3A-9419-DD74B38F5164}" type="sibTrans" cxnId="{69230499-9E44-4120-BF40-A56E833742A5}">
      <dgm:prSet/>
      <dgm:spPr/>
      <dgm:t>
        <a:bodyPr/>
        <a:lstStyle/>
        <a:p>
          <a:endParaRPr lang="en-US"/>
        </a:p>
      </dgm:t>
    </dgm:pt>
    <dgm:pt modelId="{9C075240-F4C6-4D89-9A25-50F6166AC85B}">
      <dgm:prSet/>
      <dgm:spPr/>
      <dgm:t>
        <a:bodyPr/>
        <a:lstStyle/>
        <a:p>
          <a:r>
            <a:rPr lang="en-US" dirty="0"/>
            <a:t>Read the articles and answer the questions.</a:t>
          </a:r>
        </a:p>
        <a:p>
          <a:r>
            <a:rPr lang="en-US" dirty="0"/>
            <a:t>Watch the videos</a:t>
          </a:r>
        </a:p>
        <a:p>
          <a:r>
            <a:rPr lang="en-US" dirty="0"/>
            <a:t>Follow the links to learn more</a:t>
          </a:r>
        </a:p>
        <a:p>
          <a:r>
            <a:rPr lang="en-US" dirty="0"/>
            <a:t>Complete the table</a:t>
          </a:r>
        </a:p>
        <a:p>
          <a:endParaRPr lang="en-US" dirty="0"/>
        </a:p>
      </dgm:t>
    </dgm:pt>
    <dgm:pt modelId="{C0EC6D2B-D482-43B5-8DBB-CFD13A5D69B8}" type="parTrans" cxnId="{09C5D38C-827C-4BA3-A993-99A457C4EA34}">
      <dgm:prSet/>
      <dgm:spPr/>
      <dgm:t>
        <a:bodyPr/>
        <a:lstStyle/>
        <a:p>
          <a:endParaRPr lang="en-US"/>
        </a:p>
      </dgm:t>
    </dgm:pt>
    <dgm:pt modelId="{01B939EA-33BE-4088-AC34-5256145F0274}" type="sibTrans" cxnId="{09C5D38C-827C-4BA3-A993-99A457C4EA34}">
      <dgm:prSet/>
      <dgm:spPr/>
      <dgm:t>
        <a:bodyPr/>
        <a:lstStyle/>
        <a:p>
          <a:endParaRPr lang="en-US"/>
        </a:p>
      </dgm:t>
    </dgm:pt>
    <dgm:pt modelId="{ACEDFB2E-D5CB-4FA6-ADE1-B83B5FAAEEA7}">
      <dgm:prSet/>
      <dgm:spPr/>
      <dgm:t>
        <a:bodyPr/>
        <a:lstStyle/>
        <a:p>
          <a:r>
            <a:rPr lang="en-US" dirty="0"/>
            <a:t>PACEY Article and Questions</a:t>
          </a:r>
        </a:p>
      </dgm:t>
    </dgm:pt>
    <dgm:pt modelId="{C6964D37-0EC4-473A-9AE1-D5CD06BC80DA}" type="parTrans" cxnId="{6398479E-E6DD-4FFD-91D4-47F6595D3A4C}">
      <dgm:prSet/>
      <dgm:spPr/>
      <dgm:t>
        <a:bodyPr/>
        <a:lstStyle/>
        <a:p>
          <a:endParaRPr lang="en-US"/>
        </a:p>
      </dgm:t>
    </dgm:pt>
    <dgm:pt modelId="{D607BBD8-1789-4EE7-BCC7-37F64A05F9FD}" type="sibTrans" cxnId="{6398479E-E6DD-4FFD-91D4-47F6595D3A4C}">
      <dgm:prSet/>
      <dgm:spPr/>
      <dgm:t>
        <a:bodyPr/>
        <a:lstStyle/>
        <a:p>
          <a:endParaRPr lang="en-US"/>
        </a:p>
      </dgm:t>
    </dgm:pt>
    <dgm:pt modelId="{A907430D-813E-4792-AC2D-7D6FB8995883}">
      <dgm:prSet/>
      <dgm:spPr/>
      <dgm:t>
        <a:bodyPr/>
        <a:lstStyle/>
        <a:p>
          <a:r>
            <a:rPr lang="en-US" dirty="0"/>
            <a:t>Link to PACEY Handout pdf: </a:t>
          </a:r>
          <a:r>
            <a:rPr lang="en-US" dirty="0">
              <a:hlinkClick xmlns:r="http://schemas.openxmlformats.org/officeDocument/2006/relationships" r:id="rId1"/>
            </a:rPr>
            <a:t>https://www.pacey.org.uk/Pacey/media/Website-files/PACEY%20member%20practice%20guides%20(PDFs)/PG10-transitions-and-settling-in.pdf</a:t>
          </a:r>
          <a:endParaRPr lang="en-US" dirty="0"/>
        </a:p>
        <a:p>
          <a:endParaRPr lang="en-US" dirty="0"/>
        </a:p>
        <a:p>
          <a:r>
            <a:rPr lang="en-US" dirty="0"/>
            <a:t>Answer the 8 questions relating to this handout in your email on the word document.</a:t>
          </a:r>
        </a:p>
      </dgm:t>
    </dgm:pt>
    <dgm:pt modelId="{A1C5453F-4915-416C-AC2F-EC58830E8E5E}" type="parTrans" cxnId="{9A4B2826-1C01-46C8-A47B-FA0D996EB1CF}">
      <dgm:prSet/>
      <dgm:spPr/>
      <dgm:t>
        <a:bodyPr/>
        <a:lstStyle/>
        <a:p>
          <a:endParaRPr lang="en-US"/>
        </a:p>
      </dgm:t>
    </dgm:pt>
    <dgm:pt modelId="{3EF892D5-9C30-4B26-9EF9-780A5CFD6CD5}" type="sibTrans" cxnId="{9A4B2826-1C01-46C8-A47B-FA0D996EB1CF}">
      <dgm:prSet/>
      <dgm:spPr/>
      <dgm:t>
        <a:bodyPr/>
        <a:lstStyle/>
        <a:p>
          <a:endParaRPr lang="en-US"/>
        </a:p>
      </dgm:t>
    </dgm:pt>
    <dgm:pt modelId="{881CCE17-22F2-472D-B25C-91DB5CCD8204}">
      <dgm:prSet/>
      <dgm:spPr/>
      <dgm:t>
        <a:bodyPr/>
        <a:lstStyle/>
        <a:p>
          <a:r>
            <a:rPr lang="en-US" dirty="0"/>
            <a:t>Print and Send</a:t>
          </a:r>
        </a:p>
      </dgm:t>
    </dgm:pt>
    <dgm:pt modelId="{6FF2D98F-EFFF-4221-B9B3-B598D9846940}" type="parTrans" cxnId="{B00E48BA-3D70-471D-8A53-ADFA6EB96138}">
      <dgm:prSet/>
      <dgm:spPr/>
      <dgm:t>
        <a:bodyPr/>
        <a:lstStyle/>
        <a:p>
          <a:endParaRPr lang="en-US"/>
        </a:p>
      </dgm:t>
    </dgm:pt>
    <dgm:pt modelId="{6867299E-CB5B-4490-A534-B860A1B8A041}" type="sibTrans" cxnId="{B00E48BA-3D70-471D-8A53-ADFA6EB96138}">
      <dgm:prSet/>
      <dgm:spPr/>
      <dgm:t>
        <a:bodyPr/>
        <a:lstStyle/>
        <a:p>
          <a:endParaRPr lang="en-US"/>
        </a:p>
      </dgm:t>
    </dgm:pt>
    <dgm:pt modelId="{B2C197F1-318C-4AA0-AD97-465C82BA20AE}">
      <dgm:prSet/>
      <dgm:spPr/>
      <dgm:t>
        <a:bodyPr/>
        <a:lstStyle/>
        <a:p>
          <a:r>
            <a:rPr lang="en-US" dirty="0"/>
            <a:t>Send your completed workbook and PACEY questions and answers to ynm@godalming.ac.uk</a:t>
          </a:r>
        </a:p>
      </dgm:t>
    </dgm:pt>
    <dgm:pt modelId="{4D82E8EF-8468-48DB-88F2-7B0AC0DF7ABF}" type="parTrans" cxnId="{D39F26C5-C990-4E72-93D2-77622B2BED63}">
      <dgm:prSet/>
      <dgm:spPr/>
      <dgm:t>
        <a:bodyPr/>
        <a:lstStyle/>
        <a:p>
          <a:endParaRPr lang="en-US"/>
        </a:p>
      </dgm:t>
    </dgm:pt>
    <dgm:pt modelId="{10742F5C-9DF5-4C2E-A6B1-1E753405A2B0}" type="sibTrans" cxnId="{D39F26C5-C990-4E72-93D2-77622B2BED63}">
      <dgm:prSet/>
      <dgm:spPr/>
      <dgm:t>
        <a:bodyPr/>
        <a:lstStyle/>
        <a:p>
          <a:endParaRPr lang="en-US"/>
        </a:p>
      </dgm:t>
    </dgm:pt>
    <dgm:pt modelId="{C74EE97A-3BCD-431E-B7C8-06BA38A614CA}" type="pres">
      <dgm:prSet presAssocID="{2DF02645-4844-4461-B3CE-C30948BE79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D35AF9-0179-414E-93EA-8F687C52F804}" type="pres">
      <dgm:prSet presAssocID="{DA755235-E3FE-45D3-8102-7A5E0D543C23}" presName="composite" presStyleCnt="0"/>
      <dgm:spPr/>
    </dgm:pt>
    <dgm:pt modelId="{E8AAB631-00DE-404B-823E-49B9931642E7}" type="pres">
      <dgm:prSet presAssocID="{DA755235-E3FE-45D3-8102-7A5E0D543C23}" presName="parTx" presStyleLbl="alignNode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FE3F644-4541-4B26-BA90-A614ECBE6079}" type="pres">
      <dgm:prSet presAssocID="{DA755235-E3FE-45D3-8102-7A5E0D543C23}" presName="desTx" presStyleLbl="alignAccFollowNode1" presStyleIdx="0" presStyleCnt="3">
        <dgm:presLayoutVars/>
      </dgm:prSet>
      <dgm:spPr/>
      <dgm:t>
        <a:bodyPr/>
        <a:lstStyle/>
        <a:p>
          <a:endParaRPr lang="en-US"/>
        </a:p>
      </dgm:t>
    </dgm:pt>
    <dgm:pt modelId="{5623FD12-B257-4606-82ED-8D27BA2FC4C6}" type="pres">
      <dgm:prSet presAssocID="{6089B2C1-5B91-4E3A-9419-DD74B38F5164}" presName="space" presStyleCnt="0"/>
      <dgm:spPr/>
    </dgm:pt>
    <dgm:pt modelId="{CDB6C79D-58E1-425B-B2C9-A6DFBE827889}" type="pres">
      <dgm:prSet presAssocID="{ACEDFB2E-D5CB-4FA6-ADE1-B83B5FAAEEA7}" presName="composite" presStyleCnt="0"/>
      <dgm:spPr/>
    </dgm:pt>
    <dgm:pt modelId="{2F24CF91-1208-4F3B-8575-4EE2165928C8}" type="pres">
      <dgm:prSet presAssocID="{ACEDFB2E-D5CB-4FA6-ADE1-B83B5FAAEEA7}" presName="parTx" presStyleLbl="alignNode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D0B571F-8AFE-4282-AD21-BED8A038EC1A}" type="pres">
      <dgm:prSet presAssocID="{ACEDFB2E-D5CB-4FA6-ADE1-B83B5FAAEEA7}" presName="desTx" presStyleLbl="alignAccFollowNode1" presStyleIdx="1" presStyleCnt="3">
        <dgm:presLayoutVars/>
      </dgm:prSet>
      <dgm:spPr/>
      <dgm:t>
        <a:bodyPr/>
        <a:lstStyle/>
        <a:p>
          <a:endParaRPr lang="en-US"/>
        </a:p>
      </dgm:t>
    </dgm:pt>
    <dgm:pt modelId="{C98DAEF4-D549-4ADA-B8B5-07F3EC3E6C8C}" type="pres">
      <dgm:prSet presAssocID="{D607BBD8-1789-4EE7-BCC7-37F64A05F9FD}" presName="space" presStyleCnt="0"/>
      <dgm:spPr/>
    </dgm:pt>
    <dgm:pt modelId="{05946A4F-992F-43A0-B1E0-5794CCEE02CA}" type="pres">
      <dgm:prSet presAssocID="{881CCE17-22F2-472D-B25C-91DB5CCD8204}" presName="composite" presStyleCnt="0"/>
      <dgm:spPr/>
    </dgm:pt>
    <dgm:pt modelId="{2FAA8F5C-FCBC-4B66-8EF7-359BCF7992EA}" type="pres">
      <dgm:prSet presAssocID="{881CCE17-22F2-472D-B25C-91DB5CCD8204}" presName="parTx" presStyleLbl="alignNode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4754AFB-AE3E-44C0-886B-FD82E9ABA104}" type="pres">
      <dgm:prSet presAssocID="{881CCE17-22F2-472D-B25C-91DB5CCD8204}" presName="desTx" presStyleLbl="alignAccFollowNode1" presStyleIdx="2" presStyleCnt="3">
        <dgm:presLayoutVars/>
      </dgm:prSet>
      <dgm:spPr/>
      <dgm:t>
        <a:bodyPr/>
        <a:lstStyle/>
        <a:p>
          <a:endParaRPr lang="en-US"/>
        </a:p>
      </dgm:t>
    </dgm:pt>
  </dgm:ptLst>
  <dgm:cxnLst>
    <dgm:cxn modelId="{69230499-9E44-4120-BF40-A56E833742A5}" srcId="{2DF02645-4844-4461-B3CE-C30948BE7952}" destId="{DA755235-E3FE-45D3-8102-7A5E0D543C23}" srcOrd="0" destOrd="0" parTransId="{93D591D1-4E2B-478B-B056-0E51F3D0A859}" sibTransId="{6089B2C1-5B91-4E3A-9419-DD74B38F5164}"/>
    <dgm:cxn modelId="{6398479E-E6DD-4FFD-91D4-47F6595D3A4C}" srcId="{2DF02645-4844-4461-B3CE-C30948BE7952}" destId="{ACEDFB2E-D5CB-4FA6-ADE1-B83B5FAAEEA7}" srcOrd="1" destOrd="0" parTransId="{C6964D37-0EC4-473A-9AE1-D5CD06BC80DA}" sibTransId="{D607BBD8-1789-4EE7-BCC7-37F64A05F9FD}"/>
    <dgm:cxn modelId="{09C5D38C-827C-4BA3-A993-99A457C4EA34}" srcId="{DA755235-E3FE-45D3-8102-7A5E0D543C23}" destId="{9C075240-F4C6-4D89-9A25-50F6166AC85B}" srcOrd="0" destOrd="0" parTransId="{C0EC6D2B-D482-43B5-8DBB-CFD13A5D69B8}" sibTransId="{01B939EA-33BE-4088-AC34-5256145F0274}"/>
    <dgm:cxn modelId="{9A4B2826-1C01-46C8-A47B-FA0D996EB1CF}" srcId="{ACEDFB2E-D5CB-4FA6-ADE1-B83B5FAAEEA7}" destId="{A907430D-813E-4792-AC2D-7D6FB8995883}" srcOrd="0" destOrd="0" parTransId="{A1C5453F-4915-416C-AC2F-EC58830E8E5E}" sibTransId="{3EF892D5-9C30-4B26-9EF9-780A5CFD6CD5}"/>
    <dgm:cxn modelId="{D39F26C5-C990-4E72-93D2-77622B2BED63}" srcId="{881CCE17-22F2-472D-B25C-91DB5CCD8204}" destId="{B2C197F1-318C-4AA0-AD97-465C82BA20AE}" srcOrd="0" destOrd="0" parTransId="{4D82E8EF-8468-48DB-88F2-7B0AC0DF7ABF}" sibTransId="{10742F5C-9DF5-4C2E-A6B1-1E753405A2B0}"/>
    <dgm:cxn modelId="{753EC74C-18DB-4572-A2ED-CBB6DBDFEFE4}" type="presOf" srcId="{A907430D-813E-4792-AC2D-7D6FB8995883}" destId="{AD0B571F-8AFE-4282-AD21-BED8A038EC1A}" srcOrd="0" destOrd="0" presId="urn:microsoft.com/office/officeart/2016/7/layout/HorizontalActionList"/>
    <dgm:cxn modelId="{B00E48BA-3D70-471D-8A53-ADFA6EB96138}" srcId="{2DF02645-4844-4461-B3CE-C30948BE7952}" destId="{881CCE17-22F2-472D-B25C-91DB5CCD8204}" srcOrd="2" destOrd="0" parTransId="{6FF2D98F-EFFF-4221-B9B3-B598D9846940}" sibTransId="{6867299E-CB5B-4490-A534-B860A1B8A041}"/>
    <dgm:cxn modelId="{842F3992-0DE2-4612-A168-68E0568602A6}" type="presOf" srcId="{B2C197F1-318C-4AA0-AD97-465C82BA20AE}" destId="{C4754AFB-AE3E-44C0-886B-FD82E9ABA104}" srcOrd="0" destOrd="0" presId="urn:microsoft.com/office/officeart/2016/7/layout/HorizontalActionList"/>
    <dgm:cxn modelId="{FFCD3411-4C58-45F7-A229-B60FD1366DD2}" type="presOf" srcId="{DA755235-E3FE-45D3-8102-7A5E0D543C23}" destId="{E8AAB631-00DE-404B-823E-49B9931642E7}" srcOrd="0" destOrd="0" presId="urn:microsoft.com/office/officeart/2016/7/layout/HorizontalActionList"/>
    <dgm:cxn modelId="{21513AD3-8783-4F5B-9B62-BD8602EA413E}" type="presOf" srcId="{881CCE17-22F2-472D-B25C-91DB5CCD8204}" destId="{2FAA8F5C-FCBC-4B66-8EF7-359BCF7992EA}" srcOrd="0" destOrd="0" presId="urn:microsoft.com/office/officeart/2016/7/layout/HorizontalActionList"/>
    <dgm:cxn modelId="{CF854223-0495-4777-8E0B-48655F2796AF}" type="presOf" srcId="{2DF02645-4844-4461-B3CE-C30948BE7952}" destId="{C74EE97A-3BCD-431E-B7C8-06BA38A614CA}" srcOrd="0" destOrd="0" presId="urn:microsoft.com/office/officeart/2016/7/layout/HorizontalActionList"/>
    <dgm:cxn modelId="{4C79E73E-7414-45D1-917F-E903556118AE}" type="presOf" srcId="{9C075240-F4C6-4D89-9A25-50F6166AC85B}" destId="{8FE3F644-4541-4B26-BA90-A614ECBE6079}" srcOrd="0" destOrd="0" presId="urn:microsoft.com/office/officeart/2016/7/layout/HorizontalActionList"/>
    <dgm:cxn modelId="{0DCA625C-F93D-4B29-B656-1B5C6CBE0CA1}" type="presOf" srcId="{ACEDFB2E-D5CB-4FA6-ADE1-B83B5FAAEEA7}" destId="{2F24CF91-1208-4F3B-8575-4EE2165928C8}" srcOrd="0" destOrd="0" presId="urn:microsoft.com/office/officeart/2016/7/layout/HorizontalActionList"/>
    <dgm:cxn modelId="{D4003E35-F219-4707-BB9A-9B3E6E13BC13}" type="presParOf" srcId="{C74EE97A-3BCD-431E-B7C8-06BA38A614CA}" destId="{2CD35AF9-0179-414E-93EA-8F687C52F804}" srcOrd="0" destOrd="0" presId="urn:microsoft.com/office/officeart/2016/7/layout/HorizontalActionList"/>
    <dgm:cxn modelId="{6A90FB27-E2BB-42C8-BA53-E7817A2C7D55}" type="presParOf" srcId="{2CD35AF9-0179-414E-93EA-8F687C52F804}" destId="{E8AAB631-00DE-404B-823E-49B9931642E7}" srcOrd="0" destOrd="0" presId="urn:microsoft.com/office/officeart/2016/7/layout/HorizontalActionList"/>
    <dgm:cxn modelId="{B21D28E5-F951-43C3-ABB3-90BD7D9493B5}" type="presParOf" srcId="{2CD35AF9-0179-414E-93EA-8F687C52F804}" destId="{8FE3F644-4541-4B26-BA90-A614ECBE6079}" srcOrd="1" destOrd="0" presId="urn:microsoft.com/office/officeart/2016/7/layout/HorizontalActionList"/>
    <dgm:cxn modelId="{1A9F5234-BFF5-49D4-9E2E-29D38341E346}" type="presParOf" srcId="{C74EE97A-3BCD-431E-B7C8-06BA38A614CA}" destId="{5623FD12-B257-4606-82ED-8D27BA2FC4C6}" srcOrd="1" destOrd="0" presId="urn:microsoft.com/office/officeart/2016/7/layout/HorizontalActionList"/>
    <dgm:cxn modelId="{ABF11044-E6D7-4B4E-8CDE-631006560D80}" type="presParOf" srcId="{C74EE97A-3BCD-431E-B7C8-06BA38A614CA}" destId="{CDB6C79D-58E1-425B-B2C9-A6DFBE827889}" srcOrd="2" destOrd="0" presId="urn:microsoft.com/office/officeart/2016/7/layout/HorizontalActionList"/>
    <dgm:cxn modelId="{53A5A1BA-DBAD-49AA-B1B6-AA0FDE06EFDF}" type="presParOf" srcId="{CDB6C79D-58E1-425B-B2C9-A6DFBE827889}" destId="{2F24CF91-1208-4F3B-8575-4EE2165928C8}" srcOrd="0" destOrd="0" presId="urn:microsoft.com/office/officeart/2016/7/layout/HorizontalActionList"/>
    <dgm:cxn modelId="{03B94814-F5CF-4EF7-AFFC-3C4986788A04}" type="presParOf" srcId="{CDB6C79D-58E1-425B-B2C9-A6DFBE827889}" destId="{AD0B571F-8AFE-4282-AD21-BED8A038EC1A}" srcOrd="1" destOrd="0" presId="urn:microsoft.com/office/officeart/2016/7/layout/HorizontalActionList"/>
    <dgm:cxn modelId="{A278A90D-F297-41A5-B433-125250B8E5D5}" type="presParOf" srcId="{C74EE97A-3BCD-431E-B7C8-06BA38A614CA}" destId="{C98DAEF4-D549-4ADA-B8B5-07F3EC3E6C8C}" srcOrd="3" destOrd="0" presId="urn:microsoft.com/office/officeart/2016/7/layout/HorizontalActionList"/>
    <dgm:cxn modelId="{DB0C161E-E3F3-4F36-A962-DB5CA596FC7C}" type="presParOf" srcId="{C74EE97A-3BCD-431E-B7C8-06BA38A614CA}" destId="{05946A4F-992F-43A0-B1E0-5794CCEE02CA}" srcOrd="4" destOrd="0" presId="urn:microsoft.com/office/officeart/2016/7/layout/HorizontalActionList"/>
    <dgm:cxn modelId="{879C2F54-B73D-4038-AD70-5642A6FFE4F7}" type="presParOf" srcId="{05946A4F-992F-43A0-B1E0-5794CCEE02CA}" destId="{2FAA8F5C-FCBC-4B66-8EF7-359BCF7992EA}" srcOrd="0" destOrd="0" presId="urn:microsoft.com/office/officeart/2016/7/layout/HorizontalActionList"/>
    <dgm:cxn modelId="{2AE3E9D4-DC06-41D1-857C-4BCB8A988852}" type="presParOf" srcId="{05946A4F-992F-43A0-B1E0-5794CCEE02CA}" destId="{C4754AFB-AE3E-44C0-886B-FD82E9ABA104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D321B-8337-4F8B-89FD-60CEAC701E75}">
      <dsp:nvSpPr>
        <dsp:cNvPr id="0" name=""/>
        <dsp:cNvSpPr/>
      </dsp:nvSpPr>
      <dsp:spPr>
        <a:xfrm>
          <a:off x="0" y="1101"/>
          <a:ext cx="447652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04E73C-E927-428F-B7C9-1F15B3A093EF}">
      <dsp:nvSpPr>
        <dsp:cNvPr id="0" name=""/>
        <dsp:cNvSpPr/>
      </dsp:nvSpPr>
      <dsp:spPr>
        <a:xfrm>
          <a:off x="0" y="0"/>
          <a:ext cx="4476525" cy="1192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5. Understand how to support children through transitions in their lives. </a:t>
          </a:r>
        </a:p>
      </dsp:txBody>
      <dsp:txXfrm>
        <a:off x="0" y="0"/>
        <a:ext cx="4476525" cy="1192588"/>
      </dsp:txXfrm>
    </dsp:sp>
    <dsp:sp modelId="{6EB71955-6C02-470A-86C9-668C73655EC6}">
      <dsp:nvSpPr>
        <dsp:cNvPr id="0" name=""/>
        <dsp:cNvSpPr/>
      </dsp:nvSpPr>
      <dsp:spPr>
        <a:xfrm>
          <a:off x="0" y="70033"/>
          <a:ext cx="4476525" cy="0"/>
        </a:xfrm>
        <a:prstGeom prst="line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D44BA5-5E0F-4EB3-BC8C-5D5162EFDEAB}">
      <dsp:nvSpPr>
        <dsp:cNvPr id="0" name=""/>
        <dsp:cNvSpPr/>
      </dsp:nvSpPr>
      <dsp:spPr>
        <a:xfrm>
          <a:off x="0" y="1193690"/>
          <a:ext cx="4476525" cy="1192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0" y="1193690"/>
        <a:ext cx="4476525" cy="1192588"/>
      </dsp:txXfrm>
    </dsp:sp>
    <dsp:sp modelId="{5EEADFDD-B421-4299-8033-8BB6EA6EDE69}">
      <dsp:nvSpPr>
        <dsp:cNvPr id="0" name=""/>
        <dsp:cNvSpPr/>
      </dsp:nvSpPr>
      <dsp:spPr>
        <a:xfrm>
          <a:off x="0" y="2261105"/>
          <a:ext cx="4476525" cy="0"/>
        </a:xfrm>
        <a:prstGeom prst="line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7A8349-CF98-4C92-9E4F-C9612AA4B50B}">
      <dsp:nvSpPr>
        <dsp:cNvPr id="0" name=""/>
        <dsp:cNvSpPr/>
      </dsp:nvSpPr>
      <dsp:spPr>
        <a:xfrm>
          <a:off x="0" y="2386278"/>
          <a:ext cx="4472153" cy="371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5.1 Describe different transitions that children may experience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5.2 Identify the effects of these transitions on the development of children.</a:t>
          </a:r>
          <a:endParaRPr lang="en-US" sz="2800" kern="1200" dirty="0"/>
        </a:p>
      </dsp:txBody>
      <dsp:txXfrm>
        <a:off x="0" y="2386278"/>
        <a:ext cx="4472153" cy="37110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95B8F-E54A-4AE6-9343-0EE086D0E76F}">
      <dsp:nvSpPr>
        <dsp:cNvPr id="0" name=""/>
        <dsp:cNvSpPr/>
      </dsp:nvSpPr>
      <dsp:spPr>
        <a:xfrm>
          <a:off x="0" y="0"/>
          <a:ext cx="6131560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D7</a:t>
          </a:r>
          <a:r>
            <a:rPr lang="en-GB" sz="2400" kern="1200"/>
            <a:t> </a:t>
          </a:r>
          <a:r>
            <a:rPr lang="en-GB" sz="2400" b="1" kern="1200"/>
            <a:t>Identify different transitions that children may experience</a:t>
          </a:r>
          <a:endParaRPr lang="en-US" sz="2400" kern="1200"/>
        </a:p>
      </dsp:txBody>
      <dsp:txXfrm>
        <a:off x="35968" y="35968"/>
        <a:ext cx="4806404" cy="1156108"/>
      </dsp:txXfrm>
    </dsp:sp>
    <dsp:sp modelId="{04D753CC-1154-470E-8D59-566933A87B6E}">
      <dsp:nvSpPr>
        <dsp:cNvPr id="0" name=""/>
        <dsp:cNvSpPr/>
      </dsp:nvSpPr>
      <dsp:spPr>
        <a:xfrm>
          <a:off x="541019" y="1432718"/>
          <a:ext cx="6131560" cy="1228044"/>
        </a:xfrm>
        <a:prstGeom prst="roundRect">
          <a:avLst>
            <a:gd name="adj" fmla="val 10000"/>
          </a:avLst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C1 Identify the possible effects of transitions on the development of children.</a:t>
          </a:r>
          <a:endParaRPr lang="en-US" sz="2400" kern="1200"/>
        </a:p>
      </dsp:txBody>
      <dsp:txXfrm>
        <a:off x="576987" y="1468686"/>
        <a:ext cx="4720375" cy="1156108"/>
      </dsp:txXfrm>
    </dsp:sp>
    <dsp:sp modelId="{B9754E28-7D60-4CBF-9A71-730A2A3755B2}">
      <dsp:nvSpPr>
        <dsp:cNvPr id="0" name=""/>
        <dsp:cNvSpPr/>
      </dsp:nvSpPr>
      <dsp:spPr>
        <a:xfrm>
          <a:off x="1082039" y="2865437"/>
          <a:ext cx="6131560" cy="1228044"/>
        </a:xfrm>
        <a:prstGeom prst="roundRect">
          <a:avLst>
            <a:gd name="adj" fmla="val 10000"/>
          </a:avLst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/>
            <a:t>For these assignments you will produce an </a:t>
          </a:r>
          <a:r>
            <a:rPr lang="en-GB" sz="2400" b="1" kern="1200"/>
            <a:t>information booklet using Power Point </a:t>
          </a:r>
          <a:endParaRPr lang="en-US" sz="2400" kern="1200"/>
        </a:p>
      </dsp:txBody>
      <dsp:txXfrm>
        <a:off x="1118007" y="2901405"/>
        <a:ext cx="4720375" cy="1156108"/>
      </dsp:txXfrm>
    </dsp:sp>
    <dsp:sp modelId="{43488E1A-23D1-478E-8288-40D9793A03AB}">
      <dsp:nvSpPr>
        <dsp:cNvPr id="0" name=""/>
        <dsp:cNvSpPr/>
      </dsp:nvSpPr>
      <dsp:spPr>
        <a:xfrm>
          <a:off x="5333331" y="931267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512932" y="931267"/>
        <a:ext cx="439026" cy="600667"/>
      </dsp:txXfrm>
    </dsp:sp>
    <dsp:sp modelId="{F1537C29-973C-4600-8F1C-CD490C6181F5}">
      <dsp:nvSpPr>
        <dsp:cNvPr id="0" name=""/>
        <dsp:cNvSpPr/>
      </dsp:nvSpPr>
      <dsp:spPr>
        <a:xfrm>
          <a:off x="5874351" y="2355798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741368"/>
            <a:satOff val="7526"/>
            <a:lumOff val="114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741368"/>
              <a:satOff val="7526"/>
              <a:lumOff val="1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053952" y="2355798"/>
        <a:ext cx="439026" cy="6006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D321B-8337-4F8B-89FD-60CEAC701E75}">
      <dsp:nvSpPr>
        <dsp:cNvPr id="0" name=""/>
        <dsp:cNvSpPr/>
      </dsp:nvSpPr>
      <dsp:spPr>
        <a:xfrm>
          <a:off x="0" y="891"/>
          <a:ext cx="470177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04E73C-E927-428F-B7C9-1F15B3A093EF}">
      <dsp:nvSpPr>
        <dsp:cNvPr id="0" name=""/>
        <dsp:cNvSpPr/>
      </dsp:nvSpPr>
      <dsp:spPr>
        <a:xfrm>
          <a:off x="0" y="891"/>
          <a:ext cx="4701779" cy="22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0" y="891"/>
        <a:ext cx="4701779" cy="225823"/>
      </dsp:txXfrm>
    </dsp:sp>
    <dsp:sp modelId="{6EB71955-6C02-470A-86C9-668C73655EC6}">
      <dsp:nvSpPr>
        <dsp:cNvPr id="0" name=""/>
        <dsp:cNvSpPr/>
      </dsp:nvSpPr>
      <dsp:spPr>
        <a:xfrm>
          <a:off x="0" y="226715"/>
          <a:ext cx="4701779" cy="0"/>
        </a:xfrm>
        <a:prstGeom prst="line">
          <a:avLst/>
        </a:prstGeom>
        <a:gradFill rotWithShape="0">
          <a:gsLst>
            <a:gs pos="0">
              <a:schemeClr val="accent2">
                <a:hueOff val="-904150"/>
                <a:satOff val="-552"/>
                <a:lumOff val="2157"/>
                <a:alphaOff val="0"/>
                <a:tint val="96000"/>
                <a:lumMod val="100000"/>
              </a:schemeClr>
            </a:gs>
            <a:gs pos="78000">
              <a:schemeClr val="accent2">
                <a:hueOff val="-904150"/>
                <a:satOff val="-552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904150"/>
              <a:satOff val="-552"/>
              <a:lumOff val="215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D44BA5-5E0F-4EB3-BC8C-5D5162EFDEAB}">
      <dsp:nvSpPr>
        <dsp:cNvPr id="0" name=""/>
        <dsp:cNvSpPr/>
      </dsp:nvSpPr>
      <dsp:spPr>
        <a:xfrm>
          <a:off x="0" y="226715"/>
          <a:ext cx="4701779" cy="225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0" y="226715"/>
        <a:ext cx="4701779" cy="225823"/>
      </dsp:txXfrm>
    </dsp:sp>
    <dsp:sp modelId="{F2FE4E76-3CD1-41A2-B755-D5CD7C2D99C3}">
      <dsp:nvSpPr>
        <dsp:cNvPr id="0" name=""/>
        <dsp:cNvSpPr/>
      </dsp:nvSpPr>
      <dsp:spPr>
        <a:xfrm>
          <a:off x="0" y="452538"/>
          <a:ext cx="4701779" cy="0"/>
        </a:xfrm>
        <a:prstGeom prst="line">
          <a:avLst/>
        </a:prstGeom>
        <a:gradFill rotWithShape="0">
          <a:gsLst>
            <a:gs pos="0">
              <a:schemeClr val="accent2">
                <a:hueOff val="-1808300"/>
                <a:satOff val="-1104"/>
                <a:lumOff val="4314"/>
                <a:alphaOff val="0"/>
                <a:tint val="96000"/>
                <a:lumMod val="100000"/>
              </a:schemeClr>
            </a:gs>
            <a:gs pos="78000">
              <a:schemeClr val="accent2">
                <a:hueOff val="-1808300"/>
                <a:satOff val="-1104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808300"/>
              <a:satOff val="-1104"/>
              <a:lumOff val="431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0D457E-9190-430B-8B38-61881280439D}">
      <dsp:nvSpPr>
        <dsp:cNvPr id="0" name=""/>
        <dsp:cNvSpPr/>
      </dsp:nvSpPr>
      <dsp:spPr>
        <a:xfrm>
          <a:off x="0" y="452538"/>
          <a:ext cx="4697187" cy="2559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/>
            <a:t>Assignment D7: Identify different transitions that children may experience</a:t>
          </a:r>
          <a:endParaRPr lang="en-GB" sz="2800" b="1" kern="1200" dirty="0"/>
        </a:p>
      </dsp:txBody>
      <dsp:txXfrm>
        <a:off x="0" y="452538"/>
        <a:ext cx="4697187" cy="2559347"/>
      </dsp:txXfrm>
    </dsp:sp>
    <dsp:sp modelId="{AD9709DA-7837-435D-B55B-5B821479401E}">
      <dsp:nvSpPr>
        <dsp:cNvPr id="0" name=""/>
        <dsp:cNvSpPr/>
      </dsp:nvSpPr>
      <dsp:spPr>
        <a:xfrm>
          <a:off x="0" y="2328872"/>
          <a:ext cx="4701779" cy="0"/>
        </a:xfrm>
        <a:prstGeom prst="line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6D7367-009F-4E39-A2EF-8C9F05FB8A88}">
      <dsp:nvSpPr>
        <dsp:cNvPr id="0" name=""/>
        <dsp:cNvSpPr/>
      </dsp:nvSpPr>
      <dsp:spPr>
        <a:xfrm>
          <a:off x="0" y="3011885"/>
          <a:ext cx="4697187" cy="2559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/>
            <a:t>Assignment C1: Identify the possible effects of transitions on the development of children.</a:t>
          </a:r>
          <a:endParaRPr lang="en-GB" sz="2800" b="1" kern="1200" dirty="0"/>
        </a:p>
      </dsp:txBody>
      <dsp:txXfrm>
        <a:off x="0" y="3011885"/>
        <a:ext cx="4697187" cy="25593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B683A-F15A-4A78-BCD4-671D92672E4C}">
      <dsp:nvSpPr>
        <dsp:cNvPr id="0" name=""/>
        <dsp:cNvSpPr/>
      </dsp:nvSpPr>
      <dsp:spPr>
        <a:xfrm>
          <a:off x="0" y="473"/>
          <a:ext cx="220103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ABD2CCA-EE74-47CB-8C16-34147FA28F26}">
      <dsp:nvSpPr>
        <dsp:cNvPr id="0" name=""/>
        <dsp:cNvSpPr/>
      </dsp:nvSpPr>
      <dsp:spPr>
        <a:xfrm>
          <a:off x="0" y="473"/>
          <a:ext cx="2201035" cy="77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Going to childminder, nursery or pre-school</a:t>
          </a:r>
          <a:endParaRPr lang="en-US" sz="1600" kern="1200" dirty="0"/>
        </a:p>
      </dsp:txBody>
      <dsp:txXfrm>
        <a:off x="0" y="473"/>
        <a:ext cx="2201035" cy="775965"/>
      </dsp:txXfrm>
    </dsp:sp>
    <dsp:sp modelId="{7D2AED38-DA92-4271-B38A-C84FE4D4EF9F}">
      <dsp:nvSpPr>
        <dsp:cNvPr id="0" name=""/>
        <dsp:cNvSpPr/>
      </dsp:nvSpPr>
      <dsp:spPr>
        <a:xfrm>
          <a:off x="0" y="776438"/>
          <a:ext cx="220103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7FD72B-5A8D-493C-9F8F-2B2F78299132}">
      <dsp:nvSpPr>
        <dsp:cNvPr id="0" name=""/>
        <dsp:cNvSpPr/>
      </dsp:nvSpPr>
      <dsp:spPr>
        <a:xfrm>
          <a:off x="0" y="776438"/>
          <a:ext cx="2201035" cy="77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Starting school</a:t>
          </a:r>
          <a:endParaRPr lang="en-US" sz="1600" kern="1200" dirty="0"/>
        </a:p>
      </dsp:txBody>
      <dsp:txXfrm>
        <a:off x="0" y="776438"/>
        <a:ext cx="2201035" cy="775965"/>
      </dsp:txXfrm>
    </dsp:sp>
    <dsp:sp modelId="{422A9347-883C-4DF9-9605-BA75BE3A7FB7}">
      <dsp:nvSpPr>
        <dsp:cNvPr id="0" name=""/>
        <dsp:cNvSpPr/>
      </dsp:nvSpPr>
      <dsp:spPr>
        <a:xfrm>
          <a:off x="0" y="1552403"/>
          <a:ext cx="220103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C9A812-BC3D-452B-B6FA-5F21BC8E4E6C}">
      <dsp:nvSpPr>
        <dsp:cNvPr id="0" name=""/>
        <dsp:cNvSpPr/>
      </dsp:nvSpPr>
      <dsp:spPr>
        <a:xfrm>
          <a:off x="0" y="1552403"/>
          <a:ext cx="2201035" cy="77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Being cared for by family member</a:t>
          </a:r>
          <a:endParaRPr lang="en-US" sz="1600" kern="1200"/>
        </a:p>
      </dsp:txBody>
      <dsp:txXfrm>
        <a:off x="0" y="1552403"/>
        <a:ext cx="2201035" cy="775965"/>
      </dsp:txXfrm>
    </dsp:sp>
    <dsp:sp modelId="{55A84E28-E600-4FB2-87EF-82A2149EE596}">
      <dsp:nvSpPr>
        <dsp:cNvPr id="0" name=""/>
        <dsp:cNvSpPr/>
      </dsp:nvSpPr>
      <dsp:spPr>
        <a:xfrm>
          <a:off x="0" y="2328369"/>
          <a:ext cx="220103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0677C6-2F24-4BBE-9C90-BCA6EAF3C245}">
      <dsp:nvSpPr>
        <dsp:cNvPr id="0" name=""/>
        <dsp:cNvSpPr/>
      </dsp:nvSpPr>
      <dsp:spPr>
        <a:xfrm>
          <a:off x="0" y="2328369"/>
          <a:ext cx="2201035" cy="77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Going to a club or class</a:t>
          </a:r>
          <a:endParaRPr lang="en-US" sz="1600" kern="1200"/>
        </a:p>
      </dsp:txBody>
      <dsp:txXfrm>
        <a:off x="0" y="2328369"/>
        <a:ext cx="2201035" cy="775965"/>
      </dsp:txXfrm>
    </dsp:sp>
    <dsp:sp modelId="{8BC73D41-8E2D-4A01-9612-B95C52E6F7F3}">
      <dsp:nvSpPr>
        <dsp:cNvPr id="0" name=""/>
        <dsp:cNvSpPr/>
      </dsp:nvSpPr>
      <dsp:spPr>
        <a:xfrm>
          <a:off x="0" y="3104334"/>
          <a:ext cx="220103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498A202-D3F5-431A-83C9-EDFE50B26616}">
      <dsp:nvSpPr>
        <dsp:cNvPr id="0" name=""/>
        <dsp:cNvSpPr/>
      </dsp:nvSpPr>
      <dsp:spPr>
        <a:xfrm>
          <a:off x="0" y="3104334"/>
          <a:ext cx="2201035" cy="775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Changing classes at school or nursery</a:t>
          </a:r>
          <a:endParaRPr lang="en-US" sz="1600" kern="1200"/>
        </a:p>
      </dsp:txBody>
      <dsp:txXfrm>
        <a:off x="0" y="3104334"/>
        <a:ext cx="2201035" cy="7759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DB611-F6FB-42D9-AC23-964E354C0792}">
      <dsp:nvSpPr>
        <dsp:cNvPr id="0" name=""/>
        <dsp:cNvSpPr/>
      </dsp:nvSpPr>
      <dsp:spPr>
        <a:xfrm>
          <a:off x="0" y="581478"/>
          <a:ext cx="2254250" cy="13525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Arrival of a new baby</a:t>
          </a:r>
        </a:p>
      </dsp:txBody>
      <dsp:txXfrm>
        <a:off x="0" y="581478"/>
        <a:ext cx="2254250" cy="1352550"/>
      </dsp:txXfrm>
    </dsp:sp>
    <dsp:sp modelId="{75524FB5-AB9F-4EDF-854F-BBF5B21E2BAB}">
      <dsp:nvSpPr>
        <dsp:cNvPr id="0" name=""/>
        <dsp:cNvSpPr/>
      </dsp:nvSpPr>
      <dsp:spPr>
        <a:xfrm>
          <a:off x="2479675" y="581478"/>
          <a:ext cx="2254250" cy="1352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Moving home</a:t>
          </a:r>
        </a:p>
      </dsp:txBody>
      <dsp:txXfrm>
        <a:off x="2479675" y="581478"/>
        <a:ext cx="2254250" cy="1352550"/>
      </dsp:txXfrm>
    </dsp:sp>
    <dsp:sp modelId="{051A631B-A8A7-4088-98BD-8D5BE8E197F8}">
      <dsp:nvSpPr>
        <dsp:cNvPr id="0" name=""/>
        <dsp:cNvSpPr/>
      </dsp:nvSpPr>
      <dsp:spPr>
        <a:xfrm>
          <a:off x="4959349" y="581478"/>
          <a:ext cx="2254250" cy="13525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Death or illness of a family member</a:t>
          </a:r>
        </a:p>
      </dsp:txBody>
      <dsp:txXfrm>
        <a:off x="4959349" y="581478"/>
        <a:ext cx="2254250" cy="1352550"/>
      </dsp:txXfrm>
    </dsp:sp>
    <dsp:sp modelId="{A3E0B49F-F4C3-419B-9ED7-151D65E7A47F}">
      <dsp:nvSpPr>
        <dsp:cNvPr id="0" name=""/>
        <dsp:cNvSpPr/>
      </dsp:nvSpPr>
      <dsp:spPr>
        <a:xfrm>
          <a:off x="1239837" y="2159453"/>
          <a:ext cx="2254250" cy="135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Family breakdown e.g. Divorce</a:t>
          </a:r>
        </a:p>
      </dsp:txBody>
      <dsp:txXfrm>
        <a:off x="1239837" y="2159453"/>
        <a:ext cx="2254250" cy="1352550"/>
      </dsp:txXfrm>
    </dsp:sp>
    <dsp:sp modelId="{89816547-1777-4A6F-8B2A-D3530642029F}">
      <dsp:nvSpPr>
        <dsp:cNvPr id="0" name=""/>
        <dsp:cNvSpPr/>
      </dsp:nvSpPr>
      <dsp:spPr>
        <a:xfrm>
          <a:off x="3719512" y="2159453"/>
          <a:ext cx="2254250" cy="13525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Arrival of new step-parent and/or step-brother or sister.</a:t>
          </a:r>
        </a:p>
      </dsp:txBody>
      <dsp:txXfrm>
        <a:off x="3719512" y="2159453"/>
        <a:ext cx="2254250" cy="13525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6735E-CC9F-4B2F-948A-14B0BD57FCF9}">
      <dsp:nvSpPr>
        <dsp:cNvPr id="0" name=""/>
        <dsp:cNvSpPr/>
      </dsp:nvSpPr>
      <dsp:spPr>
        <a:xfrm>
          <a:off x="459506" y="446953"/>
          <a:ext cx="2986866" cy="2986866"/>
        </a:xfrm>
        <a:prstGeom prst="blockArc">
          <a:avLst>
            <a:gd name="adj1" fmla="val 10800000"/>
            <a:gd name="adj2" fmla="val 16200000"/>
            <a:gd name="adj3" fmla="val 4634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1C10E1-F97C-4552-A9E9-D72D0EA40C40}">
      <dsp:nvSpPr>
        <dsp:cNvPr id="0" name=""/>
        <dsp:cNvSpPr/>
      </dsp:nvSpPr>
      <dsp:spPr>
        <a:xfrm>
          <a:off x="459506" y="446953"/>
          <a:ext cx="2986866" cy="2986866"/>
        </a:xfrm>
        <a:prstGeom prst="blockArc">
          <a:avLst>
            <a:gd name="adj1" fmla="val 5400000"/>
            <a:gd name="adj2" fmla="val 10800000"/>
            <a:gd name="adj3" fmla="val 4634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9BD9BE-3B30-4F73-87F5-822F827CA6C3}">
      <dsp:nvSpPr>
        <dsp:cNvPr id="0" name=""/>
        <dsp:cNvSpPr/>
      </dsp:nvSpPr>
      <dsp:spPr>
        <a:xfrm>
          <a:off x="459506" y="446953"/>
          <a:ext cx="2986866" cy="2986866"/>
        </a:xfrm>
        <a:prstGeom prst="blockArc">
          <a:avLst>
            <a:gd name="adj1" fmla="val 0"/>
            <a:gd name="adj2" fmla="val 5400000"/>
            <a:gd name="adj3" fmla="val 4634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F1C85A-AF83-456E-9FEA-63D615486D9C}">
      <dsp:nvSpPr>
        <dsp:cNvPr id="0" name=""/>
        <dsp:cNvSpPr/>
      </dsp:nvSpPr>
      <dsp:spPr>
        <a:xfrm>
          <a:off x="459506" y="446953"/>
          <a:ext cx="2986866" cy="2986866"/>
        </a:xfrm>
        <a:prstGeom prst="blockArc">
          <a:avLst>
            <a:gd name="adj1" fmla="val 16200000"/>
            <a:gd name="adj2" fmla="val 0"/>
            <a:gd name="adj3" fmla="val 4634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C8F0EC-AE76-4ED9-896B-1F0794064C97}">
      <dsp:nvSpPr>
        <dsp:cNvPr id="0" name=""/>
        <dsp:cNvSpPr/>
      </dsp:nvSpPr>
      <dsp:spPr>
        <a:xfrm>
          <a:off x="1266359" y="1253806"/>
          <a:ext cx="1373160" cy="137316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Possible physical  effects of transitions</a:t>
          </a:r>
        </a:p>
      </dsp:txBody>
      <dsp:txXfrm>
        <a:off x="1467454" y="1454901"/>
        <a:ext cx="970970" cy="970970"/>
      </dsp:txXfrm>
    </dsp:sp>
    <dsp:sp modelId="{485EC97C-8F5D-4F48-9664-9E4621E17894}">
      <dsp:nvSpPr>
        <dsp:cNvPr id="0" name=""/>
        <dsp:cNvSpPr/>
      </dsp:nvSpPr>
      <dsp:spPr>
        <a:xfrm>
          <a:off x="1472333" y="950"/>
          <a:ext cx="961212" cy="96121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Lack of energy</a:t>
          </a:r>
        </a:p>
      </dsp:txBody>
      <dsp:txXfrm>
        <a:off x="1613099" y="141716"/>
        <a:ext cx="679680" cy="679680"/>
      </dsp:txXfrm>
    </dsp:sp>
    <dsp:sp modelId="{E0F46082-42BF-407B-B555-90EE66725E54}">
      <dsp:nvSpPr>
        <dsp:cNvPr id="0" name=""/>
        <dsp:cNvSpPr/>
      </dsp:nvSpPr>
      <dsp:spPr>
        <a:xfrm>
          <a:off x="2931162" y="1459780"/>
          <a:ext cx="961212" cy="96121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Sleep</a:t>
          </a:r>
        </a:p>
      </dsp:txBody>
      <dsp:txXfrm>
        <a:off x="3071928" y="1600546"/>
        <a:ext cx="679680" cy="679680"/>
      </dsp:txXfrm>
    </dsp:sp>
    <dsp:sp modelId="{4A1CF632-158B-4571-B118-3AB0CB9846A9}">
      <dsp:nvSpPr>
        <dsp:cNvPr id="0" name=""/>
        <dsp:cNvSpPr/>
      </dsp:nvSpPr>
      <dsp:spPr>
        <a:xfrm>
          <a:off x="1472333" y="2918609"/>
          <a:ext cx="961212" cy="96121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Illness</a:t>
          </a:r>
        </a:p>
      </dsp:txBody>
      <dsp:txXfrm>
        <a:off x="1613099" y="3059375"/>
        <a:ext cx="679680" cy="679680"/>
      </dsp:txXfrm>
    </dsp:sp>
    <dsp:sp modelId="{9F3F785D-C3A4-4426-907C-71522C5458C1}">
      <dsp:nvSpPr>
        <dsp:cNvPr id="0" name=""/>
        <dsp:cNvSpPr/>
      </dsp:nvSpPr>
      <dsp:spPr>
        <a:xfrm>
          <a:off x="13503" y="1459780"/>
          <a:ext cx="961212" cy="96121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Feeding</a:t>
          </a:r>
        </a:p>
      </dsp:txBody>
      <dsp:txXfrm>
        <a:off x="154269" y="1600546"/>
        <a:ext cx="679680" cy="6796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62F7B-19FF-40DD-9AE8-9FF742C0357B}">
      <dsp:nvSpPr>
        <dsp:cNvPr id="0" name=""/>
        <dsp:cNvSpPr/>
      </dsp:nvSpPr>
      <dsp:spPr>
        <a:xfrm>
          <a:off x="1700851" y="1359"/>
          <a:ext cx="6179968" cy="139378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9909" tIns="354022" rIns="119909" bIns="35402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Wanting to talk – may not want to communicate with a new adult</a:t>
          </a:r>
        </a:p>
      </dsp:txBody>
      <dsp:txXfrm>
        <a:off x="1700851" y="1359"/>
        <a:ext cx="6179968" cy="1393787"/>
      </dsp:txXfrm>
    </dsp:sp>
    <dsp:sp modelId="{D3F20C61-B188-4852-9992-90E6B427959C}">
      <dsp:nvSpPr>
        <dsp:cNvPr id="0" name=""/>
        <dsp:cNvSpPr/>
      </dsp:nvSpPr>
      <dsp:spPr>
        <a:xfrm>
          <a:off x="0" y="19200"/>
          <a:ext cx="1700851" cy="139378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1756" tIns="137675" rIns="81756" bIns="137675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Communication</a:t>
          </a:r>
        </a:p>
      </dsp:txBody>
      <dsp:txXfrm>
        <a:off x="0" y="19200"/>
        <a:ext cx="1700851" cy="1393787"/>
      </dsp:txXfrm>
    </dsp:sp>
    <dsp:sp modelId="{8D3B9C2F-886C-46AE-8584-5E48159D7578}">
      <dsp:nvSpPr>
        <dsp:cNvPr id="0" name=""/>
        <dsp:cNvSpPr/>
      </dsp:nvSpPr>
      <dsp:spPr>
        <a:xfrm>
          <a:off x="1577340" y="1478775"/>
          <a:ext cx="6309360" cy="1393787"/>
        </a:xfrm>
        <a:prstGeom prst="rect">
          <a:avLst/>
        </a:prstGeom>
        <a:solidFill>
          <a:schemeClr val="accent5">
            <a:tint val="40000"/>
            <a:alpha val="90000"/>
            <a:hueOff val="-957632"/>
            <a:satOff val="10105"/>
            <a:lumOff val="999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957632"/>
              <a:satOff val="10105"/>
              <a:lumOff val="99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419" tIns="354022" rIns="122419" bIns="35402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Finding it hard to listen – they may become distracted because they are worried</a:t>
          </a:r>
        </a:p>
      </dsp:txBody>
      <dsp:txXfrm>
        <a:off x="1577340" y="1478775"/>
        <a:ext cx="6309360" cy="1393787"/>
      </dsp:txXfrm>
    </dsp:sp>
    <dsp:sp modelId="{198181FB-5A61-45CA-885B-3C39C9C63352}">
      <dsp:nvSpPr>
        <dsp:cNvPr id="0" name=""/>
        <dsp:cNvSpPr/>
      </dsp:nvSpPr>
      <dsp:spPr>
        <a:xfrm>
          <a:off x="0" y="1459359"/>
          <a:ext cx="1577340" cy="1393787"/>
        </a:xfrm>
        <a:prstGeom prst="rect">
          <a:avLst/>
        </a:prstGeom>
        <a:gradFill rotWithShape="0">
          <a:gsLst>
            <a:gs pos="0">
              <a:schemeClr val="accent5">
                <a:hueOff val="-1307943"/>
                <a:satOff val="7781"/>
                <a:lumOff val="3137"/>
                <a:alphaOff val="0"/>
                <a:tint val="96000"/>
                <a:lumMod val="100000"/>
              </a:schemeClr>
            </a:gs>
            <a:gs pos="78000">
              <a:schemeClr val="accent5">
                <a:hueOff val="-1307943"/>
                <a:satOff val="7781"/>
                <a:lumOff val="3137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307943"/>
              <a:satOff val="7781"/>
              <a:lumOff val="313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468" tIns="137675" rIns="83468" bIns="137675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Listening</a:t>
          </a:r>
        </a:p>
      </dsp:txBody>
      <dsp:txXfrm>
        <a:off x="0" y="1459359"/>
        <a:ext cx="1577340" cy="1393787"/>
      </dsp:txXfrm>
    </dsp:sp>
    <dsp:sp modelId="{DD5067F8-D792-44A4-AC0D-DE90CD3FBF6F}">
      <dsp:nvSpPr>
        <dsp:cNvPr id="0" name=""/>
        <dsp:cNvSpPr/>
      </dsp:nvSpPr>
      <dsp:spPr>
        <a:xfrm>
          <a:off x="1577340" y="2956190"/>
          <a:ext cx="6309360" cy="1393787"/>
        </a:xfrm>
        <a:prstGeom prst="rect">
          <a:avLst/>
        </a:prstGeom>
        <a:solidFill>
          <a:schemeClr val="accent5">
            <a:tint val="40000"/>
            <a:alpha val="90000"/>
            <a:hueOff val="-1915263"/>
            <a:satOff val="20210"/>
            <a:lumOff val="1998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1915263"/>
              <a:satOff val="20210"/>
              <a:lumOff val="199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419" tIns="354022" rIns="122419" bIns="35402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They may want to be alone &amp; not talk so not practicing communication &amp; language skills.</a:t>
          </a:r>
        </a:p>
      </dsp:txBody>
      <dsp:txXfrm>
        <a:off x="1577340" y="2956190"/>
        <a:ext cx="6309360" cy="1393787"/>
      </dsp:txXfrm>
    </dsp:sp>
    <dsp:sp modelId="{1974408E-EBEF-469C-B67B-C2C1C69D9B6A}">
      <dsp:nvSpPr>
        <dsp:cNvPr id="0" name=""/>
        <dsp:cNvSpPr/>
      </dsp:nvSpPr>
      <dsp:spPr>
        <a:xfrm>
          <a:off x="0" y="2956190"/>
          <a:ext cx="1577340" cy="1393787"/>
        </a:xfrm>
        <a:prstGeom prst="rect">
          <a:avLst/>
        </a:prstGeom>
        <a:gradFill rotWithShape="0">
          <a:gsLst>
            <a:gs pos="0">
              <a:schemeClr val="accent5">
                <a:hueOff val="-2615887"/>
                <a:satOff val="15563"/>
                <a:lumOff val="6274"/>
                <a:alphaOff val="0"/>
                <a:tint val="96000"/>
                <a:lumMod val="100000"/>
              </a:schemeClr>
            </a:gs>
            <a:gs pos="78000">
              <a:schemeClr val="accent5">
                <a:hueOff val="-2615887"/>
                <a:satOff val="15563"/>
                <a:lumOff val="6274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615887"/>
              <a:satOff val="15563"/>
              <a:lumOff val="627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468" tIns="137675" rIns="83468" bIns="13767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/>
            <a:t>With-</a:t>
          </a:r>
          <a:endParaRPr lang="en-US" sz="28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drawing</a:t>
          </a:r>
        </a:p>
      </dsp:txBody>
      <dsp:txXfrm>
        <a:off x="0" y="2956190"/>
        <a:ext cx="1577340" cy="13937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62F7B-19FF-40DD-9AE8-9FF742C0357B}">
      <dsp:nvSpPr>
        <dsp:cNvPr id="0" name=""/>
        <dsp:cNvSpPr/>
      </dsp:nvSpPr>
      <dsp:spPr>
        <a:xfrm>
          <a:off x="1577340" y="1359"/>
          <a:ext cx="6309360" cy="139378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419" tIns="354022" rIns="122419" bIns="3540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Children</a:t>
          </a:r>
          <a:r>
            <a:rPr lang="en-US" sz="2400" kern="1200" baseline="0" dirty="0"/>
            <a:t> who are unhappy or anxious find it hard to pay attention</a:t>
          </a:r>
          <a:endParaRPr lang="en-US" sz="2400" kern="1200" dirty="0"/>
        </a:p>
      </dsp:txBody>
      <dsp:txXfrm>
        <a:off x="1577340" y="1359"/>
        <a:ext cx="6309360" cy="1393787"/>
      </dsp:txXfrm>
    </dsp:sp>
    <dsp:sp modelId="{D3F20C61-B188-4852-9992-90E6B427959C}">
      <dsp:nvSpPr>
        <dsp:cNvPr id="0" name=""/>
        <dsp:cNvSpPr/>
      </dsp:nvSpPr>
      <dsp:spPr>
        <a:xfrm>
          <a:off x="0" y="1359"/>
          <a:ext cx="1577340" cy="139378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468" tIns="137675" rIns="83468" bIns="137675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Concentration</a:t>
          </a:r>
        </a:p>
      </dsp:txBody>
      <dsp:txXfrm>
        <a:off x="0" y="1359"/>
        <a:ext cx="1577340" cy="1393787"/>
      </dsp:txXfrm>
    </dsp:sp>
    <dsp:sp modelId="{8D3B9C2F-886C-46AE-8584-5E48159D7578}">
      <dsp:nvSpPr>
        <dsp:cNvPr id="0" name=""/>
        <dsp:cNvSpPr/>
      </dsp:nvSpPr>
      <dsp:spPr>
        <a:xfrm>
          <a:off x="1577340" y="1603379"/>
          <a:ext cx="6309360" cy="1393787"/>
        </a:xfrm>
        <a:prstGeom prst="rect">
          <a:avLst/>
        </a:prstGeom>
        <a:solidFill>
          <a:schemeClr val="accent5">
            <a:tint val="40000"/>
            <a:alpha val="90000"/>
            <a:hueOff val="-957632"/>
            <a:satOff val="10105"/>
            <a:lumOff val="999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957632"/>
              <a:satOff val="10105"/>
              <a:lumOff val="99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419" tIns="354022" rIns="122419" bIns="3540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If children are not sleeping well </a:t>
          </a:r>
          <a:r>
            <a:rPr lang="en-US" sz="2400" kern="1200"/>
            <a:t>they might not </a:t>
          </a:r>
          <a:r>
            <a:rPr lang="en-US" sz="2400" kern="1200" dirty="0"/>
            <a:t>be able to learn so well</a:t>
          </a:r>
        </a:p>
      </dsp:txBody>
      <dsp:txXfrm>
        <a:off x="1577340" y="1603379"/>
        <a:ext cx="6309360" cy="1393787"/>
      </dsp:txXfrm>
    </dsp:sp>
    <dsp:sp modelId="{198181FB-5A61-45CA-885B-3C39C9C63352}">
      <dsp:nvSpPr>
        <dsp:cNvPr id="0" name=""/>
        <dsp:cNvSpPr/>
      </dsp:nvSpPr>
      <dsp:spPr>
        <a:xfrm>
          <a:off x="0" y="1478775"/>
          <a:ext cx="1577340" cy="1393787"/>
        </a:xfrm>
        <a:prstGeom prst="rect">
          <a:avLst/>
        </a:prstGeom>
        <a:gradFill rotWithShape="0">
          <a:gsLst>
            <a:gs pos="0">
              <a:schemeClr val="accent5">
                <a:hueOff val="-1307943"/>
                <a:satOff val="7781"/>
                <a:lumOff val="3137"/>
                <a:alphaOff val="0"/>
                <a:tint val="96000"/>
                <a:lumMod val="100000"/>
              </a:schemeClr>
            </a:gs>
            <a:gs pos="78000">
              <a:schemeClr val="accent5">
                <a:hueOff val="-1307943"/>
                <a:satOff val="7781"/>
                <a:lumOff val="3137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307943"/>
              <a:satOff val="7781"/>
              <a:lumOff val="313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468" tIns="137675" rIns="83468" bIns="137675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Memory</a:t>
          </a:r>
        </a:p>
      </dsp:txBody>
      <dsp:txXfrm>
        <a:off x="0" y="1478775"/>
        <a:ext cx="1577340" cy="1393787"/>
      </dsp:txXfrm>
    </dsp:sp>
    <dsp:sp modelId="{DD5067F8-D792-44A4-AC0D-DE90CD3FBF6F}">
      <dsp:nvSpPr>
        <dsp:cNvPr id="0" name=""/>
        <dsp:cNvSpPr/>
      </dsp:nvSpPr>
      <dsp:spPr>
        <a:xfrm>
          <a:off x="1577340" y="2956190"/>
          <a:ext cx="6309360" cy="1393787"/>
        </a:xfrm>
        <a:prstGeom prst="rect">
          <a:avLst/>
        </a:prstGeom>
        <a:solidFill>
          <a:schemeClr val="accent5">
            <a:tint val="40000"/>
            <a:alpha val="90000"/>
            <a:hueOff val="-1915263"/>
            <a:satOff val="20210"/>
            <a:lumOff val="1998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1915263"/>
              <a:satOff val="20210"/>
              <a:lumOff val="199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419" tIns="354022" rIns="122419" bIns="3540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Children </a:t>
          </a:r>
          <a:r>
            <a:rPr lang="en-US" sz="2400" kern="1200" dirty="0"/>
            <a:t>who are anxious may find it harder to be interested in new toys, resources or activities. </a:t>
          </a:r>
          <a:endParaRPr lang="en-US" sz="1900" kern="1200" dirty="0"/>
        </a:p>
      </dsp:txBody>
      <dsp:txXfrm>
        <a:off x="1577340" y="2956190"/>
        <a:ext cx="6309360" cy="1393787"/>
      </dsp:txXfrm>
    </dsp:sp>
    <dsp:sp modelId="{1974408E-EBEF-469C-B67B-C2C1C69D9B6A}">
      <dsp:nvSpPr>
        <dsp:cNvPr id="0" name=""/>
        <dsp:cNvSpPr/>
      </dsp:nvSpPr>
      <dsp:spPr>
        <a:xfrm>
          <a:off x="0" y="2956190"/>
          <a:ext cx="1577340" cy="1393787"/>
        </a:xfrm>
        <a:prstGeom prst="rect">
          <a:avLst/>
        </a:prstGeom>
        <a:gradFill rotWithShape="0">
          <a:gsLst>
            <a:gs pos="0">
              <a:schemeClr val="accent5">
                <a:hueOff val="-2615887"/>
                <a:satOff val="15563"/>
                <a:lumOff val="6274"/>
                <a:alphaOff val="0"/>
                <a:tint val="96000"/>
                <a:lumMod val="100000"/>
              </a:schemeClr>
            </a:gs>
            <a:gs pos="78000">
              <a:schemeClr val="accent5">
                <a:hueOff val="-2615887"/>
                <a:satOff val="15563"/>
                <a:lumOff val="6274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615887"/>
              <a:satOff val="15563"/>
              <a:lumOff val="627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468" tIns="137675" rIns="83468" bIns="13767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Interest</a:t>
          </a:r>
        </a:p>
      </dsp:txBody>
      <dsp:txXfrm>
        <a:off x="0" y="2956190"/>
        <a:ext cx="1577340" cy="13937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28923-8FAF-465F-B33A-CF16C067A005}">
      <dsp:nvSpPr>
        <dsp:cNvPr id="0" name=""/>
        <dsp:cNvSpPr/>
      </dsp:nvSpPr>
      <dsp:spPr>
        <a:xfrm>
          <a:off x="594" y="234382"/>
          <a:ext cx="2318317" cy="139099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/>
            <a:t>Clinginess</a:t>
          </a:r>
          <a:endParaRPr lang="en-US" sz="2200" kern="1200"/>
        </a:p>
      </dsp:txBody>
      <dsp:txXfrm>
        <a:off x="594" y="234382"/>
        <a:ext cx="2318317" cy="1390990"/>
      </dsp:txXfrm>
    </dsp:sp>
    <dsp:sp modelId="{0747DB88-D9E7-4FF0-BD2C-889268016EBD}">
      <dsp:nvSpPr>
        <dsp:cNvPr id="0" name=""/>
        <dsp:cNvSpPr/>
      </dsp:nvSpPr>
      <dsp:spPr>
        <a:xfrm>
          <a:off x="2550743" y="234382"/>
          <a:ext cx="2318317" cy="1390990"/>
        </a:xfrm>
        <a:prstGeom prst="rect">
          <a:avLst/>
        </a:prstGeom>
        <a:gradFill rotWithShape="0">
          <a:gsLst>
            <a:gs pos="0">
              <a:schemeClr val="accent2">
                <a:hueOff val="-678113"/>
                <a:satOff val="-414"/>
                <a:lumOff val="1618"/>
                <a:alphaOff val="0"/>
                <a:tint val="96000"/>
                <a:lumMod val="100000"/>
              </a:schemeClr>
            </a:gs>
            <a:gs pos="78000">
              <a:schemeClr val="accent2">
                <a:hueOff val="-678113"/>
                <a:satOff val="-414"/>
                <a:lumOff val="161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/>
            <a:t>Attention-seeking behaviour </a:t>
          </a:r>
          <a:endParaRPr lang="en-US" sz="2200" kern="1200"/>
        </a:p>
      </dsp:txBody>
      <dsp:txXfrm>
        <a:off x="2550743" y="234382"/>
        <a:ext cx="2318317" cy="1390990"/>
      </dsp:txXfrm>
    </dsp:sp>
    <dsp:sp modelId="{EA355548-DFC1-47C7-8D18-C7BC08BC3889}">
      <dsp:nvSpPr>
        <dsp:cNvPr id="0" name=""/>
        <dsp:cNvSpPr/>
      </dsp:nvSpPr>
      <dsp:spPr>
        <a:xfrm>
          <a:off x="0" y="2095133"/>
          <a:ext cx="2318317" cy="1390990"/>
        </a:xfrm>
        <a:prstGeom prst="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/>
            <a:t>Defiance &amp; lack of co-operation</a:t>
          </a:r>
          <a:endParaRPr lang="en-US" sz="2200" kern="1200"/>
        </a:p>
      </dsp:txBody>
      <dsp:txXfrm>
        <a:off x="0" y="2095133"/>
        <a:ext cx="2318317" cy="1390990"/>
      </dsp:txXfrm>
    </dsp:sp>
    <dsp:sp modelId="{091941AF-B292-45DD-9DE8-F7BB97867C21}">
      <dsp:nvSpPr>
        <dsp:cNvPr id="0" name=""/>
        <dsp:cNvSpPr/>
      </dsp:nvSpPr>
      <dsp:spPr>
        <a:xfrm>
          <a:off x="2550743" y="1857204"/>
          <a:ext cx="2318317" cy="1390990"/>
        </a:xfrm>
        <a:prstGeom prst="rect">
          <a:avLst/>
        </a:prstGeom>
        <a:gradFill rotWithShape="0">
          <a:gsLst>
            <a:gs pos="0">
              <a:schemeClr val="accent2">
                <a:hueOff val="-2034338"/>
                <a:satOff val="-1242"/>
                <a:lumOff val="4853"/>
                <a:alphaOff val="0"/>
                <a:tint val="96000"/>
                <a:lumMod val="100000"/>
              </a:schemeClr>
            </a:gs>
            <a:gs pos="78000">
              <a:schemeClr val="accent2">
                <a:hueOff val="-2034338"/>
                <a:satOff val="-1242"/>
                <a:lumOff val="4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/>
            <a:t>Anger towards others e.g. hitting, splitting, shouting</a:t>
          </a:r>
          <a:endParaRPr lang="en-US" sz="2200" kern="1200"/>
        </a:p>
      </dsp:txBody>
      <dsp:txXfrm>
        <a:off x="2550743" y="1857204"/>
        <a:ext cx="2318317" cy="1390990"/>
      </dsp:txXfrm>
    </dsp:sp>
    <dsp:sp modelId="{8FABE23A-42D9-4780-8DA0-2691C68E8787}">
      <dsp:nvSpPr>
        <dsp:cNvPr id="0" name=""/>
        <dsp:cNvSpPr/>
      </dsp:nvSpPr>
      <dsp:spPr>
        <a:xfrm>
          <a:off x="1275669" y="3480027"/>
          <a:ext cx="2318317" cy="1390990"/>
        </a:xfrm>
        <a:prstGeom prst="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/>
            <a:t>Withdrawn &amp; lack of interest in others</a:t>
          </a:r>
          <a:endParaRPr lang="en-US" sz="2200" kern="1200"/>
        </a:p>
      </dsp:txBody>
      <dsp:txXfrm>
        <a:off x="1275669" y="3480027"/>
        <a:ext cx="2318317" cy="13909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AB631-00DE-404B-823E-49B9931642E7}">
      <dsp:nvSpPr>
        <dsp:cNvPr id="0" name=""/>
        <dsp:cNvSpPr/>
      </dsp:nvSpPr>
      <dsp:spPr>
        <a:xfrm>
          <a:off x="8229" y="516668"/>
          <a:ext cx="2327187" cy="6981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900" tIns="183900" rIns="183900" bIns="1839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Complete the Transitions Workbook </a:t>
          </a:r>
        </a:p>
      </dsp:txBody>
      <dsp:txXfrm>
        <a:off x="8229" y="516668"/>
        <a:ext cx="2327187" cy="698156"/>
      </dsp:txXfrm>
    </dsp:sp>
    <dsp:sp modelId="{8FE3F644-4541-4B26-BA90-A614ECBE6079}">
      <dsp:nvSpPr>
        <dsp:cNvPr id="0" name=""/>
        <dsp:cNvSpPr/>
      </dsp:nvSpPr>
      <dsp:spPr>
        <a:xfrm>
          <a:off x="8229" y="1214825"/>
          <a:ext cx="2327187" cy="236198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4" tIns="229874" rIns="229874" bIns="229874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Read the articles and answer the questions.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Watch the videos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Follow the links to learn more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Complete the table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8229" y="1214825"/>
        <a:ext cx="2327187" cy="2361987"/>
      </dsp:txXfrm>
    </dsp:sp>
    <dsp:sp modelId="{2F24CF91-1208-4F3B-8575-4EE2165928C8}">
      <dsp:nvSpPr>
        <dsp:cNvPr id="0" name=""/>
        <dsp:cNvSpPr/>
      </dsp:nvSpPr>
      <dsp:spPr>
        <a:xfrm>
          <a:off x="2443206" y="516668"/>
          <a:ext cx="2327187" cy="698156"/>
        </a:xfrm>
        <a:prstGeom prst="rect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1905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900" tIns="183900" rIns="183900" bIns="1839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PACEY Article and Questions</a:t>
          </a:r>
        </a:p>
      </dsp:txBody>
      <dsp:txXfrm>
        <a:off x="2443206" y="516668"/>
        <a:ext cx="2327187" cy="698156"/>
      </dsp:txXfrm>
    </dsp:sp>
    <dsp:sp modelId="{AD0B571F-8AFE-4282-AD21-BED8A038EC1A}">
      <dsp:nvSpPr>
        <dsp:cNvPr id="0" name=""/>
        <dsp:cNvSpPr/>
      </dsp:nvSpPr>
      <dsp:spPr>
        <a:xfrm>
          <a:off x="2443206" y="1214825"/>
          <a:ext cx="2327187" cy="2361987"/>
        </a:xfrm>
        <a:prstGeom prst="rect">
          <a:avLst/>
        </a:prstGeom>
        <a:solidFill>
          <a:schemeClr val="accent2">
            <a:tint val="40000"/>
            <a:alpha val="90000"/>
            <a:hueOff val="-1870684"/>
            <a:satOff val="3763"/>
            <a:lumOff val="57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870684"/>
              <a:satOff val="3763"/>
              <a:lumOff val="5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4" tIns="229874" rIns="229874" bIns="229874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Link to PACEY Handout pdf: </a:t>
          </a:r>
          <a:r>
            <a:rPr lang="en-US" sz="1100" kern="1200" dirty="0">
              <a:hlinkClick xmlns:r="http://schemas.openxmlformats.org/officeDocument/2006/relationships" r:id="rId1"/>
            </a:rPr>
            <a:t>https://www.pacey.org.uk/Pacey/media/Website-files/PACEY%20member%20practice%20guides%20(PDFs)/PG10-transitions-and-settling-in.pdf</a:t>
          </a:r>
          <a:endParaRPr lang="en-US" sz="1100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Answer the 8 questions relating to this handout in your email on the word document.</a:t>
          </a:r>
        </a:p>
      </dsp:txBody>
      <dsp:txXfrm>
        <a:off x="2443206" y="1214825"/>
        <a:ext cx="2327187" cy="2361987"/>
      </dsp:txXfrm>
    </dsp:sp>
    <dsp:sp modelId="{2FAA8F5C-FCBC-4B66-8EF7-359BCF7992EA}">
      <dsp:nvSpPr>
        <dsp:cNvPr id="0" name=""/>
        <dsp:cNvSpPr/>
      </dsp:nvSpPr>
      <dsp:spPr>
        <a:xfrm>
          <a:off x="4878183" y="516668"/>
          <a:ext cx="2327187" cy="698156"/>
        </a:xfrm>
        <a:prstGeom prst="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900" tIns="183900" rIns="183900" bIns="1839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Print and Send</a:t>
          </a:r>
        </a:p>
      </dsp:txBody>
      <dsp:txXfrm>
        <a:off x="4878183" y="516668"/>
        <a:ext cx="2327187" cy="698156"/>
      </dsp:txXfrm>
    </dsp:sp>
    <dsp:sp modelId="{C4754AFB-AE3E-44C0-886B-FD82E9ABA104}">
      <dsp:nvSpPr>
        <dsp:cNvPr id="0" name=""/>
        <dsp:cNvSpPr/>
      </dsp:nvSpPr>
      <dsp:spPr>
        <a:xfrm>
          <a:off x="4878183" y="1214825"/>
          <a:ext cx="2327187" cy="2361987"/>
        </a:xfrm>
        <a:prstGeom prst="rect">
          <a:avLst/>
        </a:prstGeom>
        <a:solidFill>
          <a:schemeClr val="accent2">
            <a:tint val="40000"/>
            <a:alpha val="90000"/>
            <a:hueOff val="-3741368"/>
            <a:satOff val="7526"/>
            <a:lumOff val="114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741368"/>
              <a:satOff val="7526"/>
              <a:lumOff val="1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4" tIns="229874" rIns="229874" bIns="229874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Send your completed workbook and PACEY questions and answers to ynm@godalming.ac.uk</a:t>
          </a:r>
        </a:p>
      </dsp:txBody>
      <dsp:txXfrm>
        <a:off x="4878183" y="1214825"/>
        <a:ext cx="2327187" cy="2361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726CA-1B01-4120-9C43-74DEA87E35EE}" type="datetimeFigureOut">
              <a:rPr lang="en-GB" smtClean="0"/>
              <a:t>22/09/2022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95AE8-8700-4ED7-9AB0-2162F0AAA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28D1A-3ED9-4BE9-8E2C-8F369F1D3A80}" type="datetimeFigureOut">
              <a:rPr lang="en-GB" smtClean="0"/>
              <a:t>22/09/2022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8B280-E7FC-4DB2-BFBC-A1B8289625A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45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8B280-E7FC-4DB2-BFBC-A1B8289625A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38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if students know what</a:t>
            </a:r>
            <a:r>
              <a:rPr lang="en-GB" baseline="0" dirty="0"/>
              <a:t> definitions 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8B280-E7FC-4DB2-BFBC-A1B8289625A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012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if students know what</a:t>
            </a:r>
            <a:r>
              <a:rPr lang="en-GB" baseline="0" dirty="0"/>
              <a:t> definitions 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8B280-E7FC-4DB2-BFBC-A1B8289625A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22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99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6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85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53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110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916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97189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443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6728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6341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5547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7829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4710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8927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4315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21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9/22/2022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2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0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5677" y="914400"/>
            <a:ext cx="2743200" cy="2887579"/>
          </a:xfrm>
        </p:spPr>
        <p:txBody>
          <a:bodyPr>
            <a:normAutofit/>
          </a:bodyPr>
          <a:lstStyle/>
          <a:p>
            <a:r>
              <a:rPr lang="en-GB" sz="4200">
                <a:solidFill>
                  <a:srgbClr val="FFFFFF"/>
                </a:solidFill>
                <a:effectLst/>
              </a:rPr>
              <a:t/>
            </a:r>
            <a:br>
              <a:rPr lang="en-GB" sz="4200">
                <a:solidFill>
                  <a:srgbClr val="FFFFFF"/>
                </a:solidFill>
                <a:effectLst/>
              </a:rPr>
            </a:br>
            <a:endParaRPr lang="en-GB" sz="42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677" y="1595931"/>
            <a:ext cx="2743200" cy="3633270"/>
          </a:xfrm>
        </p:spPr>
        <p:txBody>
          <a:bodyPr>
            <a:normAutofit/>
          </a:bodyPr>
          <a:lstStyle/>
          <a:p>
            <a:r>
              <a:rPr lang="en-GB" sz="1700" b="1" dirty="0">
                <a:solidFill>
                  <a:srgbClr val="FFFFFF"/>
                </a:solidFill>
              </a:rPr>
              <a:t>Level 2 Award in </a:t>
            </a:r>
          </a:p>
          <a:p>
            <a:r>
              <a:rPr lang="en-GB" sz="1700" b="1" dirty="0">
                <a:solidFill>
                  <a:srgbClr val="FFFFFF"/>
                </a:solidFill>
              </a:rPr>
              <a:t>Child Development &amp;Care </a:t>
            </a:r>
            <a:endParaRPr lang="en-GB" sz="1700" dirty="0">
              <a:solidFill>
                <a:srgbClr val="FFFFFF"/>
              </a:solidFill>
            </a:endParaRPr>
          </a:p>
          <a:p>
            <a:endParaRPr lang="en-GB" sz="1700" dirty="0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B1D2E7-A721-43E6-8532-EEACF825F4E7}"/>
              </a:ext>
            </a:extLst>
          </p:cNvPr>
          <p:cNvSpPr/>
          <p:nvPr/>
        </p:nvSpPr>
        <p:spPr>
          <a:xfrm>
            <a:off x="755576" y="1844824"/>
            <a:ext cx="2743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solidFill>
                  <a:srgbClr val="0070C0"/>
                </a:solidFill>
                <a:latin typeface="Lucida Sans Unicode" panose="020B0602030504020204" pitchFamily="34" charset="0"/>
              </a:rPr>
              <a:t>Transitions in Early Years</a:t>
            </a:r>
            <a:endParaRPr lang="en-GB" sz="24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The Early Years Training Hub">
            <a:extLst>
              <a:ext uri="{FF2B5EF4-FFF2-40B4-BE49-F238E27FC236}">
                <a16:creationId xmlns:a16="http://schemas.microsoft.com/office/drawing/2014/main" id="{26B04175-BAA4-4962-A08E-4B76AB09D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2474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eek Eleven – Routines, transitions &amp; social &amp; personal learning – 2704  Journey through Early Childhood Education">
            <a:extLst>
              <a:ext uri="{FF2B5EF4-FFF2-40B4-BE49-F238E27FC236}">
                <a16:creationId xmlns:a16="http://schemas.microsoft.com/office/drawing/2014/main" id="{0F3997F9-C393-4A1C-AB13-7297BA0BE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888" y="3801979"/>
            <a:ext cx="50101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ew baby: helping toddlers &amp; preschoolers | Raising Children Network">
            <a:extLst>
              <a:ext uri="{FF2B5EF4-FFF2-40B4-BE49-F238E27FC236}">
                <a16:creationId xmlns:a16="http://schemas.microsoft.com/office/drawing/2014/main" id="{B966CA34-A43F-43D3-A8FE-9C4A2B771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88" y="316926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31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6F3C72-E51D-4CBD-94B0-22F491BD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rgbClr val="0070C0"/>
                </a:solidFill>
              </a:rPr>
              <a:t>Effects on Intellectual Development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48ED64E-388B-4CB1-958C-ADC87D4ED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22658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409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CBEF7D-E86D-4257-B28B-0B43CC09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65" y="685800"/>
            <a:ext cx="2085203" cy="5105400"/>
          </a:xfrm>
        </p:spPr>
        <p:txBody>
          <a:bodyPr>
            <a:normAutofit/>
          </a:bodyPr>
          <a:lstStyle/>
          <a:p>
            <a:r>
              <a:rPr lang="en-GB" sz="2200">
                <a:solidFill>
                  <a:srgbClr val="FFFFFF"/>
                </a:solidFill>
              </a:rPr>
              <a:t>Effects on Social &amp; Emotional Development</a:t>
            </a:r>
          </a:p>
        </p:txBody>
      </p:sp>
      <p:graphicFrame>
        <p:nvGraphicFramePr>
          <p:cNvPr id="38" name="Content Placeholder 1">
            <a:extLst>
              <a:ext uri="{FF2B5EF4-FFF2-40B4-BE49-F238E27FC236}">
                <a16:creationId xmlns:a16="http://schemas.microsoft.com/office/drawing/2014/main" id="{8BC15C2B-F4DE-4F77-9119-FA24F15577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085743"/>
              </p:ext>
            </p:extLst>
          </p:nvPr>
        </p:nvGraphicFramePr>
        <p:xfrm>
          <a:off x="3347864" y="980728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2">
            <a:extLst>
              <a:ext uri="{FF2B5EF4-FFF2-40B4-BE49-F238E27FC236}">
                <a16:creationId xmlns:a16="http://schemas.microsoft.com/office/drawing/2014/main" id="{82FBC708-F6E0-4406-8CF1-7A12B2DF4293}"/>
              </a:ext>
            </a:extLst>
          </p:cNvPr>
          <p:cNvSpPr txBox="1">
            <a:spLocks/>
          </p:cNvSpPr>
          <p:nvPr/>
        </p:nvSpPr>
        <p:spPr>
          <a:xfrm>
            <a:off x="251520" y="343550"/>
            <a:ext cx="3007246" cy="35679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solidFill>
                  <a:srgbClr val="0070C0"/>
                </a:solidFill>
              </a:rPr>
              <a:t>Effects on Social and Emotional  Development</a:t>
            </a:r>
          </a:p>
        </p:txBody>
      </p:sp>
      <p:pic>
        <p:nvPicPr>
          <p:cNvPr id="2052" name="Picture 4" descr="Prime Areas – Birth To 5 Matters">
            <a:extLst>
              <a:ext uri="{FF2B5EF4-FFF2-40B4-BE49-F238E27FC236}">
                <a16:creationId xmlns:a16="http://schemas.microsoft.com/office/drawing/2014/main" id="{170AE0F6-82B3-4FED-AAE6-30094F116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11481"/>
            <a:ext cx="195262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357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890D56FE-D190-1891-EDBF-FBC704785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755015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8" name="Picture 14" descr="Young Shots Activity Area - The British Association for Shooting and  Conservation">
            <a:extLst>
              <a:ext uri="{FF2B5EF4-FFF2-40B4-BE49-F238E27FC236}">
                <a16:creationId xmlns:a16="http://schemas.microsoft.com/office/drawing/2014/main" id="{88578D35-0F04-44D4-90A8-A981E3F09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399" y="404664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801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6F897A-5F64-459E-BF24-DA6D1FC5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/>
              <a:t>This work will support you to complete Assignments D7 and C1 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6035BC46-3118-7AD6-3CC7-32179A6EE0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094313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98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Unit 2 Task 5.1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08B885B4-036E-429C-BB48-50A8020CE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179706"/>
              </p:ext>
            </p:extLst>
          </p:nvPr>
        </p:nvGraphicFramePr>
        <p:xfrm>
          <a:off x="3960018" y="642938"/>
          <a:ext cx="4476525" cy="6098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6FF2F87-1B6C-4664-BCF5-80A4D447612D}"/>
              </a:ext>
            </a:extLst>
          </p:cNvPr>
          <p:cNvSpPr/>
          <p:nvPr/>
        </p:nvSpPr>
        <p:spPr>
          <a:xfrm>
            <a:off x="755576" y="1844824"/>
            <a:ext cx="274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solidFill>
                  <a:srgbClr val="0070C0"/>
                </a:solidFill>
                <a:latin typeface="Lucida Sans Unicode" panose="020B0602030504020204" pitchFamily="34" charset="0"/>
                <a:ea typeface="Times New Roman" panose="02020603050405020304" pitchFamily="18" charset="0"/>
              </a:rPr>
              <a:t>Aim of today: </a:t>
            </a:r>
            <a:endParaRPr lang="en-GB" sz="24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8" name="Picture 4" descr="Kirklees guidance for transitions in the early years">
            <a:extLst>
              <a:ext uri="{FF2B5EF4-FFF2-40B4-BE49-F238E27FC236}">
                <a16:creationId xmlns:a16="http://schemas.microsoft.com/office/drawing/2014/main" id="{8433C1F0-770B-4D91-BA34-E0E96BBAF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57" y="321297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33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Unit 2 Task 5.1</a:t>
            </a:r>
            <a:endParaRPr lang="en-GB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08B885B4-036E-429C-BB48-50A8020CE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625637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172" name="Picture 4" descr="Transitions – Birth To 5 Matters">
            <a:extLst>
              <a:ext uri="{FF2B5EF4-FFF2-40B4-BE49-F238E27FC236}">
                <a16:creationId xmlns:a16="http://schemas.microsoft.com/office/drawing/2014/main" id="{8D34D65B-8032-4E5C-A0FB-1EFE78670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57" y="1124744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Different Types of Transitions in Child Development">
            <a:extLst>
              <a:ext uri="{FF2B5EF4-FFF2-40B4-BE49-F238E27FC236}">
                <a16:creationId xmlns:a16="http://schemas.microsoft.com/office/drawing/2014/main" id="{4B884495-15D5-49D2-873A-AB33851B6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30003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25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A03B02-7F9C-4E7A-9FAE-7E869F8EC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/>
              <a:t>What do we mean by  Transitions?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95F74C-E576-446D-B927-E43CA19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you think about transitions during the early years, you usually think of joining the setting, moving rooms for example from baby room to toddler room or starting school.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It 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be easy to forget that small changes throughout the day at home and in the setting are also transitions -  such as from doing a painting activity to eating lunch, sleeping to having a nappy change, going from the indoors to the</a:t>
            </a:r>
            <a:endParaRPr lang="en-GB" sz="1500" dirty="0"/>
          </a:p>
        </p:txBody>
      </p:sp>
      <p:pic>
        <p:nvPicPr>
          <p:cNvPr id="4098" name="Picture 2" descr="A kid sitting next to a teddy bear&#10;&#10;Description automatically generated with medium confidence">
            <a:extLst>
              <a:ext uri="{FF2B5EF4-FFF2-40B4-BE49-F238E27FC236}">
                <a16:creationId xmlns:a16="http://schemas.microsoft.com/office/drawing/2014/main" id="{141DD14C-ABF8-48D1-8501-75C343B30E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8" r="27716" b="-2"/>
          <a:stretch/>
        </p:blipFill>
        <p:spPr bwMode="auto">
          <a:xfrm>
            <a:off x="20" y="-1"/>
            <a:ext cx="404620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Isosceles Triangle 4102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475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C73D582-0B4F-4DBA-B4E4-4F42405C7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en-GB"/>
              <a:t>Transitions where children leave Parent/Carer</a:t>
            </a:r>
          </a:p>
        </p:txBody>
      </p:sp>
      <p:pic>
        <p:nvPicPr>
          <p:cNvPr id="5122" name="Picture 2" descr="How Early Years Transitions Set Children Up For Life | Famly">
            <a:extLst>
              <a:ext uri="{FF2B5EF4-FFF2-40B4-BE49-F238E27FC236}">
                <a16:creationId xmlns:a16="http://schemas.microsoft.com/office/drawing/2014/main" id="{E83620A0-3787-461E-8CC2-3A598B41CF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" r="19146" b="-1"/>
          <a:stretch/>
        </p:blipFill>
        <p:spPr bwMode="auto">
          <a:xfrm>
            <a:off x="508000" y="2159331"/>
            <a:ext cx="4067572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B86F25E9-1660-4BEF-A66E-3102774A61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528878"/>
              </p:ext>
            </p:extLst>
          </p:nvPr>
        </p:nvGraphicFramePr>
        <p:xfrm>
          <a:off x="4752215" y="2160589"/>
          <a:ext cx="2201035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912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73D582-0B4F-4DBA-B4E4-4F42405C7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476672"/>
            <a:ext cx="7648121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/>
              <a:t>Changes to children’s family circumstances</a:t>
            </a:r>
          </a:p>
        </p:txBody>
      </p:sp>
      <p:sp>
        <p:nvSpPr>
          <p:cNvPr id="11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B86F25E9-1660-4BEF-A66E-3102774A61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931571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047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C7321AF4-FFAF-45E6-B5E4-104FC8177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GB"/>
              <a:t>Impact of transitions depends 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E2138E-B278-4A7F-8B6C-D4524B6F1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en-GB"/>
              <a:t>Age of the child</a:t>
            </a:r>
          </a:p>
          <a:p>
            <a:r>
              <a:rPr lang="en-GB"/>
              <a:t>How well the child is prepared</a:t>
            </a:r>
          </a:p>
          <a:p>
            <a:r>
              <a:rPr lang="en-GB"/>
              <a:t>How well the child is supported</a:t>
            </a:r>
          </a:p>
          <a:p>
            <a:r>
              <a:rPr lang="en-GB"/>
              <a:t>The type of transition</a:t>
            </a:r>
          </a:p>
          <a:p>
            <a:r>
              <a:rPr lang="en-GB"/>
              <a:t>How well adults work together</a:t>
            </a:r>
          </a:p>
          <a:p>
            <a:pPr marL="109728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55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EB8CB3-6051-4351-9D57-39D0BF749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en-GB"/>
              <a:t>Physical Development &amp; Health</a:t>
            </a:r>
          </a:p>
        </p:txBody>
      </p:sp>
      <p:pic>
        <p:nvPicPr>
          <p:cNvPr id="3074" name="Picture 2" descr="Five Toys That Can Help With Social Development - Friendship Circle -  Special Needs Blog : Friendship Circle — Special Needs Blog">
            <a:extLst>
              <a:ext uri="{FF2B5EF4-FFF2-40B4-BE49-F238E27FC236}">
                <a16:creationId xmlns:a16="http://schemas.microsoft.com/office/drawing/2014/main" id="{404FAC23-3C56-43FC-91C2-3D3E419AD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105" y="2159331"/>
            <a:ext cx="2186980" cy="145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1DEAE9-E7FF-4C68-8B8A-F04E68686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584287"/>
              </p:ext>
            </p:extLst>
          </p:nvPr>
        </p:nvGraphicFramePr>
        <p:xfrm>
          <a:off x="3047370" y="2160589"/>
          <a:ext cx="3905879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594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6F3C72-E51D-4CBD-94B0-22F491BD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rgbClr val="0070C0"/>
                </a:solidFill>
              </a:rPr>
              <a:t>Effects on Language Development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48ED64E-388B-4CB1-958C-ADC87D4ED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47636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0679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54214D0F868A42B86F8894B9A7E781" ma:contentTypeVersion="1" ma:contentTypeDescription="Create a new document." ma:contentTypeScope="" ma:versionID="2a8450178317bce6f19697812eab95e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7B35D3-6F06-486F-95CB-34CBA01C71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11F32A-12D5-4E6C-BC55-F4C9B2109E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F71F52-40EC-48CE-8448-D63CAF07E76E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</TotalTime>
  <Words>551</Words>
  <Application>Microsoft Office PowerPoint</Application>
  <PresentationFormat>On-screen Show (4:3)</PresentationFormat>
  <Paragraphs>81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Times New Roman</vt:lpstr>
      <vt:lpstr>Trebuchet MS</vt:lpstr>
      <vt:lpstr>Wingdings 3</vt:lpstr>
      <vt:lpstr>Facet</vt:lpstr>
      <vt:lpstr> </vt:lpstr>
      <vt:lpstr>Unit 2 Task 5.1</vt:lpstr>
      <vt:lpstr>Unit 2 Task 5.1</vt:lpstr>
      <vt:lpstr>What do we mean by  Transitions? </vt:lpstr>
      <vt:lpstr>Transitions where children leave Parent/Carer</vt:lpstr>
      <vt:lpstr>Changes to children’s family circumstances</vt:lpstr>
      <vt:lpstr>Impact of transitions depends on</vt:lpstr>
      <vt:lpstr>Physical Development &amp; Health</vt:lpstr>
      <vt:lpstr>Effects on Language Development</vt:lpstr>
      <vt:lpstr>Effects on Intellectual Development</vt:lpstr>
      <vt:lpstr>Effects on Social &amp; Emotional Development</vt:lpstr>
      <vt:lpstr>PowerPoint Presentation</vt:lpstr>
      <vt:lpstr>This work will support you to complete Assignments D7 and C1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Marion</dc:creator>
  <cp:lastModifiedBy>Yasmin Mukadam</cp:lastModifiedBy>
  <cp:revision>5</cp:revision>
  <cp:lastPrinted>2022-09-22T13:49:06Z</cp:lastPrinted>
  <dcterms:created xsi:type="dcterms:W3CDTF">2018-08-20T18:10:59Z</dcterms:created>
  <dcterms:modified xsi:type="dcterms:W3CDTF">2022-09-22T13:51:31Z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0x0101003B54214D0F868A42B86F8894B9A7E781</vt:lpwstr>
  </property>
</Properties>
</file>