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0"/>
  </p:notesMasterIdLst>
  <p:sldIdLst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E2: Break Even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Lesson </a:t>
            </a:r>
            <a:r>
              <a:rPr lang="en-GB" sz="1800" b="1" u="sng" cap="none" dirty="0" smtClean="0"/>
              <a:t>3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2002698" y="3365380"/>
            <a:ext cx="875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Today we will be looking at how Break Even can be used to support businesses and help with their monitoring, planning and control.</a:t>
            </a:r>
            <a:endParaRPr lang="en-GB" sz="3200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To consider how Break Even can be used as a management tool.</a:t>
            </a:r>
          </a:p>
          <a:p>
            <a:r>
              <a:rPr lang="en-GB" sz="2800" dirty="0" smtClean="0"/>
              <a:t>To understand the advantages and disadvantages of Break Even.</a:t>
            </a:r>
          </a:p>
          <a:p>
            <a:r>
              <a:rPr lang="en-GB" sz="2800" dirty="0" smtClean="0"/>
              <a:t>To understand what would happen to the Break Even Point if sales revenue and /or costs change.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break even can be used as a management tool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088373"/>
              </p:ext>
            </p:extLst>
          </p:nvPr>
        </p:nvGraphicFramePr>
        <p:xfrm>
          <a:off x="581025" y="2181225"/>
          <a:ext cx="11029952" cy="430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8"/>
                <a:gridCol w="2757488"/>
                <a:gridCol w="2757488"/>
                <a:gridCol w="27574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Planning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Monitoring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Control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Target Setting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 budgets for SALES and COSTS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Businesses can MONITOR PROGRESS</a:t>
                      </a:r>
                      <a:r>
                        <a:rPr lang="en-GB" baseline="0" dirty="0" smtClean="0"/>
                        <a:t> towards achieving the break even point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Keeps COSTS within budget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Set SALES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targets</a:t>
                      </a:r>
                      <a:r>
                        <a:rPr lang="en-GB" baseline="0" dirty="0" smtClean="0"/>
                        <a:t> for employees, teams or products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 be used as a part of the BUSINESS PLAN to see if a business idea is feasible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Take CORRECTIVE ACTION if targets look unlikely to be</a:t>
                      </a:r>
                      <a:r>
                        <a:rPr lang="en-GB" baseline="0" dirty="0" smtClean="0"/>
                        <a:t> met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MOTIVATE employees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Set</a:t>
                      </a:r>
                      <a:r>
                        <a:rPr lang="en-GB" baseline="0" dirty="0" smtClean="0"/>
                        <a:t> EXPENDITURE budgets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 be used to convince others to invest in the business if EXTERNAL</a:t>
                      </a:r>
                      <a:r>
                        <a:rPr lang="en-GB" baseline="0" dirty="0" smtClean="0"/>
                        <a:t> FINANCE is required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Identify IMPACT</a:t>
                      </a:r>
                      <a:r>
                        <a:rPr lang="en-GB" baseline="0" dirty="0" smtClean="0"/>
                        <a:t> of changing costs and price on the Break Even Point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Manage SALES to meet</a:t>
                      </a:r>
                      <a:r>
                        <a:rPr lang="en-GB" baseline="0" dirty="0" smtClean="0"/>
                        <a:t> budget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Set PROFIT budgets based upon sales and cost targets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Informs PRICING decisions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63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and disadvantages of break even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29" y="2755232"/>
            <a:ext cx="11676380" cy="256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1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show changing variables on the break even chart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about it!</a:t>
            </a:r>
          </a:p>
          <a:p>
            <a:r>
              <a:rPr lang="en-GB" dirty="0" smtClean="0"/>
              <a:t>What would happen to the FIXED COSTS line if fixed costs increased?</a:t>
            </a:r>
          </a:p>
          <a:p>
            <a:r>
              <a:rPr lang="en-GB" dirty="0" smtClean="0"/>
              <a:t>What would happen to the TOTAL COSTS line if variable costs per unit decreased?</a:t>
            </a:r>
          </a:p>
          <a:p>
            <a:r>
              <a:rPr lang="en-GB" dirty="0" smtClean="0"/>
              <a:t>What would happen to the SALES REVENUE line if the selling price went up?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It’s time to do </a:t>
            </a:r>
            <a:r>
              <a:rPr lang="en-GB" smtClean="0"/>
              <a:t>some practice….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09371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Props1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1C45D1-B6B3-4D43-B9F5-CD72D94C03F5}"/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640</TotalTime>
  <Words>268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</vt:lpstr>
      <vt:lpstr>Unit 3: Business finance  TOPIC E2: Break Even</vt:lpstr>
      <vt:lpstr>Learning Objectives</vt:lpstr>
      <vt:lpstr>How break even can be used as a management tool</vt:lpstr>
      <vt:lpstr>Advantages and disadvantages of break even</vt:lpstr>
      <vt:lpstr>How to show changing variables on the break even chart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63</cp:revision>
  <dcterms:created xsi:type="dcterms:W3CDTF">2016-11-30T10:57:38Z</dcterms:created>
  <dcterms:modified xsi:type="dcterms:W3CDTF">2017-01-25T16:30:54Z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1453200</vt:r8>
  </property>
</Properties>
</file>