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4"/>
  </p:sldMasterIdLst>
  <p:notesMasterIdLst>
    <p:notesMasterId r:id="rId10"/>
  </p:notesMasterIdLst>
  <p:sldIdLst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80" d="100"/>
          <a:sy n="80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F7B2E-F5B4-4910-8C4F-FC2FCD9DE4CF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E3539-69B8-48A3-8A79-E54565A1B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28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0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40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88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7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0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2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53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6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188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Unit 3: Business finance </a:t>
            </a:r>
            <a:br>
              <a:rPr lang="en-GB" sz="4400" dirty="0" smtClean="0"/>
            </a:br>
            <a:r>
              <a:rPr lang="en-GB" sz="2800" b="1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TOPIC E2: Break Even</a:t>
            </a:r>
            <a:endParaRPr lang="en-GB" sz="18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800" b="1" u="sng" cap="none" dirty="0" smtClean="0"/>
              <a:t>Lesson </a:t>
            </a:r>
            <a:r>
              <a:rPr lang="en-GB" sz="1800" b="1" u="sng" cap="none" dirty="0" smtClean="0"/>
              <a:t>3</a:t>
            </a:r>
            <a:endParaRPr lang="en-GB" sz="1800" b="1" u="sng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2002698" y="3365380"/>
            <a:ext cx="8752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Today we will be looking at how Break Even can be used to support businesses and help with their monitoring, planning and control.</a:t>
            </a:r>
            <a:endParaRPr lang="en-GB" sz="3200" i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9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consider how Break Even can be used as a management tool.</a:t>
            </a:r>
          </a:p>
          <a:p>
            <a:r>
              <a:rPr lang="en-GB" sz="2800" dirty="0" smtClean="0"/>
              <a:t>To understand the advantages and disadvantages of Break Even.</a:t>
            </a:r>
          </a:p>
          <a:p>
            <a:r>
              <a:rPr lang="en-GB" sz="2800" dirty="0" smtClean="0"/>
              <a:t>To understand what would happen to the Break Even Point if sales revenue and /or costs change.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7197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break even can be used as a management tool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088373"/>
              </p:ext>
            </p:extLst>
          </p:nvPr>
        </p:nvGraphicFramePr>
        <p:xfrm>
          <a:off x="581025" y="2181225"/>
          <a:ext cx="11029952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88"/>
                <a:gridCol w="2757488"/>
                <a:gridCol w="2757488"/>
                <a:gridCol w="27574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Planning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Monitoring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Target Setting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Set budgets for SALES and 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Businesses can MONITOR PROGRESS</a:t>
                      </a:r>
                      <a:r>
                        <a:rPr lang="en-GB" baseline="0" dirty="0" smtClean="0"/>
                        <a:t> towards achieving the break even 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Keeps COSTS within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 SALES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targets</a:t>
                      </a:r>
                      <a:r>
                        <a:rPr lang="en-GB" baseline="0" dirty="0" smtClean="0"/>
                        <a:t> for employees, teams or products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as a part of the BUSINESS PLAN to see if a business idea is feasible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Take CORRECTIVE ACTION if targets look unlikely to be</a:t>
                      </a:r>
                      <a:r>
                        <a:rPr lang="en-GB" baseline="0" dirty="0" smtClean="0"/>
                        <a:t> met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MOTIVATE 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</a:t>
                      </a:r>
                      <a:r>
                        <a:rPr lang="en-GB" baseline="0" dirty="0" smtClean="0"/>
                        <a:t> EXPENDITURE budgets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to convince others to invest in the business if EXTERNAL</a:t>
                      </a:r>
                      <a:r>
                        <a:rPr lang="en-GB" baseline="0" dirty="0" smtClean="0"/>
                        <a:t> FINANCE is required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Identify IMPACT</a:t>
                      </a:r>
                      <a:r>
                        <a:rPr lang="en-GB" baseline="0" dirty="0" smtClean="0"/>
                        <a:t> of changing costs and price on the Break Even Point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Manage SALES to meet</a:t>
                      </a:r>
                      <a:r>
                        <a:rPr lang="en-GB" baseline="0" dirty="0" smtClean="0"/>
                        <a:t> budget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 PROFIT budgets based upon sales and cost targets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Informs PRICING decisions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3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and disadvantages of break even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29" y="2755232"/>
            <a:ext cx="11676380" cy="256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1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show changing variables on the break even chart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 about it!</a:t>
            </a:r>
          </a:p>
          <a:p>
            <a:r>
              <a:rPr lang="en-GB" dirty="0" smtClean="0"/>
              <a:t>What would happen to the FIXED COSTS line if fixed costs increased?</a:t>
            </a:r>
          </a:p>
          <a:p>
            <a:r>
              <a:rPr lang="en-GB" dirty="0" smtClean="0"/>
              <a:t>What would happen to the TOTAL COSTS line if variable costs per unit decreased?</a:t>
            </a:r>
          </a:p>
          <a:p>
            <a:r>
              <a:rPr lang="en-GB" dirty="0" smtClean="0"/>
              <a:t>What would happen to the SALES REVENUE line if the selling price went up?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It’s time to do </a:t>
            </a:r>
            <a:r>
              <a:rPr lang="en-GB" smtClean="0"/>
              <a:t>some practice….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09371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3A93E8F4DE75F47A7610BA2082C5FAF" ma:contentTypeVersion="5" ma:contentTypeDescription="Create a new PowerPoint document" ma:contentTypeScope="" ma:versionID="5712bc9fe64d84d9a7f9a1c0512253f9">
  <xsd:schema xmlns:xsd="http://www.w3.org/2001/XMLSchema" xmlns:xs="http://www.w3.org/2001/XMLSchema" xmlns:p="http://schemas.microsoft.com/office/2006/metadata/properties" xmlns:ns2="5064729a-6e59-49a6-8c0d-c64baa7a262e" xmlns:ns3="332b4832-fe63-48a7-8b93-807f3b6e9f20" targetNamespace="http://schemas.microsoft.com/office/2006/metadata/properties" ma:root="true" ma:fieldsID="b0b8507a8360459c4be84c7a259aff49" ns2:_="" ns3:_="">
    <xsd:import namespace="5064729a-6e59-49a6-8c0d-c64baa7a262e"/>
    <xsd:import namespace="332b4832-fe63-48a7-8b93-807f3b6e9f20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displayName="Image Tags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 xsi:nil="true"/>
    <TaxCatchAll xmlns="5064729a-6e59-49a6-8c0d-c64baa7a262e" xsi:nil="true"/>
  </documentManagement>
</p:properties>
</file>

<file path=customXml/itemProps1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1C45D1-B6B3-4D43-B9F5-CD72D94C03F5}"/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640</TotalTime>
  <Words>268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Unit 3: Business finance  TOPIC E2: Break Even</vt:lpstr>
      <vt:lpstr>Learning Objectives</vt:lpstr>
      <vt:lpstr>How break even can be used as a management tool</vt:lpstr>
      <vt:lpstr>Advantages and disadvantages of break even</vt:lpstr>
      <vt:lpstr>How to show changing variables on the break even chart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63</cp:revision>
  <dcterms:created xsi:type="dcterms:W3CDTF">2016-11-30T10:57:38Z</dcterms:created>
  <dcterms:modified xsi:type="dcterms:W3CDTF">2017-01-25T16:30:54Z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0x010100EA90949D6391244A906844C304818D4E0073A93E8F4DE75F47A7610BA2082C5FAF</vt:lpwstr>
  </property>
  <property fmtid="{D5CDD505-2E9C-101B-9397-08002B2CF9AE}" pid="3" name="Order">
    <vt:r8>1453200</vt:r8>
  </property>
</Properties>
</file>