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74696D-EA32-4E36-AAE5-28C23A030BA5}" type="datetimeFigureOut">
              <a:rPr lang="en-GB" smtClean="0"/>
              <a:t>22/10/2012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FC7797-BBE2-43A9-AA58-70D9CD51AC94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Franchises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One way of reducing risk when starting a business is to start a franchise</a:t>
            </a:r>
          </a:p>
          <a:p>
            <a:endParaRPr lang="en-GB" dirty="0"/>
          </a:p>
          <a:p>
            <a:r>
              <a:rPr lang="en-GB" dirty="0" smtClean="0"/>
              <a:t>The franchisor is the company who owns the business</a:t>
            </a:r>
          </a:p>
          <a:p>
            <a:endParaRPr lang="en-GB" dirty="0"/>
          </a:p>
          <a:p>
            <a:r>
              <a:rPr lang="en-GB" dirty="0" smtClean="0"/>
              <a:t>The franchisee is the persons or persons who use the business ideas and methods in return for paying a variety of fees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will the franchisor provide?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Licence to make the product</a:t>
            </a:r>
          </a:p>
          <a:p>
            <a:r>
              <a:rPr lang="en-GB" dirty="0" smtClean="0"/>
              <a:t>Start up package</a:t>
            </a:r>
          </a:p>
          <a:p>
            <a:r>
              <a:rPr lang="en-GB" dirty="0" smtClean="0"/>
              <a:t>Materials to use 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MacDonalds</a:t>
            </a:r>
            <a:r>
              <a:rPr lang="en-GB" dirty="0" smtClean="0"/>
              <a:t> will provide the fixture and fittings for the restaurant</a:t>
            </a:r>
          </a:p>
          <a:p>
            <a:r>
              <a:rPr lang="en-GB" dirty="0" smtClean="0"/>
              <a:t>Marketing support</a:t>
            </a:r>
          </a:p>
          <a:p>
            <a:r>
              <a:rPr lang="en-GB" dirty="0" smtClean="0"/>
              <a:t>Training</a:t>
            </a:r>
          </a:p>
          <a:p>
            <a:r>
              <a:rPr lang="en-GB" dirty="0" smtClean="0"/>
              <a:t>Business services such as  insurance at competitive pricing</a:t>
            </a:r>
          </a:p>
          <a:p>
            <a:r>
              <a:rPr lang="en-GB" dirty="0" smtClean="0"/>
              <a:t>Possible exclusive </a:t>
            </a:r>
            <a:r>
              <a:rPr lang="en-GB" dirty="0" err="1" smtClean="0"/>
              <a:t>licencing</a:t>
            </a:r>
            <a:r>
              <a:rPr lang="en-GB" dirty="0" smtClean="0"/>
              <a:t> area contracts so that no other franchises will open in the area</a:t>
            </a:r>
          </a:p>
          <a:p>
            <a:r>
              <a:rPr lang="en-GB" dirty="0" smtClean="0"/>
              <a:t>Branded product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will franchisor get?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start up fee</a:t>
            </a:r>
          </a:p>
          <a:p>
            <a:r>
              <a:rPr lang="en-GB" dirty="0" smtClean="0"/>
              <a:t>Most get a percentage of sales</a:t>
            </a:r>
          </a:p>
          <a:p>
            <a:r>
              <a:rPr lang="en-GB" dirty="0" smtClean="0"/>
              <a:t>Profit on the supplies they sell to the franchisee</a:t>
            </a:r>
          </a:p>
          <a:p>
            <a:r>
              <a:rPr lang="en-GB" dirty="0" smtClean="0"/>
              <a:t>One off fees for things such as training</a:t>
            </a:r>
          </a:p>
          <a:p>
            <a:endParaRPr lang="en-GB" dirty="0" smtClean="0"/>
          </a:p>
          <a:p>
            <a:pPr>
              <a:buNone/>
            </a:pPr>
            <a:r>
              <a:rPr lang="en-GB" b="1" i="1" dirty="0" smtClean="0"/>
              <a:t>Task</a:t>
            </a:r>
          </a:p>
          <a:p>
            <a:pPr>
              <a:buNone/>
            </a:pPr>
            <a:r>
              <a:rPr lang="en-GB" b="1" i="1" dirty="0" smtClean="0"/>
              <a:t>In pairs discuss what do you think the costs and benefits to the franchisor and franchisee are.</a:t>
            </a:r>
            <a:endParaRPr lang="en-GB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824FCEA-C94B-4D82-AA6F-5C40ECE6F053}"/>
</file>

<file path=customXml/itemProps2.xml><?xml version="1.0" encoding="utf-8"?>
<ds:datastoreItem xmlns:ds="http://schemas.openxmlformats.org/officeDocument/2006/customXml" ds:itemID="{70B42F27-1505-416A-A011-CE1F2A91B9E4}"/>
</file>

<file path=customXml/itemProps3.xml><?xml version="1.0" encoding="utf-8"?>
<ds:datastoreItem xmlns:ds="http://schemas.openxmlformats.org/officeDocument/2006/customXml" ds:itemID="{2757B915-3B9A-48D0-9D65-2BE5F839CFB8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157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Franchises</vt:lpstr>
      <vt:lpstr>What are they?</vt:lpstr>
      <vt:lpstr>What will the franchisor provide?</vt:lpstr>
      <vt:lpstr>What will franchisor get?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Franchises</dc:title>
  <dc:creator>GRAHAM</dc:creator>
  <cp:lastModifiedBy>Morag Portwine</cp:lastModifiedBy>
  <cp:revision>3</cp:revision>
  <dcterms:created xsi:type="dcterms:W3CDTF">2012-10-20T15:05:43Z</dcterms:created>
  <dcterms:modified xsi:type="dcterms:W3CDTF">2012-10-22T09:16:07Z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