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4"/>
  </p:sldMasterIdLst>
  <p:notesMasterIdLst>
    <p:notesMasterId r:id="rId11"/>
  </p:notesMasterIdLst>
  <p:sldIdLst>
    <p:sldId id="257" r:id="rId5"/>
    <p:sldId id="263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6F1F5-50AF-4003-B320-4692A4EED904}" type="datetimeFigureOut">
              <a:rPr lang="en-US"/>
              <a:t>12/13/2020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67635-C5C6-4EF2-9B57-E16F889135A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3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67635-C5C6-4EF2-9B57-E16F889135A3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3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67635-C5C6-4EF2-9B57-E16F889135A3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84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67635-C5C6-4EF2-9B57-E16F889135A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7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4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51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0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684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992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24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348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998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00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93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8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1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81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7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3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3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0E279BE-3732-4563-8642-49D8973843F2}" type="datetimeFigureOut">
              <a:rPr lang="en-GB" smtClean="0"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02CCC0C-F285-42E6-9CF1-0EF8F02EE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0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  <p:sldLayoutId id="21474839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956" y="2099733"/>
            <a:ext cx="8825658" cy="2091267"/>
          </a:xfrm>
        </p:spPr>
        <p:txBody>
          <a:bodyPr/>
          <a:lstStyle/>
          <a:p>
            <a:r>
              <a:rPr lang="en-GB" dirty="0" smtClean="0"/>
              <a:t>Causes and Effects of Change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1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Explain the causes of change in business</a:t>
            </a:r>
          </a:p>
          <a:p>
            <a:endParaRPr lang="en-GB" sz="2400" dirty="0"/>
          </a:p>
          <a:p>
            <a:r>
              <a:rPr lang="en-GB" sz="2400" dirty="0" smtClean="0"/>
              <a:t>Distinguish between internal and external causes of change</a:t>
            </a:r>
          </a:p>
          <a:p>
            <a:endParaRPr lang="en-GB" sz="2400" dirty="0"/>
          </a:p>
          <a:p>
            <a:r>
              <a:rPr lang="en-GB" sz="2400" dirty="0" smtClean="0"/>
              <a:t>Distinguish between planned and unplanned change</a:t>
            </a:r>
          </a:p>
          <a:p>
            <a:endParaRPr lang="en-GB" sz="2400" dirty="0"/>
          </a:p>
          <a:p>
            <a:r>
              <a:rPr lang="en-GB" sz="2400" dirty="0" smtClean="0"/>
              <a:t>Explain the effects of change on a business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3685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 of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Changes in management style</a:t>
            </a:r>
          </a:p>
          <a:p>
            <a:r>
              <a:rPr lang="en-GB" dirty="0" smtClean="0"/>
              <a:t>Change in business ownership</a:t>
            </a:r>
          </a:p>
          <a:p>
            <a:r>
              <a:rPr lang="en-GB" dirty="0" smtClean="0"/>
              <a:t>Introduction of new technology</a:t>
            </a:r>
          </a:p>
          <a:p>
            <a:r>
              <a:rPr lang="en-GB" dirty="0" smtClean="0"/>
              <a:t>Market Changes</a:t>
            </a:r>
          </a:p>
          <a:p>
            <a:r>
              <a:rPr lang="en-GB" dirty="0" smtClean="0"/>
              <a:t>Consumer tastes</a:t>
            </a:r>
          </a:p>
          <a:p>
            <a:r>
              <a:rPr lang="en-GB" dirty="0" smtClean="0"/>
              <a:t>Legislation</a:t>
            </a:r>
          </a:p>
          <a:p>
            <a:r>
              <a:rPr lang="en-GB" dirty="0" smtClean="0"/>
              <a:t>Changes in the workforce</a:t>
            </a:r>
          </a:p>
          <a:p>
            <a:r>
              <a:rPr lang="en-GB" dirty="0" smtClean="0"/>
              <a:t>Changes in the economy</a:t>
            </a:r>
          </a:p>
          <a:p>
            <a:r>
              <a:rPr lang="en-GB" dirty="0" smtClean="0"/>
              <a:t>Change in business size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600056" y="2996952"/>
            <a:ext cx="3024336" cy="193899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Which of these are INTERNAL and which are EXTERNAL causes of change?</a:t>
            </a:r>
          </a:p>
        </p:txBody>
      </p:sp>
    </p:spTree>
    <p:extLst>
      <p:ext uri="{BB962C8B-B14F-4D97-AF65-F5344CB8AC3E}">
        <p14:creationId xmlns:p14="http://schemas.microsoft.com/office/powerpoint/2010/main" val="357932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5700" y="973138"/>
            <a:ext cx="8761413" cy="662183"/>
          </a:xfrm>
        </p:spPr>
        <p:txBody>
          <a:bodyPr/>
          <a:lstStyle/>
          <a:p>
            <a:r>
              <a:rPr lang="en-GB" dirty="0" smtClean="0"/>
              <a:t>Planned or unplanned change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4713" y="2194707"/>
            <a:ext cx="9869487" cy="420609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9C5E0"/>
                </a:solidFill>
              </a:rPr>
              <a:t>Planned change is created internally and is structured and timetabled</a:t>
            </a:r>
          </a:p>
          <a:p>
            <a:r>
              <a:rPr lang="en-GB" dirty="0" smtClean="0">
                <a:solidFill>
                  <a:srgbClr val="F9C5E0"/>
                </a:solidFill>
              </a:rPr>
              <a:t>Unplanned change occurs in response to a shock to the business and is usually unstructured and under resourced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sz="2400" dirty="0">
                <a:solidFill>
                  <a:srgbClr val="F48CC2"/>
                </a:solidFill>
                <a:latin typeface="+mn-lt"/>
                <a:ea typeface="+mn-ea"/>
                <a:cs typeface="+mn-cs"/>
              </a:rPr>
              <a:t>Give three examples of PLANNED change and three of UNPLANNED change.</a:t>
            </a:r>
          </a:p>
          <a:p>
            <a:pPr lvl="1"/>
            <a:r>
              <a:rPr lang="en-GB" sz="2400" dirty="0">
                <a:solidFill>
                  <a:srgbClr val="F48CC2"/>
                </a:solidFill>
                <a:latin typeface="+mn-lt"/>
                <a:ea typeface="+mn-ea"/>
                <a:cs typeface="+mn-cs"/>
              </a:rPr>
              <a:t>Which are likely to be easier to manage and why?</a:t>
            </a:r>
          </a:p>
          <a:p>
            <a:pPr lvl="1"/>
            <a:r>
              <a:rPr lang="en-GB" sz="2400" dirty="0">
                <a:solidFill>
                  <a:srgbClr val="F48CC2"/>
                </a:solidFill>
                <a:latin typeface="+mn-lt"/>
                <a:ea typeface="+mn-ea"/>
                <a:cs typeface="+mn-cs"/>
              </a:rPr>
              <a:t>Evaluate suggestions of how to manage each example of change you have given, bearing in mind the extent to which the change has been planned for.</a:t>
            </a:r>
          </a:p>
        </p:txBody>
      </p:sp>
    </p:spTree>
    <p:extLst>
      <p:ext uri="{BB962C8B-B14F-4D97-AF65-F5344CB8AC3E}">
        <p14:creationId xmlns:p14="http://schemas.microsoft.com/office/powerpoint/2010/main" val="10414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of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638052"/>
            <a:ext cx="8946541" cy="419548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Shorter Product Life Cycles</a:t>
            </a:r>
          </a:p>
          <a:p>
            <a:r>
              <a:rPr lang="en-GB" dirty="0" smtClean="0"/>
              <a:t>More emphasis on Market Research</a:t>
            </a:r>
          </a:p>
          <a:p>
            <a:r>
              <a:rPr lang="en-GB" dirty="0" smtClean="0"/>
              <a:t>Greater need for R&amp;D</a:t>
            </a:r>
          </a:p>
          <a:p>
            <a:r>
              <a:rPr lang="en-GB" dirty="0" smtClean="0"/>
              <a:t>Staff will need to be retrained</a:t>
            </a:r>
          </a:p>
          <a:p>
            <a:r>
              <a:rPr lang="en-GB" dirty="0" smtClean="0"/>
              <a:t>Changes in HR planning</a:t>
            </a:r>
          </a:p>
          <a:p>
            <a:r>
              <a:rPr lang="en-GB" dirty="0" smtClean="0"/>
              <a:t>Cultural change required</a:t>
            </a:r>
          </a:p>
          <a:p>
            <a:r>
              <a:rPr lang="en-GB" dirty="0" smtClean="0"/>
              <a:t>Greater need to monitor competitors’ actions</a:t>
            </a:r>
          </a:p>
          <a:p>
            <a:r>
              <a:rPr lang="en-GB" dirty="0" smtClean="0"/>
              <a:t>More need for flexibility – structure?</a:t>
            </a:r>
          </a:p>
          <a:p>
            <a:r>
              <a:rPr lang="en-GB" dirty="0" smtClean="0"/>
              <a:t>Quality becomes more important</a:t>
            </a:r>
          </a:p>
          <a:p>
            <a:r>
              <a:rPr lang="en-GB" dirty="0" smtClean="0"/>
              <a:t>Equipment becomes obsolete</a:t>
            </a:r>
          </a:p>
          <a:p>
            <a:r>
              <a:rPr lang="en-GB" dirty="0" smtClean="0"/>
              <a:t>Outsourcing to overcome increases in unit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11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HJR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182829"/>
            <a:ext cx="10733088" cy="4489434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GB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Answer question 1a and 1b on page 643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12779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28AFC1-C370-4744-AC76-B228D75E3745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B6EAEB-BD9F-40D2-B76F-676568825622}"/>
</file>

<file path=customXml/itemProps3.xml><?xml version="1.0" encoding="utf-8"?>
<ds:datastoreItem xmlns:ds="http://schemas.openxmlformats.org/officeDocument/2006/customXml" ds:itemID="{B069B01E-FD13-4D42-91E3-8E8A866A1B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</TotalTime>
  <Words>231</Words>
  <Application>Microsoft Office PowerPoint</Application>
  <PresentationFormat>Widescreen</PresentationFormat>
  <Paragraphs>43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 Boardroom</vt:lpstr>
      <vt:lpstr>Causes and Effects of Change</vt:lpstr>
      <vt:lpstr>Learning Objectives</vt:lpstr>
      <vt:lpstr>Causes of Change</vt:lpstr>
      <vt:lpstr>Planned or unplanned change</vt:lpstr>
      <vt:lpstr>Effects of Change</vt:lpstr>
      <vt:lpstr>HJR question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Causes and Effects of Change</dc:title>
  <dc:creator>Anne E Lomas</dc:creator>
  <cp:lastModifiedBy>Rebecca Needham</cp:lastModifiedBy>
  <cp:revision>10</cp:revision>
  <dcterms:created xsi:type="dcterms:W3CDTF">2017-01-09T09:31:18Z</dcterms:created>
  <dcterms:modified xsi:type="dcterms:W3CDTF">2020-12-13T16:20:53Z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1445600</vt:r8>
  </property>
</Properties>
</file>