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5143500" cx="9144000"/>
  <p:notesSz cx="6858000" cy="9144000"/>
  <p:embeddedFontLst>
    <p:embeddedFont>
      <p:font typeface="Roboto"/>
      <p:regular r:id="rId44"/>
      <p:bold r:id="rId45"/>
      <p:italic r:id="rId46"/>
      <p:boldItalic r:id="rId47"/>
    </p:embeddedFont>
    <p:embeddedFont>
      <p:font typeface="Barlow"/>
      <p:regular r:id="rId48"/>
      <p:bold r:id="rId49"/>
      <p:italic r:id="rId50"/>
      <p:boldItalic r:id="rId51"/>
    </p:embeddedFont>
    <p:embeddedFont>
      <p:font typeface="Barlow Light"/>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ype="http://schemas.openxmlformats.org/officeDocument/2006/relationships/slide" Target="slides/slide35.xml"/><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42" Type="http://schemas.openxmlformats.org/officeDocument/2006/relationships/slide" Target="slides/slide38.xml"/><Relationship Id="rId47" Type="http://schemas.openxmlformats.org/officeDocument/2006/relationships/font" Target="fonts/Roboto-boldItalic.fntdata"/><Relationship Id="rId34" Type="http://schemas.openxmlformats.org/officeDocument/2006/relationships/slide" Target="slides/slide30.xml"/><Relationship Id="rId21" Type="http://schemas.openxmlformats.org/officeDocument/2006/relationships/slide" Target="slides/slide17.xml"/><Relationship Id="rId50" Type="http://schemas.openxmlformats.org/officeDocument/2006/relationships/font" Target="fonts/Barlow-italic.fntdata"/><Relationship Id="rId55" Type="http://schemas.openxmlformats.org/officeDocument/2006/relationships/font" Target="fonts/BarlowLight-boldItalic.fntdata"/><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slide" Target="slides/slide36.xml"/><Relationship Id="rId45" Type="http://schemas.openxmlformats.org/officeDocument/2006/relationships/font" Target="fonts/Roboto-bold.fntdata"/><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53" Type="http://schemas.openxmlformats.org/officeDocument/2006/relationships/font" Target="fonts/BarlowLight-bold.fntdata"/><Relationship Id="rId11" Type="http://schemas.openxmlformats.org/officeDocument/2006/relationships/slide" Target="slides/slide7.xml"/><Relationship Id="rId58" Type="http://schemas.openxmlformats.org/officeDocument/2006/relationships/customXml" Target="../customXml/item3.xml"/><Relationship Id="rId5" Type="http://schemas.openxmlformats.org/officeDocument/2006/relationships/slide" Target="slides/slide1.xml"/><Relationship Id="rId19" Type="http://schemas.openxmlformats.org/officeDocument/2006/relationships/slide" Target="slides/slide15.xml"/><Relationship Id="rId43" Type="http://schemas.openxmlformats.org/officeDocument/2006/relationships/slide" Target="slides/slide39.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Barlow-regular.fntdata"/><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14" Type="http://schemas.openxmlformats.org/officeDocument/2006/relationships/slide" Target="slides/slide10.xml"/><Relationship Id="rId56" Type="http://schemas.openxmlformats.org/officeDocument/2006/relationships/customXml" Target="../customXml/item1.xml"/><Relationship Id="rId8" Type="http://schemas.openxmlformats.org/officeDocument/2006/relationships/slide" Target="slides/slide4.xml"/><Relationship Id="rId51" Type="http://schemas.openxmlformats.org/officeDocument/2006/relationships/font" Target="fonts/Barlow-boldItalic.fntdata"/><Relationship Id="rId3" Type="http://schemas.openxmlformats.org/officeDocument/2006/relationships/slideMaster" Target="slideMasters/slideMaster1.xml"/><Relationship Id="rId46" Type="http://schemas.openxmlformats.org/officeDocument/2006/relationships/font" Target="fonts/Roboto-italic.fntdata"/><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17" Type="http://schemas.openxmlformats.org/officeDocument/2006/relationships/slide" Target="slides/slide13.xml"/><Relationship Id="rId41" Type="http://schemas.openxmlformats.org/officeDocument/2006/relationships/slide" Target="slides/slide37.xml"/><Relationship Id="rId20" Type="http://schemas.openxmlformats.org/officeDocument/2006/relationships/slide" Target="slides/slide16.xml"/><Relationship Id="rId54" Type="http://schemas.openxmlformats.org/officeDocument/2006/relationships/font" Target="fonts/BarlowLight-italic.fntdata"/><Relationship Id="rId1" Type="http://schemas.openxmlformats.org/officeDocument/2006/relationships/theme" Target="theme/theme1.xml"/><Relationship Id="rId6" Type="http://schemas.openxmlformats.org/officeDocument/2006/relationships/slide" Target="slides/slide2.xml"/><Relationship Id="rId49" Type="http://schemas.openxmlformats.org/officeDocument/2006/relationships/font" Target="fonts/Barlow-bold.fntdata"/><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15" Type="http://schemas.openxmlformats.org/officeDocument/2006/relationships/slide" Target="slides/slide11.xml"/><Relationship Id="rId57" Type="http://schemas.openxmlformats.org/officeDocument/2006/relationships/customXml" Target="../customXml/item2.xml"/><Relationship Id="rId44" Type="http://schemas.openxmlformats.org/officeDocument/2006/relationships/font" Target="fonts/Roboto-regular.fntdata"/><Relationship Id="rId31" Type="http://schemas.openxmlformats.org/officeDocument/2006/relationships/slide" Target="slides/slide27.xml"/><Relationship Id="rId52" Type="http://schemas.openxmlformats.org/officeDocument/2006/relationships/font" Target="fonts/BarlowLight-regular.fntdata"/><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09faa70112_0_2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109faa70112_0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09faa70112_0_3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09faa70112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09faa70112_0_3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09faa70112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09faa70112_0_3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09faa70112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0b78157bb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10b78157bb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0b78157bb8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10b78157bb8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9faa70112_0_2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9faa70112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09faa70112_0_3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g109faa70112_0_3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7" name="Google Shape;80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8" name="Google Shape;84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3" name="Google Shape;88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4" name="Google Shape;89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6" name="Google Shape;90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1" name="Google Shape;94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6" name="Google Shape;97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109faa70112_0_3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109faa70112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0" name="Google Shape;102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7" name="Google Shape;102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2" name="Google Shape;103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p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9" name="Google Shape;103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09faa70112_0_2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09faa70112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855300" y="1363125"/>
            <a:ext cx="5110800" cy="24171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2"/>
              </a:buClr>
              <a:buSzPts val="4800"/>
              <a:buNone/>
              <a:defRPr sz="4800">
                <a:solidFill>
                  <a:schemeClr val="lt2"/>
                </a:solidFill>
              </a:defRPr>
            </a:lvl1pPr>
            <a:lvl2pPr lvl="1" algn="l">
              <a:lnSpc>
                <a:spcPct val="90000"/>
              </a:lnSpc>
              <a:spcBef>
                <a:spcPts val="0"/>
              </a:spcBef>
              <a:spcAft>
                <a:spcPts val="0"/>
              </a:spcAft>
              <a:buClr>
                <a:schemeClr val="lt2"/>
              </a:buClr>
              <a:buSzPts val="4800"/>
              <a:buNone/>
              <a:defRPr sz="4800">
                <a:solidFill>
                  <a:schemeClr val="lt2"/>
                </a:solidFill>
              </a:defRPr>
            </a:lvl2pPr>
            <a:lvl3pPr lvl="2" algn="l">
              <a:lnSpc>
                <a:spcPct val="90000"/>
              </a:lnSpc>
              <a:spcBef>
                <a:spcPts val="0"/>
              </a:spcBef>
              <a:spcAft>
                <a:spcPts val="0"/>
              </a:spcAft>
              <a:buClr>
                <a:schemeClr val="lt2"/>
              </a:buClr>
              <a:buSzPts val="4800"/>
              <a:buNone/>
              <a:defRPr sz="4800">
                <a:solidFill>
                  <a:schemeClr val="lt2"/>
                </a:solidFill>
              </a:defRPr>
            </a:lvl3pPr>
            <a:lvl4pPr lvl="3" algn="l">
              <a:lnSpc>
                <a:spcPct val="90000"/>
              </a:lnSpc>
              <a:spcBef>
                <a:spcPts val="0"/>
              </a:spcBef>
              <a:spcAft>
                <a:spcPts val="0"/>
              </a:spcAft>
              <a:buClr>
                <a:schemeClr val="lt2"/>
              </a:buClr>
              <a:buSzPts val="4800"/>
              <a:buNone/>
              <a:defRPr sz="4800">
                <a:solidFill>
                  <a:schemeClr val="lt2"/>
                </a:solidFill>
              </a:defRPr>
            </a:lvl4pPr>
            <a:lvl5pPr lvl="4" algn="l">
              <a:lnSpc>
                <a:spcPct val="90000"/>
              </a:lnSpc>
              <a:spcBef>
                <a:spcPts val="0"/>
              </a:spcBef>
              <a:spcAft>
                <a:spcPts val="0"/>
              </a:spcAft>
              <a:buClr>
                <a:schemeClr val="lt2"/>
              </a:buClr>
              <a:buSzPts val="4800"/>
              <a:buNone/>
              <a:defRPr sz="4800">
                <a:solidFill>
                  <a:schemeClr val="lt2"/>
                </a:solidFill>
              </a:defRPr>
            </a:lvl5pPr>
            <a:lvl6pPr lvl="5" algn="l">
              <a:lnSpc>
                <a:spcPct val="90000"/>
              </a:lnSpc>
              <a:spcBef>
                <a:spcPts val="0"/>
              </a:spcBef>
              <a:spcAft>
                <a:spcPts val="0"/>
              </a:spcAft>
              <a:buClr>
                <a:schemeClr val="lt2"/>
              </a:buClr>
              <a:buSzPts val="4800"/>
              <a:buNone/>
              <a:defRPr sz="4800">
                <a:solidFill>
                  <a:schemeClr val="lt2"/>
                </a:solidFill>
              </a:defRPr>
            </a:lvl6pPr>
            <a:lvl7pPr lvl="6" algn="l">
              <a:lnSpc>
                <a:spcPct val="90000"/>
              </a:lnSpc>
              <a:spcBef>
                <a:spcPts val="0"/>
              </a:spcBef>
              <a:spcAft>
                <a:spcPts val="0"/>
              </a:spcAft>
              <a:buClr>
                <a:schemeClr val="lt2"/>
              </a:buClr>
              <a:buSzPts val="4800"/>
              <a:buNone/>
              <a:defRPr sz="4800">
                <a:solidFill>
                  <a:schemeClr val="lt2"/>
                </a:solidFill>
              </a:defRPr>
            </a:lvl7pPr>
            <a:lvl8pPr lvl="7" algn="l">
              <a:lnSpc>
                <a:spcPct val="90000"/>
              </a:lnSpc>
              <a:spcBef>
                <a:spcPts val="0"/>
              </a:spcBef>
              <a:spcAft>
                <a:spcPts val="0"/>
              </a:spcAft>
              <a:buClr>
                <a:schemeClr val="lt2"/>
              </a:buClr>
              <a:buSzPts val="4800"/>
              <a:buNone/>
              <a:defRPr sz="4800">
                <a:solidFill>
                  <a:schemeClr val="lt2"/>
                </a:solidFill>
              </a:defRPr>
            </a:lvl8pPr>
            <a:lvl9pPr lvl="8" algn="l">
              <a:lnSpc>
                <a:spcPct val="90000"/>
              </a:lnSpc>
              <a:spcBef>
                <a:spcPts val="0"/>
              </a:spcBef>
              <a:spcAft>
                <a:spcPts val="0"/>
              </a:spcAft>
              <a:buClr>
                <a:schemeClr val="lt2"/>
              </a:buClr>
              <a:buSzPts val="4800"/>
              <a:buNone/>
              <a:defRPr sz="4800">
                <a:solidFill>
                  <a:schemeClr val="lt2"/>
                </a:solidFill>
              </a:defRPr>
            </a:lvl9pPr>
          </a:lstStyle>
          <a:p/>
        </p:txBody>
      </p:sp>
      <p:grpSp>
        <p:nvGrpSpPr>
          <p:cNvPr id="13" name="Google Shape;13;p2"/>
          <p:cNvGrpSpPr/>
          <p:nvPr/>
        </p:nvGrpSpPr>
        <p:grpSpPr>
          <a:xfrm>
            <a:off x="0" y="2550906"/>
            <a:ext cx="719125" cy="41700"/>
            <a:chOff x="0" y="2550906"/>
            <a:chExt cx="719125" cy="41700"/>
          </a:xfrm>
        </p:grpSpPr>
        <p:sp>
          <p:nvSpPr>
            <p:cNvPr id="14" name="Google Shape;14;p2"/>
            <p:cNvSpPr/>
            <p:nvPr/>
          </p:nvSpPr>
          <p:spPr>
            <a:xfrm>
              <a:off x="0" y="255090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506425" y="2550906"/>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6" name="Shape 16"/>
        <p:cNvGrpSpPr/>
        <p:nvPr/>
      </p:nvGrpSpPr>
      <p:grpSpPr>
        <a:xfrm>
          <a:off x="0" y="0"/>
          <a:ext cx="0" cy="0"/>
          <a:chOff x="0" y="0"/>
          <a:chExt cx="0" cy="0"/>
        </a:xfrm>
      </p:grpSpPr>
      <p:sp>
        <p:nvSpPr>
          <p:cNvPr id="17" name="Google Shape;17;p3"/>
          <p:cNvSpPr txBox="1"/>
          <p:nvPr>
            <p:ph type="ctrTitle"/>
          </p:nvPr>
        </p:nvSpPr>
        <p:spPr>
          <a:xfrm>
            <a:off x="855300" y="1534047"/>
            <a:ext cx="5110800" cy="1159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600"/>
              <a:buNone/>
              <a:defRPr sz="3600"/>
            </a:lvl1pPr>
            <a:lvl2pPr lvl="1" algn="l">
              <a:lnSpc>
                <a:spcPct val="90000"/>
              </a:lnSpc>
              <a:spcBef>
                <a:spcPts val="0"/>
              </a:spcBef>
              <a:spcAft>
                <a:spcPts val="0"/>
              </a:spcAft>
              <a:buSzPts val="3600"/>
              <a:buNone/>
              <a:defRPr sz="3600"/>
            </a:lvl2pPr>
            <a:lvl3pPr lvl="2" algn="l">
              <a:lnSpc>
                <a:spcPct val="90000"/>
              </a:lnSpc>
              <a:spcBef>
                <a:spcPts val="0"/>
              </a:spcBef>
              <a:spcAft>
                <a:spcPts val="0"/>
              </a:spcAft>
              <a:buSzPts val="3600"/>
              <a:buNone/>
              <a:defRPr sz="3600"/>
            </a:lvl3pPr>
            <a:lvl4pPr lvl="3" algn="l">
              <a:lnSpc>
                <a:spcPct val="90000"/>
              </a:lnSpc>
              <a:spcBef>
                <a:spcPts val="0"/>
              </a:spcBef>
              <a:spcAft>
                <a:spcPts val="0"/>
              </a:spcAft>
              <a:buSzPts val="3600"/>
              <a:buNone/>
              <a:defRPr sz="3600"/>
            </a:lvl4pPr>
            <a:lvl5pPr lvl="4" algn="l">
              <a:lnSpc>
                <a:spcPct val="90000"/>
              </a:lnSpc>
              <a:spcBef>
                <a:spcPts val="0"/>
              </a:spcBef>
              <a:spcAft>
                <a:spcPts val="0"/>
              </a:spcAft>
              <a:buSzPts val="3600"/>
              <a:buNone/>
              <a:defRPr sz="3600"/>
            </a:lvl5pPr>
            <a:lvl6pPr lvl="5" algn="l">
              <a:lnSpc>
                <a:spcPct val="90000"/>
              </a:lnSpc>
              <a:spcBef>
                <a:spcPts val="0"/>
              </a:spcBef>
              <a:spcAft>
                <a:spcPts val="0"/>
              </a:spcAft>
              <a:buSzPts val="3600"/>
              <a:buNone/>
              <a:defRPr sz="3600"/>
            </a:lvl6pPr>
            <a:lvl7pPr lvl="6" algn="l">
              <a:lnSpc>
                <a:spcPct val="90000"/>
              </a:lnSpc>
              <a:spcBef>
                <a:spcPts val="0"/>
              </a:spcBef>
              <a:spcAft>
                <a:spcPts val="0"/>
              </a:spcAft>
              <a:buSzPts val="3600"/>
              <a:buNone/>
              <a:defRPr sz="3600"/>
            </a:lvl7pPr>
            <a:lvl8pPr lvl="7" algn="l">
              <a:lnSpc>
                <a:spcPct val="90000"/>
              </a:lnSpc>
              <a:spcBef>
                <a:spcPts val="0"/>
              </a:spcBef>
              <a:spcAft>
                <a:spcPts val="0"/>
              </a:spcAft>
              <a:buSzPts val="3600"/>
              <a:buNone/>
              <a:defRPr sz="3600"/>
            </a:lvl8pPr>
            <a:lvl9pPr lvl="8" algn="l">
              <a:lnSpc>
                <a:spcPct val="90000"/>
              </a:lnSpc>
              <a:spcBef>
                <a:spcPts val="0"/>
              </a:spcBef>
              <a:spcAft>
                <a:spcPts val="0"/>
              </a:spcAft>
              <a:buSzPts val="3600"/>
              <a:buNone/>
              <a:defRPr sz="3600"/>
            </a:lvl9pPr>
          </a:lstStyle>
          <a:p/>
        </p:txBody>
      </p:sp>
      <p:sp>
        <p:nvSpPr>
          <p:cNvPr id="18" name="Google Shape;18;p3"/>
          <p:cNvSpPr txBox="1"/>
          <p:nvPr>
            <p:ph idx="1" type="subTitle"/>
          </p:nvPr>
        </p:nvSpPr>
        <p:spPr>
          <a:xfrm>
            <a:off x="855300" y="2714552"/>
            <a:ext cx="5110800" cy="4281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2"/>
              </a:buClr>
              <a:buSzPts val="2400"/>
              <a:buNone/>
              <a:defRPr>
                <a:solidFill>
                  <a:schemeClr val="lt2"/>
                </a:solidFill>
              </a:defRPr>
            </a:lvl1pPr>
            <a:lvl2pPr lvl="1" algn="l">
              <a:lnSpc>
                <a:spcPct val="115000"/>
              </a:lnSpc>
              <a:spcBef>
                <a:spcPts val="800"/>
              </a:spcBef>
              <a:spcAft>
                <a:spcPts val="0"/>
              </a:spcAft>
              <a:buClr>
                <a:schemeClr val="lt2"/>
              </a:buClr>
              <a:buSzPts val="3000"/>
              <a:buNone/>
              <a:defRPr sz="3000">
                <a:solidFill>
                  <a:schemeClr val="lt2"/>
                </a:solidFill>
              </a:defRPr>
            </a:lvl2pPr>
            <a:lvl3pPr lvl="2" algn="l">
              <a:lnSpc>
                <a:spcPct val="115000"/>
              </a:lnSpc>
              <a:spcBef>
                <a:spcPts val="800"/>
              </a:spcBef>
              <a:spcAft>
                <a:spcPts val="0"/>
              </a:spcAft>
              <a:buClr>
                <a:schemeClr val="lt2"/>
              </a:buClr>
              <a:buSzPts val="3000"/>
              <a:buNone/>
              <a:defRPr sz="3000">
                <a:solidFill>
                  <a:schemeClr val="lt2"/>
                </a:solidFill>
              </a:defRPr>
            </a:lvl3pPr>
            <a:lvl4pPr lvl="3" algn="l">
              <a:lnSpc>
                <a:spcPct val="115000"/>
              </a:lnSpc>
              <a:spcBef>
                <a:spcPts val="800"/>
              </a:spcBef>
              <a:spcAft>
                <a:spcPts val="0"/>
              </a:spcAft>
              <a:buClr>
                <a:schemeClr val="lt2"/>
              </a:buClr>
              <a:buSzPts val="3000"/>
              <a:buNone/>
              <a:defRPr sz="3000">
                <a:solidFill>
                  <a:schemeClr val="lt2"/>
                </a:solidFill>
              </a:defRPr>
            </a:lvl4pPr>
            <a:lvl5pPr lvl="4" algn="l">
              <a:lnSpc>
                <a:spcPct val="115000"/>
              </a:lnSpc>
              <a:spcBef>
                <a:spcPts val="800"/>
              </a:spcBef>
              <a:spcAft>
                <a:spcPts val="0"/>
              </a:spcAft>
              <a:buClr>
                <a:schemeClr val="lt2"/>
              </a:buClr>
              <a:buSzPts val="3000"/>
              <a:buNone/>
              <a:defRPr sz="3000">
                <a:solidFill>
                  <a:schemeClr val="lt2"/>
                </a:solidFill>
              </a:defRPr>
            </a:lvl5pPr>
            <a:lvl6pPr lvl="5" algn="l">
              <a:lnSpc>
                <a:spcPct val="115000"/>
              </a:lnSpc>
              <a:spcBef>
                <a:spcPts val="800"/>
              </a:spcBef>
              <a:spcAft>
                <a:spcPts val="0"/>
              </a:spcAft>
              <a:buClr>
                <a:schemeClr val="lt2"/>
              </a:buClr>
              <a:buSzPts val="3000"/>
              <a:buNone/>
              <a:defRPr sz="3000">
                <a:solidFill>
                  <a:schemeClr val="lt2"/>
                </a:solidFill>
              </a:defRPr>
            </a:lvl6pPr>
            <a:lvl7pPr lvl="6" algn="l">
              <a:lnSpc>
                <a:spcPct val="115000"/>
              </a:lnSpc>
              <a:spcBef>
                <a:spcPts val="800"/>
              </a:spcBef>
              <a:spcAft>
                <a:spcPts val="0"/>
              </a:spcAft>
              <a:buClr>
                <a:schemeClr val="lt2"/>
              </a:buClr>
              <a:buSzPts val="3000"/>
              <a:buNone/>
              <a:defRPr sz="3000">
                <a:solidFill>
                  <a:schemeClr val="lt2"/>
                </a:solidFill>
              </a:defRPr>
            </a:lvl7pPr>
            <a:lvl8pPr lvl="7" algn="l">
              <a:lnSpc>
                <a:spcPct val="115000"/>
              </a:lnSpc>
              <a:spcBef>
                <a:spcPts val="800"/>
              </a:spcBef>
              <a:spcAft>
                <a:spcPts val="0"/>
              </a:spcAft>
              <a:buClr>
                <a:schemeClr val="lt2"/>
              </a:buClr>
              <a:buSzPts val="3000"/>
              <a:buNone/>
              <a:defRPr sz="3000">
                <a:solidFill>
                  <a:schemeClr val="lt2"/>
                </a:solidFill>
              </a:defRPr>
            </a:lvl8pPr>
            <a:lvl9pPr lvl="8" algn="l">
              <a:lnSpc>
                <a:spcPct val="115000"/>
              </a:lnSpc>
              <a:spcBef>
                <a:spcPts val="800"/>
              </a:spcBef>
              <a:spcAft>
                <a:spcPts val="800"/>
              </a:spcAft>
              <a:buClr>
                <a:schemeClr val="lt2"/>
              </a:buClr>
              <a:buSzPts val="3000"/>
              <a:buNone/>
              <a:defRPr sz="3000">
                <a:solidFill>
                  <a:schemeClr val="lt2"/>
                </a:solidFill>
              </a:defRPr>
            </a:lvl9pPr>
          </a:lstStyle>
          <a:p/>
        </p:txBody>
      </p:sp>
      <p:grpSp>
        <p:nvGrpSpPr>
          <p:cNvPr id="19" name="Google Shape;19;p3"/>
          <p:cNvGrpSpPr/>
          <p:nvPr/>
        </p:nvGrpSpPr>
        <p:grpSpPr>
          <a:xfrm>
            <a:off x="0" y="2550906"/>
            <a:ext cx="719125" cy="41700"/>
            <a:chOff x="0" y="2550906"/>
            <a:chExt cx="719125" cy="41700"/>
          </a:xfrm>
        </p:grpSpPr>
        <p:sp>
          <p:nvSpPr>
            <p:cNvPr id="20" name="Google Shape;20;p3"/>
            <p:cNvSpPr/>
            <p:nvPr/>
          </p:nvSpPr>
          <p:spPr>
            <a:xfrm>
              <a:off x="0" y="255090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506425" y="2550906"/>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4"/>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24" name="Google Shape;24;p4"/>
          <p:cNvGrpSpPr/>
          <p:nvPr/>
        </p:nvGrpSpPr>
        <p:grpSpPr>
          <a:xfrm>
            <a:off x="0" y="2550906"/>
            <a:ext cx="719125" cy="41700"/>
            <a:chOff x="0" y="2550906"/>
            <a:chExt cx="719125" cy="41700"/>
          </a:xfrm>
        </p:grpSpPr>
        <p:sp>
          <p:nvSpPr>
            <p:cNvPr id="25" name="Google Shape;25;p4"/>
            <p:cNvSpPr/>
            <p:nvPr/>
          </p:nvSpPr>
          <p:spPr>
            <a:xfrm>
              <a:off x="0" y="255090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4"/>
            <p:cNvSpPr/>
            <p:nvPr/>
          </p:nvSpPr>
          <p:spPr>
            <a:xfrm>
              <a:off x="506425" y="2550906"/>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7" name="Shape 27"/>
        <p:cNvGrpSpPr/>
        <p:nvPr/>
      </p:nvGrpSpPr>
      <p:grpSpPr>
        <a:xfrm>
          <a:off x="0" y="0"/>
          <a:ext cx="0" cy="0"/>
          <a:chOff x="0" y="0"/>
          <a:chExt cx="0" cy="0"/>
        </a:xfrm>
      </p:grpSpPr>
      <p:sp>
        <p:nvSpPr>
          <p:cNvPr id="28" name="Google Shape;28;p5"/>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2400"/>
              <a:buNone/>
              <a:defRPr/>
            </a:lvl1pPr>
            <a:lvl2pPr lvl="1" algn="l">
              <a:lnSpc>
                <a:spcPct val="90000"/>
              </a:lnSpc>
              <a:spcBef>
                <a:spcPts val="0"/>
              </a:spcBef>
              <a:spcAft>
                <a:spcPts val="0"/>
              </a:spcAft>
              <a:buSzPts val="2400"/>
              <a:buNone/>
              <a:defRPr/>
            </a:lvl2pPr>
            <a:lvl3pPr lvl="2" algn="l">
              <a:lnSpc>
                <a:spcPct val="90000"/>
              </a:lnSpc>
              <a:spcBef>
                <a:spcPts val="0"/>
              </a:spcBef>
              <a:spcAft>
                <a:spcPts val="0"/>
              </a:spcAft>
              <a:buSzPts val="2400"/>
              <a:buNone/>
              <a:defRPr/>
            </a:lvl3pPr>
            <a:lvl4pPr lvl="3" algn="l">
              <a:lnSpc>
                <a:spcPct val="90000"/>
              </a:lnSpc>
              <a:spcBef>
                <a:spcPts val="0"/>
              </a:spcBef>
              <a:spcAft>
                <a:spcPts val="0"/>
              </a:spcAft>
              <a:buSzPts val="2400"/>
              <a:buNone/>
              <a:defRPr/>
            </a:lvl4pPr>
            <a:lvl5pPr lvl="4" algn="l">
              <a:lnSpc>
                <a:spcPct val="90000"/>
              </a:lnSpc>
              <a:spcBef>
                <a:spcPts val="0"/>
              </a:spcBef>
              <a:spcAft>
                <a:spcPts val="0"/>
              </a:spcAft>
              <a:buSzPts val="2400"/>
              <a:buNone/>
              <a:defRPr/>
            </a:lvl5pPr>
            <a:lvl6pPr lvl="5" algn="l">
              <a:lnSpc>
                <a:spcPct val="90000"/>
              </a:lnSpc>
              <a:spcBef>
                <a:spcPts val="0"/>
              </a:spcBef>
              <a:spcAft>
                <a:spcPts val="0"/>
              </a:spcAft>
              <a:buSzPts val="2400"/>
              <a:buNone/>
              <a:defRPr/>
            </a:lvl6pPr>
            <a:lvl7pPr lvl="6" algn="l">
              <a:lnSpc>
                <a:spcPct val="90000"/>
              </a:lnSpc>
              <a:spcBef>
                <a:spcPts val="0"/>
              </a:spcBef>
              <a:spcAft>
                <a:spcPts val="0"/>
              </a:spcAft>
              <a:buSzPts val="2400"/>
              <a:buNone/>
              <a:defRPr/>
            </a:lvl7pPr>
            <a:lvl8pPr lvl="7" algn="l">
              <a:lnSpc>
                <a:spcPct val="90000"/>
              </a:lnSpc>
              <a:spcBef>
                <a:spcPts val="0"/>
              </a:spcBef>
              <a:spcAft>
                <a:spcPts val="0"/>
              </a:spcAft>
              <a:buSzPts val="2400"/>
              <a:buNone/>
              <a:defRPr/>
            </a:lvl8pPr>
            <a:lvl9pPr lvl="8" algn="l">
              <a:lnSpc>
                <a:spcPct val="90000"/>
              </a:lnSpc>
              <a:spcBef>
                <a:spcPts val="0"/>
              </a:spcBef>
              <a:spcAft>
                <a:spcPts val="0"/>
              </a:spcAft>
              <a:buSzPts val="2400"/>
              <a:buNone/>
              <a:defRPr/>
            </a:lvl9pPr>
          </a:lstStyle>
          <a:p/>
        </p:txBody>
      </p:sp>
      <p:sp>
        <p:nvSpPr>
          <p:cNvPr id="29" name="Google Shape;29;p5"/>
          <p:cNvSpPr txBox="1"/>
          <p:nvPr>
            <p:ph idx="1" type="body"/>
          </p:nvPr>
        </p:nvSpPr>
        <p:spPr>
          <a:xfrm>
            <a:off x="855300" y="1353948"/>
            <a:ext cx="5307000" cy="3033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81000" lvl="1" marL="914400" algn="l">
              <a:lnSpc>
                <a:spcPct val="115000"/>
              </a:lnSpc>
              <a:spcBef>
                <a:spcPts val="800"/>
              </a:spcBef>
              <a:spcAft>
                <a:spcPts val="0"/>
              </a:spcAft>
              <a:buSzPts val="2400"/>
              <a:buChar char="‧"/>
              <a:defRPr/>
            </a:lvl2pPr>
            <a:lvl3pPr indent="-381000" lvl="2" marL="1371600" algn="l">
              <a:lnSpc>
                <a:spcPct val="115000"/>
              </a:lnSpc>
              <a:spcBef>
                <a:spcPts val="800"/>
              </a:spcBef>
              <a:spcAft>
                <a:spcPts val="0"/>
              </a:spcAft>
              <a:buSzPts val="24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30" name="Google Shape;30;p5"/>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31" name="Google Shape;31;p5"/>
          <p:cNvGrpSpPr/>
          <p:nvPr/>
        </p:nvGrpSpPr>
        <p:grpSpPr>
          <a:xfrm>
            <a:off x="0" y="1120426"/>
            <a:ext cx="719125" cy="41709"/>
            <a:chOff x="0" y="1120426"/>
            <a:chExt cx="719125" cy="41709"/>
          </a:xfrm>
        </p:grpSpPr>
        <p:sp>
          <p:nvSpPr>
            <p:cNvPr id="32" name="Google Shape;32;p5"/>
            <p:cNvSpPr/>
            <p:nvPr/>
          </p:nvSpPr>
          <p:spPr>
            <a:xfrm>
              <a:off x="0" y="112042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
            <p:cNvSpPr/>
            <p:nvPr/>
          </p:nvSpPr>
          <p:spPr>
            <a:xfrm>
              <a:off x="506425" y="1120435"/>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1"/>
            </a:gs>
            <a:gs pos="100000">
              <a:schemeClr val="accent2"/>
            </a:gs>
          </a:gsLst>
          <a:path path="circle">
            <a:fillToRect l="100%" t="100%"/>
          </a:path>
          <a:tileRect b="-100%" r="-100%"/>
        </a:gradFill>
      </p:bgPr>
    </p:bg>
    <p:spTree>
      <p:nvGrpSpPr>
        <p:cNvPr id="34" name="Shape 34"/>
        <p:cNvGrpSpPr/>
        <p:nvPr/>
      </p:nvGrpSpPr>
      <p:grpSpPr>
        <a:xfrm>
          <a:off x="0" y="0"/>
          <a:ext cx="0" cy="0"/>
          <a:chOff x="0" y="0"/>
          <a:chExt cx="0" cy="0"/>
        </a:xfrm>
      </p:grpSpPr>
      <p:sp>
        <p:nvSpPr>
          <p:cNvPr id="35" name="Google Shape;35;p6"/>
          <p:cNvSpPr txBox="1"/>
          <p:nvPr>
            <p:ph idx="1" type="body"/>
          </p:nvPr>
        </p:nvSpPr>
        <p:spPr>
          <a:xfrm>
            <a:off x="855300" y="2161800"/>
            <a:ext cx="5307000" cy="819900"/>
          </a:xfrm>
          <a:prstGeom prst="rect">
            <a:avLst/>
          </a:prstGeom>
          <a:noFill/>
          <a:ln>
            <a:noFill/>
          </a:ln>
          <a:effectLst>
            <a:outerShdw blurRad="14288" rotWithShape="0" algn="bl" dir="16560000" dist="9525">
              <a:schemeClr val="accent1"/>
            </a:outerShdw>
          </a:effectLst>
        </p:spPr>
        <p:txBody>
          <a:bodyPr anchorCtr="0" anchor="ctr" bIns="0" lIns="0" spcFirstLastPara="1" rIns="0" wrap="square" tIns="0">
            <a:noAutofit/>
          </a:bodyPr>
          <a:lstStyle>
            <a:lvl1pPr indent="-419100" lvl="0" marL="457200" algn="l">
              <a:lnSpc>
                <a:spcPct val="115000"/>
              </a:lnSpc>
              <a:spcBef>
                <a:spcPts val="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1pPr>
            <a:lvl2pPr indent="-419100" lvl="1" marL="9144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2pPr>
            <a:lvl3pPr indent="-419100" lvl="2" marL="13716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3pPr>
            <a:lvl4pPr indent="-419100" lvl="3" marL="18288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4pPr>
            <a:lvl5pPr indent="-419100" lvl="4" marL="22860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5pPr>
            <a:lvl6pPr indent="-419100" lvl="5" marL="27432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6pPr>
            <a:lvl7pPr indent="-419100" lvl="6" marL="32004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7pPr>
            <a:lvl8pPr indent="-419100" lvl="7" marL="3657600" algn="l">
              <a:lnSpc>
                <a:spcPct val="115000"/>
              </a:lnSpc>
              <a:spcBef>
                <a:spcPts val="800"/>
              </a:spcBef>
              <a:spcAft>
                <a:spcPts val="0"/>
              </a:spcAft>
              <a:buClr>
                <a:schemeClr val="accent5"/>
              </a:buClr>
              <a:buSzPts val="3000"/>
              <a:buFont typeface="Barlow"/>
              <a:buChar char="○"/>
              <a:defRPr b="1" i="1" sz="3000">
                <a:solidFill>
                  <a:schemeClr val="accent5"/>
                </a:solidFill>
                <a:latin typeface="Barlow"/>
                <a:ea typeface="Barlow"/>
                <a:cs typeface="Barlow"/>
                <a:sym typeface="Barlow"/>
              </a:defRPr>
            </a:lvl8pPr>
            <a:lvl9pPr indent="-419100" lvl="8" marL="4114800" algn="l">
              <a:lnSpc>
                <a:spcPct val="115000"/>
              </a:lnSpc>
              <a:spcBef>
                <a:spcPts val="800"/>
              </a:spcBef>
              <a:spcAft>
                <a:spcPts val="800"/>
              </a:spcAft>
              <a:buClr>
                <a:schemeClr val="accent5"/>
              </a:buClr>
              <a:buSzPts val="3000"/>
              <a:buFont typeface="Barlow"/>
              <a:buChar char="■"/>
              <a:defRPr b="1" i="1" sz="3000">
                <a:solidFill>
                  <a:schemeClr val="accent5"/>
                </a:solidFill>
                <a:latin typeface="Barlow"/>
                <a:ea typeface="Barlow"/>
                <a:cs typeface="Barlow"/>
                <a:sym typeface="Barlow"/>
              </a:defRPr>
            </a:lvl9pPr>
          </a:lstStyle>
          <a:p/>
        </p:txBody>
      </p:sp>
      <p:sp>
        <p:nvSpPr>
          <p:cNvPr id="36" name="Google Shape;36;p6"/>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sp>
        <p:nvSpPr>
          <p:cNvPr id="37" name="Google Shape;37;p6"/>
          <p:cNvSpPr/>
          <p:nvPr/>
        </p:nvSpPr>
        <p:spPr>
          <a:xfrm>
            <a:off x="0" y="255090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38" name="Google Shape;38;p6"/>
          <p:cNvSpPr/>
          <p:nvPr/>
        </p:nvSpPr>
        <p:spPr>
          <a:xfrm>
            <a:off x="506425" y="2550906"/>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9" name="Shape 39"/>
        <p:cNvGrpSpPr/>
        <p:nvPr/>
      </p:nvGrpSpPr>
      <p:grpSpPr>
        <a:xfrm>
          <a:off x="0" y="0"/>
          <a:ext cx="0" cy="0"/>
          <a:chOff x="0" y="0"/>
          <a:chExt cx="0" cy="0"/>
        </a:xfrm>
      </p:grpSpPr>
      <p:sp>
        <p:nvSpPr>
          <p:cNvPr id="40" name="Google Shape;40;p7"/>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2400"/>
              <a:buNone/>
              <a:defRPr/>
            </a:lvl1pPr>
            <a:lvl2pPr lvl="1" algn="l">
              <a:lnSpc>
                <a:spcPct val="90000"/>
              </a:lnSpc>
              <a:spcBef>
                <a:spcPts val="0"/>
              </a:spcBef>
              <a:spcAft>
                <a:spcPts val="0"/>
              </a:spcAft>
              <a:buSzPts val="2400"/>
              <a:buNone/>
              <a:defRPr/>
            </a:lvl2pPr>
            <a:lvl3pPr lvl="2" algn="l">
              <a:lnSpc>
                <a:spcPct val="90000"/>
              </a:lnSpc>
              <a:spcBef>
                <a:spcPts val="0"/>
              </a:spcBef>
              <a:spcAft>
                <a:spcPts val="0"/>
              </a:spcAft>
              <a:buSzPts val="2400"/>
              <a:buNone/>
              <a:defRPr/>
            </a:lvl3pPr>
            <a:lvl4pPr lvl="3" algn="l">
              <a:lnSpc>
                <a:spcPct val="90000"/>
              </a:lnSpc>
              <a:spcBef>
                <a:spcPts val="0"/>
              </a:spcBef>
              <a:spcAft>
                <a:spcPts val="0"/>
              </a:spcAft>
              <a:buSzPts val="2400"/>
              <a:buNone/>
              <a:defRPr/>
            </a:lvl4pPr>
            <a:lvl5pPr lvl="4" algn="l">
              <a:lnSpc>
                <a:spcPct val="90000"/>
              </a:lnSpc>
              <a:spcBef>
                <a:spcPts val="0"/>
              </a:spcBef>
              <a:spcAft>
                <a:spcPts val="0"/>
              </a:spcAft>
              <a:buSzPts val="2400"/>
              <a:buNone/>
              <a:defRPr/>
            </a:lvl5pPr>
            <a:lvl6pPr lvl="5" algn="l">
              <a:lnSpc>
                <a:spcPct val="90000"/>
              </a:lnSpc>
              <a:spcBef>
                <a:spcPts val="0"/>
              </a:spcBef>
              <a:spcAft>
                <a:spcPts val="0"/>
              </a:spcAft>
              <a:buSzPts val="2400"/>
              <a:buNone/>
              <a:defRPr/>
            </a:lvl6pPr>
            <a:lvl7pPr lvl="6" algn="l">
              <a:lnSpc>
                <a:spcPct val="90000"/>
              </a:lnSpc>
              <a:spcBef>
                <a:spcPts val="0"/>
              </a:spcBef>
              <a:spcAft>
                <a:spcPts val="0"/>
              </a:spcAft>
              <a:buSzPts val="2400"/>
              <a:buNone/>
              <a:defRPr/>
            </a:lvl7pPr>
            <a:lvl8pPr lvl="7" algn="l">
              <a:lnSpc>
                <a:spcPct val="90000"/>
              </a:lnSpc>
              <a:spcBef>
                <a:spcPts val="0"/>
              </a:spcBef>
              <a:spcAft>
                <a:spcPts val="0"/>
              </a:spcAft>
              <a:buSzPts val="2400"/>
              <a:buNone/>
              <a:defRPr/>
            </a:lvl8pPr>
            <a:lvl9pPr lvl="8" algn="l">
              <a:lnSpc>
                <a:spcPct val="90000"/>
              </a:lnSpc>
              <a:spcBef>
                <a:spcPts val="0"/>
              </a:spcBef>
              <a:spcAft>
                <a:spcPts val="0"/>
              </a:spcAft>
              <a:buSzPts val="2400"/>
              <a:buNone/>
              <a:defRPr/>
            </a:lvl9pPr>
          </a:lstStyle>
          <a:p/>
        </p:txBody>
      </p:sp>
      <p:sp>
        <p:nvSpPr>
          <p:cNvPr id="41" name="Google Shape;41;p7"/>
          <p:cNvSpPr txBox="1"/>
          <p:nvPr>
            <p:ph idx="1" type="body"/>
          </p:nvPr>
        </p:nvSpPr>
        <p:spPr>
          <a:xfrm>
            <a:off x="855275" y="1353950"/>
            <a:ext cx="2479500" cy="34182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42" name="Google Shape;42;p7"/>
          <p:cNvSpPr txBox="1"/>
          <p:nvPr>
            <p:ph idx="2" type="body"/>
          </p:nvPr>
        </p:nvSpPr>
        <p:spPr>
          <a:xfrm>
            <a:off x="3682698" y="1353950"/>
            <a:ext cx="2479500" cy="34182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43" name="Google Shape;43;p7"/>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44" name="Google Shape;44;p7"/>
          <p:cNvGrpSpPr/>
          <p:nvPr/>
        </p:nvGrpSpPr>
        <p:grpSpPr>
          <a:xfrm>
            <a:off x="0" y="1120426"/>
            <a:ext cx="719125" cy="41709"/>
            <a:chOff x="0" y="1120426"/>
            <a:chExt cx="719125" cy="41709"/>
          </a:xfrm>
        </p:grpSpPr>
        <p:sp>
          <p:nvSpPr>
            <p:cNvPr id="45" name="Google Shape;45;p7"/>
            <p:cNvSpPr/>
            <p:nvPr/>
          </p:nvSpPr>
          <p:spPr>
            <a:xfrm>
              <a:off x="0" y="112042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7"/>
            <p:cNvSpPr/>
            <p:nvPr/>
          </p:nvSpPr>
          <p:spPr>
            <a:xfrm>
              <a:off x="506425" y="1120435"/>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7" name="Shape 47"/>
        <p:cNvGrpSpPr/>
        <p:nvPr/>
      </p:nvGrpSpPr>
      <p:grpSpPr>
        <a:xfrm>
          <a:off x="0" y="0"/>
          <a:ext cx="0" cy="0"/>
          <a:chOff x="0" y="0"/>
          <a:chExt cx="0" cy="0"/>
        </a:xfrm>
      </p:grpSpPr>
      <p:sp>
        <p:nvSpPr>
          <p:cNvPr id="48" name="Google Shape;48;p8"/>
          <p:cNvSpPr txBox="1"/>
          <p:nvPr>
            <p:ph type="title"/>
          </p:nvPr>
        </p:nvSpPr>
        <p:spPr>
          <a:xfrm>
            <a:off x="855300" y="836000"/>
            <a:ext cx="74334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2400"/>
              <a:buNone/>
              <a:defRPr/>
            </a:lvl1pPr>
            <a:lvl2pPr lvl="1" algn="l">
              <a:lnSpc>
                <a:spcPct val="90000"/>
              </a:lnSpc>
              <a:spcBef>
                <a:spcPts val="0"/>
              </a:spcBef>
              <a:spcAft>
                <a:spcPts val="0"/>
              </a:spcAft>
              <a:buSzPts val="2400"/>
              <a:buNone/>
              <a:defRPr/>
            </a:lvl2pPr>
            <a:lvl3pPr lvl="2" algn="l">
              <a:lnSpc>
                <a:spcPct val="90000"/>
              </a:lnSpc>
              <a:spcBef>
                <a:spcPts val="0"/>
              </a:spcBef>
              <a:spcAft>
                <a:spcPts val="0"/>
              </a:spcAft>
              <a:buSzPts val="2400"/>
              <a:buNone/>
              <a:defRPr/>
            </a:lvl3pPr>
            <a:lvl4pPr lvl="3" algn="l">
              <a:lnSpc>
                <a:spcPct val="90000"/>
              </a:lnSpc>
              <a:spcBef>
                <a:spcPts val="0"/>
              </a:spcBef>
              <a:spcAft>
                <a:spcPts val="0"/>
              </a:spcAft>
              <a:buSzPts val="2400"/>
              <a:buNone/>
              <a:defRPr/>
            </a:lvl4pPr>
            <a:lvl5pPr lvl="4" algn="l">
              <a:lnSpc>
                <a:spcPct val="90000"/>
              </a:lnSpc>
              <a:spcBef>
                <a:spcPts val="0"/>
              </a:spcBef>
              <a:spcAft>
                <a:spcPts val="0"/>
              </a:spcAft>
              <a:buSzPts val="2400"/>
              <a:buNone/>
              <a:defRPr/>
            </a:lvl5pPr>
            <a:lvl6pPr lvl="5" algn="l">
              <a:lnSpc>
                <a:spcPct val="90000"/>
              </a:lnSpc>
              <a:spcBef>
                <a:spcPts val="0"/>
              </a:spcBef>
              <a:spcAft>
                <a:spcPts val="0"/>
              </a:spcAft>
              <a:buSzPts val="2400"/>
              <a:buNone/>
              <a:defRPr/>
            </a:lvl6pPr>
            <a:lvl7pPr lvl="6" algn="l">
              <a:lnSpc>
                <a:spcPct val="90000"/>
              </a:lnSpc>
              <a:spcBef>
                <a:spcPts val="0"/>
              </a:spcBef>
              <a:spcAft>
                <a:spcPts val="0"/>
              </a:spcAft>
              <a:buSzPts val="2400"/>
              <a:buNone/>
              <a:defRPr/>
            </a:lvl7pPr>
            <a:lvl8pPr lvl="7" algn="l">
              <a:lnSpc>
                <a:spcPct val="90000"/>
              </a:lnSpc>
              <a:spcBef>
                <a:spcPts val="0"/>
              </a:spcBef>
              <a:spcAft>
                <a:spcPts val="0"/>
              </a:spcAft>
              <a:buSzPts val="2400"/>
              <a:buNone/>
              <a:defRPr/>
            </a:lvl8pPr>
            <a:lvl9pPr lvl="8" algn="l">
              <a:lnSpc>
                <a:spcPct val="90000"/>
              </a:lnSpc>
              <a:spcBef>
                <a:spcPts val="0"/>
              </a:spcBef>
              <a:spcAft>
                <a:spcPts val="0"/>
              </a:spcAft>
              <a:buSzPts val="2400"/>
              <a:buNone/>
              <a:defRPr/>
            </a:lvl9pPr>
          </a:lstStyle>
          <a:p/>
        </p:txBody>
      </p:sp>
      <p:sp>
        <p:nvSpPr>
          <p:cNvPr id="49" name="Google Shape;49;p8"/>
          <p:cNvSpPr txBox="1"/>
          <p:nvPr>
            <p:ph idx="1" type="body"/>
          </p:nvPr>
        </p:nvSpPr>
        <p:spPr>
          <a:xfrm>
            <a:off x="855300" y="1353950"/>
            <a:ext cx="2315700" cy="34182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50" name="Google Shape;50;p8"/>
          <p:cNvSpPr txBox="1"/>
          <p:nvPr>
            <p:ph idx="2" type="body"/>
          </p:nvPr>
        </p:nvSpPr>
        <p:spPr>
          <a:xfrm>
            <a:off x="3414196" y="1353950"/>
            <a:ext cx="2315700" cy="34182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51" name="Google Shape;51;p8"/>
          <p:cNvSpPr txBox="1"/>
          <p:nvPr>
            <p:ph idx="3" type="body"/>
          </p:nvPr>
        </p:nvSpPr>
        <p:spPr>
          <a:xfrm>
            <a:off x="5973091" y="1353950"/>
            <a:ext cx="2315700" cy="34182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52" name="Google Shape;52;p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53" name="Google Shape;53;p8"/>
          <p:cNvGrpSpPr/>
          <p:nvPr/>
        </p:nvGrpSpPr>
        <p:grpSpPr>
          <a:xfrm>
            <a:off x="0" y="1120426"/>
            <a:ext cx="719125" cy="41709"/>
            <a:chOff x="0" y="1120426"/>
            <a:chExt cx="719125" cy="41709"/>
          </a:xfrm>
        </p:grpSpPr>
        <p:sp>
          <p:nvSpPr>
            <p:cNvPr id="54" name="Google Shape;54;p8"/>
            <p:cNvSpPr/>
            <p:nvPr/>
          </p:nvSpPr>
          <p:spPr>
            <a:xfrm>
              <a:off x="0" y="112042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8"/>
            <p:cNvSpPr/>
            <p:nvPr/>
          </p:nvSpPr>
          <p:spPr>
            <a:xfrm>
              <a:off x="506425" y="1120435"/>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9"/>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2400"/>
              <a:buNone/>
              <a:defRPr/>
            </a:lvl1pPr>
            <a:lvl2pPr lvl="1" algn="l">
              <a:lnSpc>
                <a:spcPct val="90000"/>
              </a:lnSpc>
              <a:spcBef>
                <a:spcPts val="0"/>
              </a:spcBef>
              <a:spcAft>
                <a:spcPts val="0"/>
              </a:spcAft>
              <a:buSzPts val="2400"/>
              <a:buNone/>
              <a:defRPr/>
            </a:lvl2pPr>
            <a:lvl3pPr lvl="2" algn="l">
              <a:lnSpc>
                <a:spcPct val="90000"/>
              </a:lnSpc>
              <a:spcBef>
                <a:spcPts val="0"/>
              </a:spcBef>
              <a:spcAft>
                <a:spcPts val="0"/>
              </a:spcAft>
              <a:buSzPts val="2400"/>
              <a:buNone/>
              <a:defRPr/>
            </a:lvl3pPr>
            <a:lvl4pPr lvl="3" algn="l">
              <a:lnSpc>
                <a:spcPct val="90000"/>
              </a:lnSpc>
              <a:spcBef>
                <a:spcPts val="0"/>
              </a:spcBef>
              <a:spcAft>
                <a:spcPts val="0"/>
              </a:spcAft>
              <a:buSzPts val="2400"/>
              <a:buNone/>
              <a:defRPr/>
            </a:lvl4pPr>
            <a:lvl5pPr lvl="4" algn="l">
              <a:lnSpc>
                <a:spcPct val="90000"/>
              </a:lnSpc>
              <a:spcBef>
                <a:spcPts val="0"/>
              </a:spcBef>
              <a:spcAft>
                <a:spcPts val="0"/>
              </a:spcAft>
              <a:buSzPts val="2400"/>
              <a:buNone/>
              <a:defRPr/>
            </a:lvl5pPr>
            <a:lvl6pPr lvl="5" algn="l">
              <a:lnSpc>
                <a:spcPct val="90000"/>
              </a:lnSpc>
              <a:spcBef>
                <a:spcPts val="0"/>
              </a:spcBef>
              <a:spcAft>
                <a:spcPts val="0"/>
              </a:spcAft>
              <a:buSzPts val="2400"/>
              <a:buNone/>
              <a:defRPr/>
            </a:lvl6pPr>
            <a:lvl7pPr lvl="6" algn="l">
              <a:lnSpc>
                <a:spcPct val="90000"/>
              </a:lnSpc>
              <a:spcBef>
                <a:spcPts val="0"/>
              </a:spcBef>
              <a:spcAft>
                <a:spcPts val="0"/>
              </a:spcAft>
              <a:buSzPts val="2400"/>
              <a:buNone/>
              <a:defRPr/>
            </a:lvl7pPr>
            <a:lvl8pPr lvl="7" algn="l">
              <a:lnSpc>
                <a:spcPct val="90000"/>
              </a:lnSpc>
              <a:spcBef>
                <a:spcPts val="0"/>
              </a:spcBef>
              <a:spcAft>
                <a:spcPts val="0"/>
              </a:spcAft>
              <a:buSzPts val="2400"/>
              <a:buNone/>
              <a:defRPr/>
            </a:lvl8pPr>
            <a:lvl9pPr lvl="8" algn="l">
              <a:lnSpc>
                <a:spcPct val="90000"/>
              </a:lnSpc>
              <a:spcBef>
                <a:spcPts val="0"/>
              </a:spcBef>
              <a:spcAft>
                <a:spcPts val="0"/>
              </a:spcAft>
              <a:buSzPts val="2400"/>
              <a:buNone/>
              <a:defRPr/>
            </a:lvl9pPr>
          </a:lstStyle>
          <a:p/>
        </p:txBody>
      </p:sp>
      <p:sp>
        <p:nvSpPr>
          <p:cNvPr id="58" name="Google Shape;58;p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59" name="Google Shape;59;p9"/>
          <p:cNvGrpSpPr/>
          <p:nvPr/>
        </p:nvGrpSpPr>
        <p:grpSpPr>
          <a:xfrm>
            <a:off x="0" y="1120426"/>
            <a:ext cx="719125" cy="41709"/>
            <a:chOff x="0" y="1120426"/>
            <a:chExt cx="719125" cy="41709"/>
          </a:xfrm>
        </p:grpSpPr>
        <p:sp>
          <p:nvSpPr>
            <p:cNvPr id="60" name="Google Shape;60;p9"/>
            <p:cNvSpPr/>
            <p:nvPr/>
          </p:nvSpPr>
          <p:spPr>
            <a:xfrm>
              <a:off x="0" y="112042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9"/>
            <p:cNvSpPr/>
            <p:nvPr/>
          </p:nvSpPr>
          <p:spPr>
            <a:xfrm>
              <a:off x="506425" y="1120435"/>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 name="Shape 62"/>
        <p:cNvGrpSpPr/>
        <p:nvPr/>
      </p:nvGrpSpPr>
      <p:grpSpPr>
        <a:xfrm>
          <a:off x="0" y="0"/>
          <a:ext cx="0" cy="0"/>
          <a:chOff x="0" y="0"/>
          <a:chExt cx="0" cy="0"/>
        </a:xfrm>
      </p:grpSpPr>
      <p:sp>
        <p:nvSpPr>
          <p:cNvPr id="63" name="Google Shape;63;p10"/>
          <p:cNvSpPr txBox="1"/>
          <p:nvPr>
            <p:ph idx="1" type="body"/>
          </p:nvPr>
        </p:nvSpPr>
        <p:spPr>
          <a:xfrm>
            <a:off x="855300" y="4406300"/>
            <a:ext cx="7433400" cy="3114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800"/>
              </a:spcAft>
              <a:buSzPts val="1800"/>
              <a:buNone/>
              <a:defRPr sz="1800"/>
            </a:lvl1pPr>
          </a:lstStyle>
          <a:p/>
        </p:txBody>
      </p:sp>
      <p:sp>
        <p:nvSpPr>
          <p:cNvPr id="64" name="Google Shape;64;p1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grpSp>
        <p:nvGrpSpPr>
          <p:cNvPr id="65" name="Google Shape;65;p10"/>
          <p:cNvGrpSpPr/>
          <p:nvPr/>
        </p:nvGrpSpPr>
        <p:grpSpPr>
          <a:xfrm>
            <a:off x="0" y="4541156"/>
            <a:ext cx="719125" cy="41700"/>
            <a:chOff x="0" y="4541156"/>
            <a:chExt cx="719125" cy="41700"/>
          </a:xfrm>
        </p:grpSpPr>
        <p:sp>
          <p:nvSpPr>
            <p:cNvPr id="66" name="Google Shape;66;p10"/>
            <p:cNvSpPr/>
            <p:nvPr/>
          </p:nvSpPr>
          <p:spPr>
            <a:xfrm>
              <a:off x="0" y="4541156"/>
              <a:ext cx="509100" cy="41700"/>
            </a:xfrm>
            <a:prstGeom prst="rect">
              <a:avLst/>
            </a:prstGeom>
            <a:gradFill>
              <a:gsLst>
                <a:gs pos="0">
                  <a:srgbClr val="FFFFFF">
                    <a:alpha val="29019"/>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0"/>
            <p:cNvSpPr/>
            <p:nvPr/>
          </p:nvSpPr>
          <p:spPr>
            <a:xfrm>
              <a:off x="506425" y="4541156"/>
              <a:ext cx="212700" cy="41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5"/>
            </a:gs>
            <a:gs pos="100000">
              <a:schemeClr val="accent6"/>
            </a:gs>
          </a:gsLst>
          <a:path path="circle">
            <a:fillToRect l="100%" t="100%"/>
          </a:path>
          <a:tileRect b="-100%" r="-10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1pPr>
            <a:lvl2pPr lvl="1"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2pPr>
            <a:lvl3pPr lvl="2"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3pPr>
            <a:lvl4pPr lvl="3"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4pPr>
            <a:lvl5pPr lvl="4"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5pPr>
            <a:lvl6pPr lvl="5"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6pPr>
            <a:lvl7pPr lvl="6"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7pPr>
            <a:lvl8pPr lvl="7"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8pPr>
            <a:lvl9pPr lvl="8" marR="0" rtl="0" algn="l">
              <a:lnSpc>
                <a:spcPct val="90000"/>
              </a:lnSpc>
              <a:spcBef>
                <a:spcPts val="0"/>
              </a:spcBef>
              <a:spcAft>
                <a:spcPts val="0"/>
              </a:spcAft>
              <a:buClr>
                <a:schemeClr val="accent1"/>
              </a:buClr>
              <a:buSzPts val="2400"/>
              <a:buFont typeface="Barlow"/>
              <a:buNone/>
              <a:defRPr b="1" i="0" sz="2400" u="none" cap="none" strike="noStrike">
                <a:solidFill>
                  <a:schemeClr val="accent1"/>
                </a:solidFill>
                <a:latin typeface="Barlow"/>
                <a:ea typeface="Barlow"/>
                <a:cs typeface="Barlow"/>
                <a:sym typeface="Barlow"/>
              </a:defRPr>
            </a:lvl9pPr>
          </a:lstStyle>
          <a:p/>
        </p:txBody>
      </p:sp>
      <p:sp>
        <p:nvSpPr>
          <p:cNvPr id="7" name="Google Shape;7;p1"/>
          <p:cNvSpPr txBox="1"/>
          <p:nvPr>
            <p:ph idx="1" type="body"/>
          </p:nvPr>
        </p:nvSpPr>
        <p:spPr>
          <a:xfrm>
            <a:off x="855300" y="1353948"/>
            <a:ext cx="5307000" cy="30339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0"/>
              </a:spcBef>
              <a:spcAft>
                <a:spcPts val="0"/>
              </a:spcAft>
              <a:buClr>
                <a:schemeClr val="lt2"/>
              </a:buClr>
              <a:buSzPts val="2400"/>
              <a:buFont typeface="Barlow Light"/>
              <a:buChar char="╸"/>
              <a:defRPr b="0" i="0" sz="2400" u="none" cap="none" strike="noStrike">
                <a:solidFill>
                  <a:schemeClr val="dk1"/>
                </a:solidFill>
                <a:latin typeface="Barlow Light"/>
                <a:ea typeface="Barlow Light"/>
                <a:cs typeface="Barlow Light"/>
                <a:sym typeface="Barlow Light"/>
              </a:defRPr>
            </a:lvl1pPr>
            <a:lvl2pPr indent="-381000" lvl="1" marL="914400" marR="0" rtl="0" algn="l">
              <a:lnSpc>
                <a:spcPct val="115000"/>
              </a:lnSpc>
              <a:spcBef>
                <a:spcPts val="800"/>
              </a:spcBef>
              <a:spcAft>
                <a:spcPts val="0"/>
              </a:spcAft>
              <a:buClr>
                <a:schemeClr val="lt2"/>
              </a:buClr>
              <a:buSzPts val="2400"/>
              <a:buFont typeface="Barlow Light"/>
              <a:buChar char="‧"/>
              <a:defRPr b="0" i="0" sz="2400" u="none" cap="none" strike="noStrike">
                <a:solidFill>
                  <a:schemeClr val="dk1"/>
                </a:solidFill>
                <a:latin typeface="Barlow Light"/>
                <a:ea typeface="Barlow Light"/>
                <a:cs typeface="Barlow Light"/>
                <a:sym typeface="Barlow Light"/>
              </a:defRPr>
            </a:lvl2pPr>
            <a:lvl3pPr indent="-381000" lvl="2" marL="1371600" marR="0" rtl="0" algn="l">
              <a:lnSpc>
                <a:spcPct val="115000"/>
              </a:lnSpc>
              <a:spcBef>
                <a:spcPts val="800"/>
              </a:spcBef>
              <a:spcAft>
                <a:spcPts val="0"/>
              </a:spcAft>
              <a:buClr>
                <a:schemeClr val="lt2"/>
              </a:buClr>
              <a:buSzPts val="2400"/>
              <a:buFont typeface="Barlow Light"/>
              <a:buChar char="‧"/>
              <a:defRPr b="0" i="0" sz="2400" u="none" cap="none" strike="noStrike">
                <a:solidFill>
                  <a:schemeClr val="dk1"/>
                </a:solidFill>
                <a:latin typeface="Barlow Light"/>
                <a:ea typeface="Barlow Light"/>
                <a:cs typeface="Barlow Light"/>
                <a:sym typeface="Barlow Light"/>
              </a:defRPr>
            </a:lvl3pPr>
            <a:lvl4pPr indent="-381000" lvl="3" marL="1828800" marR="0" rtl="0" algn="l">
              <a:lnSpc>
                <a:spcPct val="115000"/>
              </a:lnSpc>
              <a:spcBef>
                <a:spcPts val="80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4pPr>
            <a:lvl5pPr indent="-381000" lvl="4" marL="2286000" marR="0" rtl="0" algn="l">
              <a:lnSpc>
                <a:spcPct val="115000"/>
              </a:lnSpc>
              <a:spcBef>
                <a:spcPts val="80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5pPr>
            <a:lvl6pPr indent="-381000" lvl="5" marL="2743200" marR="0" rtl="0" algn="l">
              <a:lnSpc>
                <a:spcPct val="115000"/>
              </a:lnSpc>
              <a:spcBef>
                <a:spcPts val="80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6pPr>
            <a:lvl7pPr indent="-381000" lvl="6" marL="3200400" marR="0" rtl="0" algn="l">
              <a:lnSpc>
                <a:spcPct val="115000"/>
              </a:lnSpc>
              <a:spcBef>
                <a:spcPts val="80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7pPr>
            <a:lvl8pPr indent="-381000" lvl="7" marL="3657600" marR="0" rtl="0" algn="l">
              <a:lnSpc>
                <a:spcPct val="115000"/>
              </a:lnSpc>
              <a:spcBef>
                <a:spcPts val="80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8pPr>
            <a:lvl9pPr indent="-381000" lvl="8" marL="4114800" marR="0" rtl="0" algn="l">
              <a:lnSpc>
                <a:spcPct val="115000"/>
              </a:lnSpc>
              <a:spcBef>
                <a:spcPts val="800"/>
              </a:spcBef>
              <a:spcAft>
                <a:spcPts val="80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sp>
        <p:nvSpPr>
          <p:cNvPr id="9" name="Google Shape;9;p1"/>
          <p:cNvSpPr/>
          <p:nvPr/>
        </p:nvSpPr>
        <p:spPr>
          <a:xfrm>
            <a:off x="0" y="5096950"/>
            <a:ext cx="8719800" cy="46500"/>
          </a:xfrm>
          <a:prstGeom prst="rect">
            <a:avLst/>
          </a:prstGeom>
          <a:gradFill>
            <a:gsLst>
              <a:gs pos="0">
                <a:srgbClr val="FFFFFF">
                  <a:alpha val="29019"/>
                </a:srgbClr>
              </a:gs>
              <a:gs pos="100000">
                <a:srgbClr val="FFFFFF">
                  <a:alpha val="29019"/>
                </a:srgbClr>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
          <p:cNvSpPr/>
          <p:nvPr/>
        </p:nvSpPr>
        <p:spPr>
          <a:xfrm>
            <a:off x="8693400" y="5096950"/>
            <a:ext cx="450600" cy="46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I4dSIZM7Qdk" TargetMode="Externa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5.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isaaccs.org/c/net_comm_types?examBoard=all&amp;stage=a_leve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youtu.be/6KsEiwCZi4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6KsEiwCZi4g"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1"/>
          <p:cNvSpPr txBox="1"/>
          <p:nvPr>
            <p:ph type="ctrTitle"/>
          </p:nvPr>
        </p:nvSpPr>
        <p:spPr>
          <a:xfrm>
            <a:off x="855300" y="1363125"/>
            <a:ext cx="5110800" cy="241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
              <a:t>Communication</a:t>
            </a:r>
            <a:endParaRPr>
              <a:solidFill>
                <a:schemeClr val="lt2"/>
              </a:solidFill>
            </a:endParaRPr>
          </a:p>
        </p:txBody>
      </p:sp>
      <p:grpSp>
        <p:nvGrpSpPr>
          <p:cNvPr id="73" name="Google Shape;73;p11"/>
          <p:cNvGrpSpPr/>
          <p:nvPr/>
        </p:nvGrpSpPr>
        <p:grpSpPr>
          <a:xfrm>
            <a:off x="5070100" y="-572576"/>
            <a:ext cx="3546732" cy="5523712"/>
            <a:chOff x="5070100" y="-572576"/>
            <a:chExt cx="3546732" cy="5523712"/>
          </a:xfrm>
        </p:grpSpPr>
        <p:sp>
          <p:nvSpPr>
            <p:cNvPr id="74" name="Google Shape;74;p11"/>
            <p:cNvSpPr/>
            <p:nvPr/>
          </p:nvSpPr>
          <p:spPr>
            <a:xfrm>
              <a:off x="6375228" y="-572576"/>
              <a:ext cx="465364" cy="2642770"/>
            </a:xfrm>
            <a:custGeom>
              <a:rect b="b" l="l" r="r" t="t"/>
              <a:pathLst>
                <a:path extrusionOk="0" h="3272780" w="576302">
                  <a:moveTo>
                    <a:pt x="82123" y="11123"/>
                  </a:moveTo>
                  <a:cubicBezTo>
                    <a:pt x="127507" y="37030"/>
                    <a:pt x="163526" y="100357"/>
                    <a:pt x="163526" y="152169"/>
                  </a:cubicBezTo>
                  <a:lnTo>
                    <a:pt x="163526" y="1542480"/>
                  </a:lnTo>
                  <a:lnTo>
                    <a:pt x="576303" y="1780675"/>
                  </a:lnTo>
                  <a:lnTo>
                    <a:pt x="576303" y="3214882"/>
                  </a:lnTo>
                  <a:cubicBezTo>
                    <a:pt x="576303" y="3266695"/>
                    <a:pt x="539563" y="3287564"/>
                    <a:pt x="494900" y="3261657"/>
                  </a:cubicBezTo>
                  <a:cubicBezTo>
                    <a:pt x="449516" y="3235751"/>
                    <a:pt x="413497" y="3172424"/>
                    <a:pt x="413497" y="3120611"/>
                  </a:cubicBezTo>
                  <a:lnTo>
                    <a:pt x="413497" y="1874226"/>
                  </a:lnTo>
                  <a:lnTo>
                    <a:pt x="0" y="1636750"/>
                  </a:lnTo>
                  <a:lnTo>
                    <a:pt x="0" y="57899"/>
                  </a:lnTo>
                  <a:cubicBezTo>
                    <a:pt x="0" y="6086"/>
                    <a:pt x="36739" y="-14783"/>
                    <a:pt x="82123" y="11123"/>
                  </a:cubicBezTo>
                  <a:close/>
                </a:path>
              </a:pathLst>
            </a:custGeom>
            <a:gradFill>
              <a:gsLst>
                <a:gs pos="0">
                  <a:srgbClr val="FFFFFF">
                    <a:alpha val="29019"/>
                  </a:srgbClr>
                </a:gs>
                <a:gs pos="100000">
                  <a:srgbClr val="FFFFFF">
                    <a:alpha val="29019"/>
                  </a:srgbClr>
                </a:gs>
              </a:gsLst>
              <a:lin ang="16200038"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 name="Google Shape;75;p11"/>
            <p:cNvSpPr/>
            <p:nvPr/>
          </p:nvSpPr>
          <p:spPr>
            <a:xfrm>
              <a:off x="6556947" y="3253174"/>
              <a:ext cx="464782" cy="1369591"/>
            </a:xfrm>
            <a:custGeom>
              <a:rect b="b" l="l" r="r" t="t"/>
              <a:pathLst>
                <a:path extrusionOk="0" h="1696088" w="575582">
                  <a:moveTo>
                    <a:pt x="81403" y="1684965"/>
                  </a:moveTo>
                  <a:cubicBezTo>
                    <a:pt x="126787" y="1710871"/>
                    <a:pt x="162806" y="1690002"/>
                    <a:pt x="162806" y="1638189"/>
                  </a:cubicBezTo>
                  <a:lnTo>
                    <a:pt x="162806" y="596176"/>
                  </a:lnTo>
                  <a:lnTo>
                    <a:pt x="575582" y="834371"/>
                  </a:lnTo>
                  <a:lnTo>
                    <a:pt x="575582" y="152169"/>
                  </a:lnTo>
                  <a:cubicBezTo>
                    <a:pt x="575582" y="100356"/>
                    <a:pt x="538843" y="37030"/>
                    <a:pt x="494179" y="11124"/>
                  </a:cubicBezTo>
                  <a:cubicBezTo>
                    <a:pt x="448795" y="-14783"/>
                    <a:pt x="412777" y="6086"/>
                    <a:pt x="412777" y="57899"/>
                  </a:cubicBezTo>
                  <a:lnTo>
                    <a:pt x="412777" y="552280"/>
                  </a:lnTo>
                  <a:lnTo>
                    <a:pt x="0" y="314084"/>
                  </a:lnTo>
                  <a:lnTo>
                    <a:pt x="0" y="1543919"/>
                  </a:lnTo>
                  <a:cubicBezTo>
                    <a:pt x="0" y="1595732"/>
                    <a:pt x="36739" y="1659059"/>
                    <a:pt x="81403" y="1684965"/>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 name="Google Shape;76;p11"/>
            <p:cNvSpPr/>
            <p:nvPr/>
          </p:nvSpPr>
          <p:spPr>
            <a:xfrm>
              <a:off x="7068432" y="-118583"/>
              <a:ext cx="131465" cy="2079689"/>
            </a:xfrm>
            <a:custGeom>
              <a:rect b="b" l="l" r="r" t="t"/>
              <a:pathLst>
                <a:path extrusionOk="0" h="2575466" w="162805">
                  <a:moveTo>
                    <a:pt x="81403" y="11123"/>
                  </a:moveTo>
                  <a:cubicBezTo>
                    <a:pt x="126787" y="37030"/>
                    <a:pt x="162806" y="100357"/>
                    <a:pt x="162806" y="152169"/>
                  </a:cubicBezTo>
                  <a:lnTo>
                    <a:pt x="162806" y="2517568"/>
                  </a:lnTo>
                  <a:cubicBezTo>
                    <a:pt x="162806" y="2569381"/>
                    <a:pt x="126066" y="2590250"/>
                    <a:pt x="81403" y="2564343"/>
                  </a:cubicBezTo>
                  <a:cubicBezTo>
                    <a:pt x="36019" y="2538437"/>
                    <a:pt x="0" y="2475110"/>
                    <a:pt x="0" y="2423297"/>
                  </a:cubicBezTo>
                  <a:lnTo>
                    <a:pt x="0" y="57899"/>
                  </a:lnTo>
                  <a:cubicBezTo>
                    <a:pt x="0" y="6086"/>
                    <a:pt x="36739" y="-14783"/>
                    <a:pt x="81403" y="11123"/>
                  </a:cubicBezTo>
                  <a:close/>
                </a:path>
              </a:pathLst>
            </a:custGeom>
            <a:gradFill>
              <a:gsLst>
                <a:gs pos="0">
                  <a:srgbClr val="FFFFFF">
                    <a:alpha val="29019"/>
                  </a:srgbClr>
                </a:gs>
                <a:gs pos="100000">
                  <a:srgbClr val="FFFFFF">
                    <a:alpha val="29019"/>
                  </a:srgbClr>
                </a:gs>
              </a:gsLst>
              <a:lin ang="16200038"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 name="Google Shape;77;p11"/>
            <p:cNvSpPr/>
            <p:nvPr/>
          </p:nvSpPr>
          <p:spPr>
            <a:xfrm>
              <a:off x="6460572" y="4203456"/>
              <a:ext cx="301323" cy="451751"/>
            </a:xfrm>
            <a:custGeom>
              <a:rect b="b" l="l" r="r" t="t"/>
              <a:pathLst>
                <a:path extrusionOk="0" h="559444" w="373155">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 name="Google Shape;78;p11"/>
            <p:cNvSpPr/>
            <p:nvPr/>
          </p:nvSpPr>
          <p:spPr>
            <a:xfrm>
              <a:off x="7467866" y="1205886"/>
              <a:ext cx="464782" cy="1241169"/>
            </a:xfrm>
            <a:custGeom>
              <a:rect b="b" l="l" r="r" t="t"/>
              <a:pathLst>
                <a:path extrusionOk="0" h="1537051" w="575582">
                  <a:moveTo>
                    <a:pt x="494179" y="11123"/>
                  </a:moveTo>
                  <a:cubicBezTo>
                    <a:pt x="448796" y="-14783"/>
                    <a:pt x="412777" y="6086"/>
                    <a:pt x="412777" y="57899"/>
                  </a:cubicBezTo>
                  <a:lnTo>
                    <a:pt x="412777" y="760250"/>
                  </a:lnTo>
                  <a:lnTo>
                    <a:pt x="0" y="522055"/>
                  </a:lnTo>
                  <a:lnTo>
                    <a:pt x="0" y="1384882"/>
                  </a:lnTo>
                  <a:cubicBezTo>
                    <a:pt x="0" y="1436695"/>
                    <a:pt x="36739" y="1500022"/>
                    <a:pt x="81403" y="1525928"/>
                  </a:cubicBezTo>
                  <a:cubicBezTo>
                    <a:pt x="126787" y="1551835"/>
                    <a:pt x="162806" y="1530966"/>
                    <a:pt x="162806" y="1479153"/>
                  </a:cubicBezTo>
                  <a:lnTo>
                    <a:pt x="162806" y="804147"/>
                  </a:lnTo>
                  <a:lnTo>
                    <a:pt x="575582" y="1042342"/>
                  </a:lnTo>
                  <a:lnTo>
                    <a:pt x="575582" y="152169"/>
                  </a:lnTo>
                  <a:cubicBezTo>
                    <a:pt x="575582" y="100357"/>
                    <a:pt x="538843" y="37030"/>
                    <a:pt x="494179" y="11123"/>
                  </a:cubicBezTo>
                  <a:close/>
                </a:path>
              </a:pathLst>
            </a:custGeom>
            <a:gradFill>
              <a:gsLst>
                <a:gs pos="0">
                  <a:srgbClr val="FFFFFF">
                    <a:alpha val="29019"/>
                  </a:srgbClr>
                </a:gs>
                <a:gs pos="100000">
                  <a:srgbClr val="FFFFFF">
                    <a:alpha val="29019"/>
                  </a:srgbClr>
                </a:gs>
              </a:gsLst>
              <a:lin ang="16200038"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 name="Google Shape;79;p11"/>
            <p:cNvSpPr/>
            <p:nvPr/>
          </p:nvSpPr>
          <p:spPr>
            <a:xfrm>
              <a:off x="7716352" y="1106731"/>
              <a:ext cx="297833" cy="446162"/>
            </a:xfrm>
            <a:custGeom>
              <a:rect b="b" l="l" r="r" t="t"/>
              <a:pathLst>
                <a:path extrusionOk="0" h="552522" w="368833">
                  <a:moveTo>
                    <a:pt x="368833" y="382406"/>
                  </a:moveTo>
                  <a:cubicBezTo>
                    <a:pt x="368833" y="523451"/>
                    <a:pt x="285990" y="589657"/>
                    <a:pt x="184417" y="531367"/>
                  </a:cubicBezTo>
                  <a:cubicBezTo>
                    <a:pt x="82843" y="472358"/>
                    <a:pt x="0" y="311163"/>
                    <a:pt x="0" y="170117"/>
                  </a:cubicBezTo>
                  <a:cubicBezTo>
                    <a:pt x="0" y="29071"/>
                    <a:pt x="82123" y="-37134"/>
                    <a:pt x="184417" y="21155"/>
                  </a:cubicBezTo>
                  <a:cubicBezTo>
                    <a:pt x="286710" y="80164"/>
                    <a:pt x="368833" y="241360"/>
                    <a:pt x="368833" y="38240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 name="Google Shape;80;p11"/>
            <p:cNvSpPr/>
            <p:nvPr/>
          </p:nvSpPr>
          <p:spPr>
            <a:xfrm>
              <a:off x="7341302" y="3161847"/>
              <a:ext cx="1163410" cy="1197587"/>
            </a:xfrm>
            <a:custGeom>
              <a:rect b="b" l="l" r="r" t="t"/>
              <a:pathLst>
                <a:path extrusionOk="0" h="1483080" w="1440755">
                  <a:moveTo>
                    <a:pt x="1440756" y="1425181"/>
                  </a:moveTo>
                  <a:cubicBezTo>
                    <a:pt x="1440756" y="1373368"/>
                    <a:pt x="1404017" y="1310042"/>
                    <a:pt x="1359353" y="1284135"/>
                  </a:cubicBezTo>
                  <a:lnTo>
                    <a:pt x="718217" y="914250"/>
                  </a:lnTo>
                  <a:lnTo>
                    <a:pt x="718217" y="378131"/>
                  </a:lnTo>
                  <a:lnTo>
                    <a:pt x="81403" y="11124"/>
                  </a:lnTo>
                  <a:cubicBezTo>
                    <a:pt x="36019" y="-14783"/>
                    <a:pt x="0" y="6086"/>
                    <a:pt x="0" y="57899"/>
                  </a:cubicBezTo>
                  <a:cubicBezTo>
                    <a:pt x="0" y="109711"/>
                    <a:pt x="36739" y="173039"/>
                    <a:pt x="81403" y="198945"/>
                  </a:cubicBezTo>
                  <a:lnTo>
                    <a:pt x="555412" y="472401"/>
                  </a:lnTo>
                  <a:lnTo>
                    <a:pt x="555412" y="1008520"/>
                  </a:lnTo>
                  <a:lnTo>
                    <a:pt x="1360074" y="1471957"/>
                  </a:lnTo>
                  <a:cubicBezTo>
                    <a:pt x="1404737" y="1497863"/>
                    <a:pt x="1440756" y="1476994"/>
                    <a:pt x="1440756" y="1425181"/>
                  </a:cubicBez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 name="Google Shape;81;p11"/>
            <p:cNvSpPr/>
            <p:nvPr/>
          </p:nvSpPr>
          <p:spPr>
            <a:xfrm>
              <a:off x="7189772" y="3404311"/>
              <a:ext cx="131465" cy="1546825"/>
            </a:xfrm>
            <a:custGeom>
              <a:rect b="b" l="l" r="r" t="t"/>
              <a:pathLst>
                <a:path extrusionOk="0" h="1915573" w="162805">
                  <a:moveTo>
                    <a:pt x="81403" y="1904450"/>
                  </a:moveTo>
                  <a:cubicBezTo>
                    <a:pt x="36019" y="1878543"/>
                    <a:pt x="0" y="1815217"/>
                    <a:pt x="0" y="1763404"/>
                  </a:cubicBezTo>
                  <a:lnTo>
                    <a:pt x="0" y="57899"/>
                  </a:lnTo>
                  <a:cubicBezTo>
                    <a:pt x="0" y="6086"/>
                    <a:pt x="36739" y="-14783"/>
                    <a:pt x="81403" y="11124"/>
                  </a:cubicBezTo>
                  <a:cubicBezTo>
                    <a:pt x="126787" y="37030"/>
                    <a:pt x="162806" y="100356"/>
                    <a:pt x="162806" y="152169"/>
                  </a:cubicBezTo>
                  <a:lnTo>
                    <a:pt x="162806" y="1857674"/>
                  </a:lnTo>
                  <a:cubicBezTo>
                    <a:pt x="162806" y="1909487"/>
                    <a:pt x="126066" y="1930356"/>
                    <a:pt x="81403" y="1904450"/>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 name="Google Shape;82;p11"/>
            <p:cNvSpPr/>
            <p:nvPr/>
          </p:nvSpPr>
          <p:spPr>
            <a:xfrm>
              <a:off x="8281830" y="4048322"/>
              <a:ext cx="301323" cy="451751"/>
            </a:xfrm>
            <a:custGeom>
              <a:rect b="b" l="l" r="r" t="t"/>
              <a:pathLst>
                <a:path extrusionOk="0" h="559444" w="373156">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 name="Google Shape;83;p11"/>
            <p:cNvSpPr/>
            <p:nvPr/>
          </p:nvSpPr>
          <p:spPr>
            <a:xfrm>
              <a:off x="5366772" y="2053039"/>
              <a:ext cx="947016" cy="2298811"/>
            </a:xfrm>
            <a:custGeom>
              <a:rect b="b" l="l" r="r" t="t"/>
              <a:pathLst>
                <a:path extrusionOk="0" h="2846825" w="1172775">
                  <a:moveTo>
                    <a:pt x="0" y="0"/>
                  </a:moveTo>
                  <a:lnTo>
                    <a:pt x="1172776" y="676445"/>
                  </a:lnTo>
                  <a:lnTo>
                    <a:pt x="1172776" y="2846826"/>
                  </a:lnTo>
                  <a:lnTo>
                    <a:pt x="0" y="2170381"/>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 name="Google Shape;84;p11"/>
            <p:cNvSpPr/>
            <p:nvPr/>
          </p:nvSpPr>
          <p:spPr>
            <a:xfrm>
              <a:off x="5516560" y="3165592"/>
              <a:ext cx="564254" cy="394563"/>
            </a:xfrm>
            <a:custGeom>
              <a:rect b="b" l="l" r="r" t="t"/>
              <a:pathLst>
                <a:path extrusionOk="0" h="488623" w="698766">
                  <a:moveTo>
                    <a:pt x="0" y="0"/>
                  </a:moveTo>
                  <a:lnTo>
                    <a:pt x="698767" y="402988"/>
                  </a:lnTo>
                  <a:lnTo>
                    <a:pt x="698767" y="488624"/>
                  </a:lnTo>
                  <a:lnTo>
                    <a:pt x="0" y="85635"/>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 name="Google Shape;85;p11"/>
            <p:cNvSpPr/>
            <p:nvPr/>
          </p:nvSpPr>
          <p:spPr>
            <a:xfrm>
              <a:off x="5575198" y="3335550"/>
              <a:ext cx="447331" cy="327156"/>
            </a:xfrm>
            <a:custGeom>
              <a:rect b="b" l="l" r="r" t="t"/>
              <a:pathLst>
                <a:path extrusionOk="0" h="405147" w="553970">
                  <a:moveTo>
                    <a:pt x="0" y="0"/>
                  </a:moveTo>
                  <a:lnTo>
                    <a:pt x="553971" y="319512"/>
                  </a:lnTo>
                  <a:lnTo>
                    <a:pt x="553971" y="405147"/>
                  </a:lnTo>
                  <a:lnTo>
                    <a:pt x="0" y="85635"/>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 name="Google Shape;86;p11"/>
            <p:cNvSpPr/>
            <p:nvPr/>
          </p:nvSpPr>
          <p:spPr>
            <a:xfrm>
              <a:off x="5070100" y="3267682"/>
              <a:ext cx="659072" cy="575865"/>
            </a:xfrm>
            <a:custGeom>
              <a:rect b="b" l="l" r="r" t="t"/>
              <a:pathLst>
                <a:path extrusionOk="0" h="713145" w="816188">
                  <a:moveTo>
                    <a:pt x="815468" y="470633"/>
                  </a:moveTo>
                  <a:lnTo>
                    <a:pt x="0" y="0"/>
                  </a:lnTo>
                  <a:lnTo>
                    <a:pt x="0" y="242513"/>
                  </a:lnTo>
                  <a:lnTo>
                    <a:pt x="816188" y="713146"/>
                  </a:lnTo>
                  <a:lnTo>
                    <a:pt x="815468" y="470633"/>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 name="Google Shape;87;p11"/>
            <p:cNvSpPr/>
            <p:nvPr/>
          </p:nvSpPr>
          <p:spPr>
            <a:xfrm>
              <a:off x="5618741" y="2677182"/>
              <a:ext cx="426390" cy="212100"/>
            </a:xfrm>
            <a:custGeom>
              <a:rect b="b" l="l" r="r" t="t"/>
              <a:pathLst>
                <a:path extrusionOk="0" h="262662" w="528037">
                  <a:moveTo>
                    <a:pt x="528037" y="118738"/>
                  </a:moveTo>
                  <a:lnTo>
                    <a:pt x="345781" y="262662"/>
                  </a:lnTo>
                  <a:lnTo>
                    <a:pt x="223317" y="105785"/>
                  </a:lnTo>
                  <a:lnTo>
                    <a:pt x="63393" y="243952"/>
                  </a:lnTo>
                  <a:lnTo>
                    <a:pt x="0" y="197896"/>
                  </a:lnTo>
                  <a:lnTo>
                    <a:pt x="235564" y="0"/>
                  </a:lnTo>
                  <a:lnTo>
                    <a:pt x="355146" y="156878"/>
                  </a:lnTo>
                  <a:lnTo>
                    <a:pt x="486976" y="59009"/>
                  </a:lnTo>
                  <a:lnTo>
                    <a:pt x="528037" y="118738"/>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 name="Google Shape;88;p11"/>
            <p:cNvSpPr/>
            <p:nvPr/>
          </p:nvSpPr>
          <p:spPr>
            <a:xfrm>
              <a:off x="5983922" y="2592420"/>
              <a:ext cx="171021" cy="256991"/>
            </a:xfrm>
            <a:custGeom>
              <a:rect b="b" l="l" r="r" t="t"/>
              <a:pathLst>
                <a:path extrusionOk="0" h="318255" w="211791">
                  <a:moveTo>
                    <a:pt x="211791" y="220296"/>
                  </a:moveTo>
                  <a:cubicBezTo>
                    <a:pt x="211791" y="301613"/>
                    <a:pt x="164246" y="339753"/>
                    <a:pt x="105896" y="305931"/>
                  </a:cubicBezTo>
                  <a:cubicBezTo>
                    <a:pt x="47545" y="272109"/>
                    <a:pt x="0" y="179277"/>
                    <a:pt x="0" y="97960"/>
                  </a:cubicBezTo>
                  <a:cubicBezTo>
                    <a:pt x="0" y="16643"/>
                    <a:pt x="47545" y="-21497"/>
                    <a:pt x="105896" y="12325"/>
                  </a:cubicBezTo>
                  <a:cubicBezTo>
                    <a:pt x="164246" y="46147"/>
                    <a:pt x="211791" y="139698"/>
                    <a:pt x="211791" y="220296"/>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 name="Google Shape;89;p11"/>
            <p:cNvSpPr/>
            <p:nvPr/>
          </p:nvSpPr>
          <p:spPr>
            <a:xfrm>
              <a:off x="5543847" y="2718873"/>
              <a:ext cx="171021" cy="256991"/>
            </a:xfrm>
            <a:custGeom>
              <a:rect b="b" l="l" r="r" t="t"/>
              <a:pathLst>
                <a:path extrusionOk="0" h="318255" w="211791">
                  <a:moveTo>
                    <a:pt x="211791" y="220296"/>
                  </a:moveTo>
                  <a:cubicBezTo>
                    <a:pt x="211791" y="301613"/>
                    <a:pt x="164246" y="339753"/>
                    <a:pt x="105896" y="305931"/>
                  </a:cubicBezTo>
                  <a:cubicBezTo>
                    <a:pt x="47545" y="272109"/>
                    <a:pt x="0" y="179278"/>
                    <a:pt x="0" y="97960"/>
                  </a:cubicBezTo>
                  <a:cubicBezTo>
                    <a:pt x="0" y="16643"/>
                    <a:pt x="47545" y="-21497"/>
                    <a:pt x="105896" y="12325"/>
                  </a:cubicBezTo>
                  <a:cubicBezTo>
                    <a:pt x="164246" y="46147"/>
                    <a:pt x="211791" y="138978"/>
                    <a:pt x="211791" y="220296"/>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 name="Google Shape;90;p11"/>
            <p:cNvSpPr/>
            <p:nvPr/>
          </p:nvSpPr>
          <p:spPr>
            <a:xfrm>
              <a:off x="7716352" y="2678342"/>
              <a:ext cx="900480" cy="987861"/>
            </a:xfrm>
            <a:custGeom>
              <a:rect b="b" l="l" r="r" t="t"/>
              <a:pathLst>
                <a:path extrusionOk="0" h="1223357" w="1115145">
                  <a:moveTo>
                    <a:pt x="1115145" y="643342"/>
                  </a:moveTo>
                  <a:lnTo>
                    <a:pt x="0" y="0"/>
                  </a:lnTo>
                  <a:lnTo>
                    <a:pt x="0" y="580015"/>
                  </a:lnTo>
                  <a:lnTo>
                    <a:pt x="1115145" y="1223358"/>
                  </a:lnTo>
                  <a:lnTo>
                    <a:pt x="1115145" y="643342"/>
                  </a:lnTo>
                  <a:close/>
                </a:path>
              </a:pathLst>
            </a:custGeom>
            <a:gradFill>
              <a:gsLst>
                <a:gs pos="0">
                  <a:srgbClr val="FFFFFF">
                    <a:alpha val="20000"/>
                  </a:srgbClr>
                </a:gs>
                <a:gs pos="100000">
                  <a:srgbClr val="FFFFFF">
                    <a:alpha val="20000"/>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 name="Google Shape;91;p11"/>
            <p:cNvSpPr/>
            <p:nvPr/>
          </p:nvSpPr>
          <p:spPr>
            <a:xfrm>
              <a:off x="7946259" y="2924287"/>
              <a:ext cx="271075" cy="212680"/>
            </a:xfrm>
            <a:custGeom>
              <a:rect b="b" l="l" r="r" t="t"/>
              <a:pathLst>
                <a:path extrusionOk="0" h="263381" w="335696">
                  <a:moveTo>
                    <a:pt x="0" y="0"/>
                  </a:moveTo>
                  <a:lnTo>
                    <a:pt x="335696" y="193578"/>
                  </a:lnTo>
                  <a:lnTo>
                    <a:pt x="335696" y="263382"/>
                  </a:lnTo>
                  <a:lnTo>
                    <a:pt x="0" y="69084"/>
                  </a:lnTo>
                  <a:lnTo>
                    <a:pt x="0" y="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 name="Google Shape;92;p11"/>
            <p:cNvSpPr/>
            <p:nvPr/>
          </p:nvSpPr>
          <p:spPr>
            <a:xfrm>
              <a:off x="7946840" y="3036819"/>
              <a:ext cx="577051" cy="389333"/>
            </a:xfrm>
            <a:custGeom>
              <a:rect b="b" l="l" r="r" t="t"/>
              <a:pathLst>
                <a:path extrusionOk="0" h="482146" w="714614">
                  <a:moveTo>
                    <a:pt x="0" y="0"/>
                  </a:moveTo>
                  <a:lnTo>
                    <a:pt x="714615" y="411624"/>
                  </a:lnTo>
                  <a:lnTo>
                    <a:pt x="714615" y="482147"/>
                  </a:lnTo>
                  <a:lnTo>
                    <a:pt x="0" y="7052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 name="Google Shape;93;p11"/>
            <p:cNvSpPr/>
            <p:nvPr/>
          </p:nvSpPr>
          <p:spPr>
            <a:xfrm>
              <a:off x="7797052" y="2835447"/>
              <a:ext cx="102380" cy="151850"/>
            </a:xfrm>
            <a:custGeom>
              <a:rect b="b" l="l" r="r" t="t"/>
              <a:pathLst>
                <a:path extrusionOk="0" h="188049" w="126786">
                  <a:moveTo>
                    <a:pt x="126787" y="130366"/>
                  </a:moveTo>
                  <a:cubicBezTo>
                    <a:pt x="126787" y="177861"/>
                    <a:pt x="98692" y="200889"/>
                    <a:pt x="63393" y="180739"/>
                  </a:cubicBezTo>
                  <a:cubicBezTo>
                    <a:pt x="28095" y="160590"/>
                    <a:pt x="0" y="105179"/>
                    <a:pt x="0" y="57684"/>
                  </a:cubicBezTo>
                  <a:cubicBezTo>
                    <a:pt x="0" y="10189"/>
                    <a:pt x="28095" y="-12839"/>
                    <a:pt x="63393" y="7310"/>
                  </a:cubicBezTo>
                  <a:cubicBezTo>
                    <a:pt x="98692" y="27460"/>
                    <a:pt x="126787" y="82870"/>
                    <a:pt x="126787" y="13036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 name="Google Shape;94;p11"/>
            <p:cNvSpPr/>
            <p:nvPr/>
          </p:nvSpPr>
          <p:spPr>
            <a:xfrm>
              <a:off x="5410315" y="1248496"/>
              <a:ext cx="900480" cy="987861"/>
            </a:xfrm>
            <a:custGeom>
              <a:rect b="b" l="l" r="r" t="t"/>
              <a:pathLst>
                <a:path extrusionOk="0" h="1223357" w="1115145">
                  <a:moveTo>
                    <a:pt x="1115145" y="643342"/>
                  </a:moveTo>
                  <a:lnTo>
                    <a:pt x="0" y="0"/>
                  </a:lnTo>
                  <a:lnTo>
                    <a:pt x="0" y="580016"/>
                  </a:lnTo>
                  <a:lnTo>
                    <a:pt x="1115145" y="1223358"/>
                  </a:lnTo>
                  <a:lnTo>
                    <a:pt x="1115145" y="643342"/>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 name="Google Shape;95;p11"/>
            <p:cNvSpPr/>
            <p:nvPr/>
          </p:nvSpPr>
          <p:spPr>
            <a:xfrm>
              <a:off x="5640222" y="1494441"/>
              <a:ext cx="271075" cy="212680"/>
            </a:xfrm>
            <a:custGeom>
              <a:rect b="b" l="l" r="r" t="t"/>
              <a:pathLst>
                <a:path extrusionOk="0" h="263381" w="335696">
                  <a:moveTo>
                    <a:pt x="0" y="0"/>
                  </a:moveTo>
                  <a:lnTo>
                    <a:pt x="335696" y="193578"/>
                  </a:lnTo>
                  <a:lnTo>
                    <a:pt x="335696" y="263382"/>
                  </a:lnTo>
                  <a:lnTo>
                    <a:pt x="0" y="6980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 name="Google Shape;96;p11"/>
            <p:cNvSpPr/>
            <p:nvPr/>
          </p:nvSpPr>
          <p:spPr>
            <a:xfrm>
              <a:off x="5640803" y="1606973"/>
              <a:ext cx="577052" cy="389333"/>
            </a:xfrm>
            <a:custGeom>
              <a:rect b="b" l="l" r="r" t="t"/>
              <a:pathLst>
                <a:path extrusionOk="0" h="482146" w="714615">
                  <a:moveTo>
                    <a:pt x="0" y="0"/>
                  </a:moveTo>
                  <a:lnTo>
                    <a:pt x="714615" y="411624"/>
                  </a:lnTo>
                  <a:lnTo>
                    <a:pt x="714615" y="482147"/>
                  </a:lnTo>
                  <a:lnTo>
                    <a:pt x="0" y="7052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 name="Google Shape;97;p11"/>
            <p:cNvSpPr/>
            <p:nvPr/>
          </p:nvSpPr>
          <p:spPr>
            <a:xfrm>
              <a:off x="5491015" y="1405600"/>
              <a:ext cx="102380" cy="151850"/>
            </a:xfrm>
            <a:custGeom>
              <a:rect b="b" l="l" r="r" t="t"/>
              <a:pathLst>
                <a:path extrusionOk="0" h="188049" w="126786">
                  <a:moveTo>
                    <a:pt x="126787" y="130366"/>
                  </a:moveTo>
                  <a:cubicBezTo>
                    <a:pt x="126787" y="177860"/>
                    <a:pt x="98692" y="200888"/>
                    <a:pt x="63393" y="180739"/>
                  </a:cubicBezTo>
                  <a:cubicBezTo>
                    <a:pt x="28095" y="160590"/>
                    <a:pt x="0" y="105179"/>
                    <a:pt x="0" y="57684"/>
                  </a:cubicBezTo>
                  <a:cubicBezTo>
                    <a:pt x="0" y="10189"/>
                    <a:pt x="28095" y="-12839"/>
                    <a:pt x="63393" y="7310"/>
                  </a:cubicBezTo>
                  <a:cubicBezTo>
                    <a:pt x="97971" y="27459"/>
                    <a:pt x="126787" y="82870"/>
                    <a:pt x="126787" y="13036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 name="Google Shape;98;p11"/>
            <p:cNvSpPr/>
            <p:nvPr/>
          </p:nvSpPr>
          <p:spPr>
            <a:xfrm>
              <a:off x="6753181" y="2011247"/>
              <a:ext cx="744582" cy="1117500"/>
            </a:xfrm>
            <a:custGeom>
              <a:rect b="b" l="l" r="r" t="t"/>
              <a:pathLst>
                <a:path extrusionOk="0" h="1383901" w="922083">
                  <a:moveTo>
                    <a:pt x="922084" y="957851"/>
                  </a:moveTo>
                  <a:cubicBezTo>
                    <a:pt x="922084" y="1310466"/>
                    <a:pt x="715336" y="1477418"/>
                    <a:pt x="461042" y="1330616"/>
                  </a:cubicBezTo>
                  <a:cubicBezTo>
                    <a:pt x="206028" y="1183813"/>
                    <a:pt x="0" y="778665"/>
                    <a:pt x="0" y="426050"/>
                  </a:cubicBezTo>
                  <a:cubicBezTo>
                    <a:pt x="0" y="73435"/>
                    <a:pt x="206749" y="-93517"/>
                    <a:pt x="461042" y="53286"/>
                  </a:cubicBezTo>
                  <a:cubicBezTo>
                    <a:pt x="716056" y="200089"/>
                    <a:pt x="922084" y="605236"/>
                    <a:pt x="922084" y="957851"/>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 name="Google Shape;99;p11"/>
            <p:cNvSpPr/>
            <p:nvPr/>
          </p:nvSpPr>
          <p:spPr>
            <a:xfrm>
              <a:off x="6892519" y="2504904"/>
              <a:ext cx="101216" cy="138044"/>
            </a:xfrm>
            <a:custGeom>
              <a:rect b="b" l="l" r="r" t="t"/>
              <a:pathLst>
                <a:path extrusionOk="0" h="170952" w="125345">
                  <a:moveTo>
                    <a:pt x="106616" y="170551"/>
                  </a:moveTo>
                  <a:cubicBezTo>
                    <a:pt x="118862" y="166952"/>
                    <a:pt x="125346" y="153999"/>
                    <a:pt x="125346" y="131691"/>
                  </a:cubicBezTo>
                  <a:cubicBezTo>
                    <a:pt x="125346" y="108663"/>
                    <a:pt x="118862" y="88514"/>
                    <a:pt x="106616" y="71962"/>
                  </a:cubicBezTo>
                  <a:cubicBezTo>
                    <a:pt x="93649" y="55411"/>
                    <a:pt x="74920" y="39579"/>
                    <a:pt x="50426" y="25907"/>
                  </a:cubicBezTo>
                  <a:cubicBezTo>
                    <a:pt x="42502" y="21589"/>
                    <a:pt x="33858" y="16552"/>
                    <a:pt x="24493" y="12234"/>
                  </a:cubicBezTo>
                  <a:cubicBezTo>
                    <a:pt x="15128" y="7196"/>
                    <a:pt x="7204" y="2879"/>
                    <a:pt x="0" y="0"/>
                  </a:cubicBezTo>
                  <a:lnTo>
                    <a:pt x="0" y="123775"/>
                  </a:lnTo>
                  <a:lnTo>
                    <a:pt x="45384" y="149682"/>
                  </a:lnTo>
                  <a:cubicBezTo>
                    <a:pt x="74199" y="166233"/>
                    <a:pt x="94370" y="172709"/>
                    <a:pt x="106616" y="170551"/>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 name="Google Shape;100;p11"/>
            <p:cNvSpPr/>
            <p:nvPr/>
          </p:nvSpPr>
          <p:spPr>
            <a:xfrm>
              <a:off x="6891938" y="2683563"/>
              <a:ext cx="114013" cy="162260"/>
            </a:xfrm>
            <a:custGeom>
              <a:rect b="b" l="l" r="r" t="t"/>
              <a:pathLst>
                <a:path extrusionOk="0" h="200941" w="141193">
                  <a:moveTo>
                    <a:pt x="58350" y="33822"/>
                  </a:moveTo>
                  <a:lnTo>
                    <a:pt x="0" y="0"/>
                  </a:lnTo>
                  <a:lnTo>
                    <a:pt x="0" y="148242"/>
                  </a:lnTo>
                  <a:cubicBezTo>
                    <a:pt x="7204" y="153279"/>
                    <a:pt x="14408" y="158317"/>
                    <a:pt x="21611" y="162634"/>
                  </a:cubicBezTo>
                  <a:cubicBezTo>
                    <a:pt x="29535" y="167672"/>
                    <a:pt x="38180" y="172709"/>
                    <a:pt x="47545" y="178466"/>
                  </a:cubicBezTo>
                  <a:cubicBezTo>
                    <a:pt x="75640" y="194298"/>
                    <a:pt x="97971" y="202214"/>
                    <a:pt x="115261" y="200774"/>
                  </a:cubicBezTo>
                  <a:cubicBezTo>
                    <a:pt x="132550" y="200055"/>
                    <a:pt x="141194" y="184223"/>
                    <a:pt x="141194" y="154719"/>
                  </a:cubicBezTo>
                  <a:cubicBezTo>
                    <a:pt x="141194" y="128812"/>
                    <a:pt x="133990" y="105784"/>
                    <a:pt x="119583" y="86355"/>
                  </a:cubicBezTo>
                  <a:cubicBezTo>
                    <a:pt x="105175" y="66925"/>
                    <a:pt x="85005" y="48934"/>
                    <a:pt x="58350" y="33822"/>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 name="Google Shape;101;p11"/>
            <p:cNvSpPr/>
            <p:nvPr/>
          </p:nvSpPr>
          <p:spPr>
            <a:xfrm>
              <a:off x="6580170" y="2127259"/>
              <a:ext cx="744582" cy="1117500"/>
            </a:xfrm>
            <a:custGeom>
              <a:rect b="b" l="l" r="r" t="t"/>
              <a:pathLst>
                <a:path extrusionOk="0" h="1383901" w="922083">
                  <a:moveTo>
                    <a:pt x="461042" y="53286"/>
                  </a:moveTo>
                  <a:cubicBezTo>
                    <a:pt x="206028" y="-93517"/>
                    <a:pt x="0" y="73435"/>
                    <a:pt x="0" y="426050"/>
                  </a:cubicBezTo>
                  <a:cubicBezTo>
                    <a:pt x="0" y="778665"/>
                    <a:pt x="206749" y="1183813"/>
                    <a:pt x="461042" y="1330616"/>
                  </a:cubicBezTo>
                  <a:cubicBezTo>
                    <a:pt x="716056" y="1477418"/>
                    <a:pt x="922084" y="1310466"/>
                    <a:pt x="922084" y="957851"/>
                  </a:cubicBezTo>
                  <a:cubicBezTo>
                    <a:pt x="922084" y="605236"/>
                    <a:pt x="715335" y="200089"/>
                    <a:pt x="461042" y="53286"/>
                  </a:cubicBezTo>
                  <a:close/>
                  <a:moveTo>
                    <a:pt x="574862" y="1010384"/>
                  </a:moveTo>
                  <a:cubicBezTo>
                    <a:pt x="550369" y="1019739"/>
                    <a:pt x="516511" y="1014701"/>
                    <a:pt x="473289" y="995271"/>
                  </a:cubicBezTo>
                  <a:lnTo>
                    <a:pt x="473289" y="1081626"/>
                  </a:lnTo>
                  <a:lnTo>
                    <a:pt x="384682" y="1030533"/>
                  </a:lnTo>
                  <a:lnTo>
                    <a:pt x="384682" y="944898"/>
                  </a:lnTo>
                  <a:cubicBezTo>
                    <a:pt x="378199" y="941300"/>
                    <a:pt x="372436" y="936982"/>
                    <a:pt x="365952" y="932664"/>
                  </a:cubicBezTo>
                  <a:cubicBezTo>
                    <a:pt x="343620" y="917552"/>
                    <a:pt x="320568" y="899562"/>
                    <a:pt x="296075" y="878692"/>
                  </a:cubicBezTo>
                  <a:lnTo>
                    <a:pt x="296075" y="321705"/>
                  </a:lnTo>
                  <a:cubicBezTo>
                    <a:pt x="314805" y="327462"/>
                    <a:pt x="335696" y="336098"/>
                    <a:pt x="358748" y="346892"/>
                  </a:cubicBezTo>
                  <a:cubicBezTo>
                    <a:pt x="367393" y="350490"/>
                    <a:pt x="376037" y="354808"/>
                    <a:pt x="384682" y="359126"/>
                  </a:cubicBezTo>
                  <a:lnTo>
                    <a:pt x="384682" y="273490"/>
                  </a:lnTo>
                  <a:lnTo>
                    <a:pt x="473289" y="324584"/>
                  </a:lnTo>
                  <a:lnTo>
                    <a:pt x="472568" y="412377"/>
                  </a:lnTo>
                  <a:cubicBezTo>
                    <a:pt x="479772" y="418134"/>
                    <a:pt x="486976" y="423172"/>
                    <a:pt x="493459" y="428929"/>
                  </a:cubicBezTo>
                  <a:cubicBezTo>
                    <a:pt x="515791" y="446919"/>
                    <a:pt x="535241" y="467069"/>
                    <a:pt x="551089" y="488658"/>
                  </a:cubicBezTo>
                  <a:cubicBezTo>
                    <a:pt x="566938" y="510246"/>
                    <a:pt x="579184" y="534713"/>
                    <a:pt x="587829" y="560620"/>
                  </a:cubicBezTo>
                  <a:cubicBezTo>
                    <a:pt x="597193" y="586526"/>
                    <a:pt x="601516" y="614591"/>
                    <a:pt x="601516" y="644815"/>
                  </a:cubicBezTo>
                  <a:cubicBezTo>
                    <a:pt x="601516" y="690871"/>
                    <a:pt x="585667" y="718217"/>
                    <a:pt x="553971" y="726133"/>
                  </a:cubicBezTo>
                  <a:cubicBezTo>
                    <a:pt x="580625" y="754918"/>
                    <a:pt x="598634" y="783703"/>
                    <a:pt x="607999" y="813207"/>
                  </a:cubicBezTo>
                  <a:cubicBezTo>
                    <a:pt x="617364" y="841992"/>
                    <a:pt x="622407" y="872216"/>
                    <a:pt x="622407" y="901720"/>
                  </a:cubicBezTo>
                  <a:cubicBezTo>
                    <a:pt x="622407" y="962169"/>
                    <a:pt x="606558" y="998150"/>
                    <a:pt x="574862" y="1010384"/>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0"/>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Communication Methods</a:t>
            </a:r>
            <a:endParaRPr/>
          </a:p>
        </p:txBody>
      </p:sp>
      <p:sp>
        <p:nvSpPr>
          <p:cNvPr id="263" name="Google Shape;263;p20"/>
          <p:cNvSpPr txBox="1"/>
          <p:nvPr>
            <p:ph idx="1" type="body"/>
          </p:nvPr>
        </p:nvSpPr>
        <p:spPr>
          <a:xfrm>
            <a:off x="855300" y="1353948"/>
            <a:ext cx="53070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
              <a:t>Parallel Transmission</a:t>
            </a:r>
            <a:endParaRPr/>
          </a:p>
          <a:p>
            <a:pPr indent="-292417" lvl="1" marL="914400" rtl="0" algn="l">
              <a:lnSpc>
                <a:spcPct val="100000"/>
              </a:lnSpc>
              <a:spcBef>
                <a:spcPts val="481"/>
              </a:spcBef>
              <a:spcAft>
                <a:spcPts val="0"/>
              </a:spcAft>
              <a:buClr>
                <a:srgbClr val="FF9900"/>
              </a:buClr>
              <a:buSzPts val="1005"/>
              <a:buFont typeface="Arial"/>
              <a:buChar char="‧"/>
            </a:pPr>
            <a:r>
              <a:rPr lang="en" sz="1704">
                <a:solidFill>
                  <a:srgbClr val="FF9900"/>
                </a:solidFill>
                <a:latin typeface="Arial"/>
                <a:ea typeface="Arial"/>
                <a:cs typeface="Arial"/>
                <a:sym typeface="Arial"/>
              </a:rPr>
              <a:t>Uses a number of wires to send a number of bits simultaneously. The more wires there are, the more data can be sent at any one time.</a:t>
            </a:r>
            <a:endParaRPr sz="1704">
              <a:solidFill>
                <a:srgbClr val="FF9900"/>
              </a:solidFill>
              <a:latin typeface="Arial"/>
              <a:ea typeface="Arial"/>
              <a:cs typeface="Arial"/>
              <a:sym typeface="Arial"/>
            </a:endParaRPr>
          </a:p>
          <a:p>
            <a:pPr indent="-292417" lvl="1" marL="914400" rtl="0" algn="l">
              <a:lnSpc>
                <a:spcPct val="100000"/>
              </a:lnSpc>
              <a:spcBef>
                <a:spcPts val="481"/>
              </a:spcBef>
              <a:spcAft>
                <a:spcPts val="0"/>
              </a:spcAft>
              <a:buClr>
                <a:srgbClr val="FF9900"/>
              </a:buClr>
              <a:buSzPts val="1005"/>
              <a:buFont typeface="Arial"/>
              <a:buChar char="‧"/>
            </a:pPr>
            <a:r>
              <a:rPr lang="en" sz="1704">
                <a:solidFill>
                  <a:srgbClr val="FF9900"/>
                </a:solidFill>
                <a:latin typeface="Arial"/>
                <a:ea typeface="Arial"/>
                <a:cs typeface="Arial"/>
                <a:sym typeface="Arial"/>
              </a:rPr>
              <a:t>Also used in buses. A 32-bit parallel connection, for example, may connect the processor and memory together.</a:t>
            </a:r>
            <a:endParaRPr sz="1704">
              <a:solidFill>
                <a:srgbClr val="FF9900"/>
              </a:solidFill>
              <a:latin typeface="Arial"/>
              <a:ea typeface="Arial"/>
              <a:cs typeface="Arial"/>
              <a:sym typeface="Arial"/>
            </a:endParaRPr>
          </a:p>
          <a:p>
            <a:pPr indent="0" lvl="0" marL="914400" rtl="0" algn="l">
              <a:lnSpc>
                <a:spcPct val="100000"/>
              </a:lnSpc>
              <a:spcBef>
                <a:spcPts val="481"/>
              </a:spcBef>
              <a:spcAft>
                <a:spcPts val="0"/>
              </a:spcAft>
              <a:buSzPts val="2400"/>
              <a:buNone/>
            </a:pPr>
            <a:r>
              <a:t/>
            </a:r>
            <a:endParaRPr sz="1704">
              <a:solidFill>
                <a:srgbClr val="FF9900"/>
              </a:solidFill>
              <a:latin typeface="Arial"/>
              <a:ea typeface="Arial"/>
              <a:cs typeface="Arial"/>
              <a:sym typeface="Arial"/>
            </a:endParaRPr>
          </a:p>
          <a:p>
            <a:pPr indent="0" lvl="0" marL="0" rtl="0" algn="l">
              <a:lnSpc>
                <a:spcPct val="115000"/>
              </a:lnSpc>
              <a:spcBef>
                <a:spcPts val="0"/>
              </a:spcBef>
              <a:spcAft>
                <a:spcPts val="800"/>
              </a:spcAft>
              <a:buSzPts val="2400"/>
              <a:buNone/>
            </a:pPr>
            <a:r>
              <a:t/>
            </a:r>
            <a:endParaRPr/>
          </a:p>
        </p:txBody>
      </p:sp>
      <p:sp>
        <p:nvSpPr>
          <p:cNvPr id="264" name="Google Shape;264;p2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265" name="Google Shape;265;p20"/>
          <p:cNvGrpSpPr/>
          <p:nvPr/>
        </p:nvGrpSpPr>
        <p:grpSpPr>
          <a:xfrm>
            <a:off x="6123875" y="728477"/>
            <a:ext cx="2715746" cy="3830730"/>
            <a:chOff x="6123875" y="728477"/>
            <a:chExt cx="2715746" cy="3830730"/>
          </a:xfrm>
        </p:grpSpPr>
        <p:sp>
          <p:nvSpPr>
            <p:cNvPr id="266" name="Google Shape;266;p20"/>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7" name="Google Shape;267;p20"/>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8" name="Google Shape;268;p20"/>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9" name="Google Shape;269;p20"/>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0" name="Google Shape;270;p20"/>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1" name="Google Shape;271;p20"/>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2" name="Google Shape;272;p20"/>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3" name="Google Shape;273;p20"/>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4" name="Google Shape;274;p20"/>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5" name="Google Shape;275;p20"/>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6" name="Google Shape;276;p20"/>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7" name="Google Shape;277;p20"/>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8" name="Google Shape;278;p20"/>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9" name="Google Shape;279;p20"/>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0" name="Google Shape;280;p20"/>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1" name="Google Shape;281;p20"/>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2" name="Google Shape;282;p20"/>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3" name="Google Shape;283;p20"/>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4" name="Google Shape;284;p20"/>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5" name="Google Shape;285;p20"/>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6" name="Google Shape;286;p20"/>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7" name="Google Shape;287;p20"/>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8" name="Google Shape;288;p20"/>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9" name="Google Shape;289;p20"/>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0" name="Google Shape;290;p20"/>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10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10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1000"/>
                                        <p:tgtEl>
                                          <p:spTgt spid="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1000"/>
                                        <p:tgtEl>
                                          <p:spTgt spid="2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animEffect filter="fade" transition="in">
                                      <p:cBhvr>
                                        <p:cTn dur="1000"/>
                                        <p:tgtEl>
                                          <p:spTgt spid="26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1"/>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Serial v Parallel</a:t>
            </a:r>
            <a:endParaRPr/>
          </a:p>
        </p:txBody>
      </p:sp>
      <p:sp>
        <p:nvSpPr>
          <p:cNvPr id="296" name="Google Shape;296;p21"/>
          <p:cNvSpPr txBox="1"/>
          <p:nvPr>
            <p:ph idx="2" type="body"/>
          </p:nvPr>
        </p:nvSpPr>
        <p:spPr>
          <a:xfrm>
            <a:off x="855200" y="1353950"/>
            <a:ext cx="5240100" cy="34182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2000"/>
              <a:buNone/>
            </a:pPr>
            <a:r>
              <a:rPr lang="en">
                <a:solidFill>
                  <a:srgbClr val="FF9900"/>
                </a:solidFill>
                <a:latin typeface="Arial"/>
                <a:ea typeface="Arial"/>
                <a:cs typeface="Arial"/>
                <a:sym typeface="Arial"/>
              </a:rPr>
              <a:t>What are the </a:t>
            </a:r>
            <a:r>
              <a:rPr lang="en">
                <a:solidFill>
                  <a:srgbClr val="FF9900"/>
                </a:solidFill>
                <a:latin typeface="Arial"/>
                <a:ea typeface="Arial"/>
                <a:cs typeface="Arial"/>
                <a:sym typeface="Arial"/>
              </a:rPr>
              <a:t>advantages of parallel transmission over serial transmission ?</a:t>
            </a:r>
            <a:endParaRPr>
              <a:solidFill>
                <a:srgbClr val="FF9900"/>
              </a:solidFill>
              <a:latin typeface="Arial"/>
              <a:ea typeface="Arial"/>
              <a:cs typeface="Arial"/>
              <a:sym typeface="Arial"/>
            </a:endParaRPr>
          </a:p>
          <a:p>
            <a:pPr indent="0" lvl="0" marL="0" rtl="0" algn="l">
              <a:lnSpc>
                <a:spcPct val="115000"/>
              </a:lnSpc>
              <a:spcBef>
                <a:spcPts val="1500"/>
              </a:spcBef>
              <a:spcAft>
                <a:spcPts val="800"/>
              </a:spcAft>
              <a:buSzPts val="2000"/>
              <a:buNone/>
            </a:pPr>
            <a:r>
              <a:t/>
            </a:r>
            <a:endParaRPr b="1" sz="2200"/>
          </a:p>
        </p:txBody>
      </p:sp>
      <p:sp>
        <p:nvSpPr>
          <p:cNvPr id="297" name="Google Shape;297;p2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298" name="Google Shape;298;p21"/>
          <p:cNvGrpSpPr/>
          <p:nvPr/>
        </p:nvGrpSpPr>
        <p:grpSpPr>
          <a:xfrm>
            <a:off x="6969082" y="728453"/>
            <a:ext cx="1870878" cy="3042366"/>
            <a:chOff x="6123875" y="728477"/>
            <a:chExt cx="2715746" cy="3830730"/>
          </a:xfrm>
        </p:grpSpPr>
        <p:sp>
          <p:nvSpPr>
            <p:cNvPr id="299" name="Google Shape;299;p21"/>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0" name="Google Shape;300;p21"/>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1" name="Google Shape;301;p21"/>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2" name="Google Shape;302;p21"/>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3" name="Google Shape;303;p21"/>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4" name="Google Shape;304;p21"/>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5" name="Google Shape;305;p21"/>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6" name="Google Shape;306;p21"/>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7" name="Google Shape;307;p21"/>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8" name="Google Shape;308;p21"/>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9" name="Google Shape;309;p21"/>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0" name="Google Shape;310;p21"/>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1" name="Google Shape;311;p21"/>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2" name="Google Shape;312;p21"/>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3" name="Google Shape;313;p21"/>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4" name="Google Shape;314;p21"/>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5" name="Google Shape;315;p21"/>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6" name="Google Shape;316;p21"/>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7" name="Google Shape;317;p21"/>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8" name="Google Shape;318;p21"/>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9" name="Google Shape;319;p21"/>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0" name="Google Shape;320;p21"/>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1" name="Google Shape;321;p21"/>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2" name="Google Shape;322;p21"/>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3" name="Google Shape;323;p21"/>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2"/>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Serial v Parallel</a:t>
            </a:r>
            <a:endParaRPr/>
          </a:p>
        </p:txBody>
      </p:sp>
      <p:sp>
        <p:nvSpPr>
          <p:cNvPr id="329" name="Google Shape;329;p22"/>
          <p:cNvSpPr txBox="1"/>
          <p:nvPr>
            <p:ph idx="2" type="body"/>
          </p:nvPr>
        </p:nvSpPr>
        <p:spPr>
          <a:xfrm>
            <a:off x="855200" y="1353950"/>
            <a:ext cx="6333000" cy="34182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2000"/>
              <a:buNone/>
            </a:pPr>
            <a:r>
              <a:rPr lang="en" sz="1700">
                <a:solidFill>
                  <a:srgbClr val="FF9900"/>
                </a:solidFill>
                <a:latin typeface="Arial"/>
                <a:ea typeface="Arial"/>
                <a:cs typeface="Arial"/>
                <a:sym typeface="Arial"/>
              </a:rPr>
              <a:t>What are the advantages of serial transmission over </a:t>
            </a:r>
            <a:r>
              <a:rPr lang="en" sz="1700">
                <a:solidFill>
                  <a:srgbClr val="FF9900"/>
                </a:solidFill>
                <a:latin typeface="Arial"/>
                <a:ea typeface="Arial"/>
                <a:cs typeface="Arial"/>
                <a:sym typeface="Arial"/>
              </a:rPr>
              <a:t>parallel</a:t>
            </a:r>
            <a:r>
              <a:rPr lang="en" sz="1700">
                <a:solidFill>
                  <a:srgbClr val="FF9900"/>
                </a:solidFill>
                <a:latin typeface="Arial"/>
                <a:ea typeface="Arial"/>
                <a:cs typeface="Arial"/>
                <a:sym typeface="Arial"/>
              </a:rPr>
              <a:t>?</a:t>
            </a:r>
            <a:endParaRPr sz="1700">
              <a:solidFill>
                <a:srgbClr val="FF9900"/>
              </a:solidFill>
              <a:latin typeface="Arial"/>
              <a:ea typeface="Arial"/>
              <a:cs typeface="Arial"/>
              <a:sym typeface="Arial"/>
            </a:endParaRPr>
          </a:p>
          <a:p>
            <a:pPr indent="-336550" lvl="0" marL="457200" rtl="0" algn="l">
              <a:lnSpc>
                <a:spcPct val="150000"/>
              </a:lnSpc>
              <a:spcBef>
                <a:spcPts val="1500"/>
              </a:spcBef>
              <a:spcAft>
                <a:spcPts val="0"/>
              </a:spcAft>
              <a:buClr>
                <a:srgbClr val="FF9900"/>
              </a:buClr>
              <a:buSzPts val="1700"/>
              <a:buFont typeface="Arial"/>
              <a:buChar char="●"/>
            </a:pPr>
            <a:r>
              <a:rPr lang="en" sz="1700">
                <a:solidFill>
                  <a:srgbClr val="FF9900"/>
                </a:solidFill>
                <a:latin typeface="Arial"/>
                <a:ea typeface="Arial"/>
                <a:cs typeface="Arial"/>
                <a:sym typeface="Arial"/>
              </a:rPr>
              <a:t>It is easier to program;</a:t>
            </a:r>
            <a:endParaRPr sz="1700">
              <a:solidFill>
                <a:srgbClr val="FF9900"/>
              </a:solidFill>
              <a:latin typeface="Arial"/>
              <a:ea typeface="Arial"/>
              <a:cs typeface="Arial"/>
              <a:sym typeface="Arial"/>
            </a:endParaRPr>
          </a:p>
          <a:p>
            <a:pPr indent="-336550" lvl="0" marL="457200" rtl="0" algn="l">
              <a:lnSpc>
                <a:spcPct val="150000"/>
              </a:lnSpc>
              <a:spcBef>
                <a:spcPts val="0"/>
              </a:spcBef>
              <a:spcAft>
                <a:spcPts val="0"/>
              </a:spcAft>
              <a:buClr>
                <a:srgbClr val="FF9900"/>
              </a:buClr>
              <a:buSzPts val="1700"/>
              <a:buFont typeface="Arial"/>
              <a:buChar char="●"/>
            </a:pPr>
            <a:r>
              <a:rPr lang="en" sz="1700">
                <a:solidFill>
                  <a:srgbClr val="FF9900"/>
                </a:solidFill>
                <a:latin typeface="Arial"/>
                <a:ea typeface="Arial"/>
                <a:cs typeface="Arial"/>
                <a:sym typeface="Arial"/>
              </a:rPr>
              <a:t>Fewer, smaller connectors are needed, </a:t>
            </a:r>
            <a:r>
              <a:rPr lang="en" sz="1700">
                <a:solidFill>
                  <a:srgbClr val="FF9900"/>
                </a:solidFill>
                <a:latin typeface="Arial"/>
                <a:ea typeface="Arial"/>
                <a:cs typeface="Arial"/>
                <a:sym typeface="Arial"/>
              </a:rPr>
              <a:t>therefore it is also cheaper.</a:t>
            </a:r>
            <a:endParaRPr sz="1700">
              <a:solidFill>
                <a:srgbClr val="FF9900"/>
              </a:solidFill>
              <a:latin typeface="Arial"/>
              <a:ea typeface="Arial"/>
              <a:cs typeface="Arial"/>
              <a:sym typeface="Arial"/>
            </a:endParaRPr>
          </a:p>
          <a:p>
            <a:pPr indent="-336550" lvl="0" marL="457200" rtl="0" algn="l">
              <a:lnSpc>
                <a:spcPct val="150000"/>
              </a:lnSpc>
              <a:spcBef>
                <a:spcPts val="0"/>
              </a:spcBef>
              <a:spcAft>
                <a:spcPts val="0"/>
              </a:spcAft>
              <a:buClr>
                <a:srgbClr val="FF9900"/>
              </a:buClr>
              <a:buSzPts val="1700"/>
              <a:buFont typeface="Arial"/>
              <a:buChar char="●"/>
            </a:pPr>
            <a:r>
              <a:rPr lang="en" sz="1700">
                <a:solidFill>
                  <a:srgbClr val="FF9900"/>
                </a:solidFill>
                <a:latin typeface="Arial"/>
                <a:ea typeface="Arial"/>
                <a:cs typeface="Arial"/>
                <a:sym typeface="Arial"/>
              </a:rPr>
              <a:t>More reliable over greater distances.</a:t>
            </a:r>
            <a:endParaRPr sz="1700">
              <a:solidFill>
                <a:srgbClr val="FF9900"/>
              </a:solidFill>
              <a:latin typeface="Arial"/>
              <a:ea typeface="Arial"/>
              <a:cs typeface="Arial"/>
              <a:sym typeface="Arial"/>
            </a:endParaRPr>
          </a:p>
          <a:p>
            <a:pPr indent="-336550" lvl="0" marL="457200" rtl="0" algn="l">
              <a:lnSpc>
                <a:spcPct val="150000"/>
              </a:lnSpc>
              <a:spcBef>
                <a:spcPts val="0"/>
              </a:spcBef>
              <a:spcAft>
                <a:spcPts val="0"/>
              </a:spcAft>
              <a:buClr>
                <a:srgbClr val="FF9900"/>
              </a:buClr>
              <a:buSzPts val="1700"/>
              <a:buFont typeface="Arial"/>
              <a:buChar char="●"/>
            </a:pPr>
            <a:r>
              <a:rPr lang="en" sz="1700">
                <a:solidFill>
                  <a:srgbClr val="FF9900"/>
                </a:solidFill>
                <a:latin typeface="Arial"/>
                <a:ea typeface="Arial"/>
                <a:cs typeface="Arial"/>
                <a:sym typeface="Arial"/>
              </a:rPr>
              <a:t>Less ‘Crosstalk’.</a:t>
            </a:r>
            <a:endParaRPr sz="1700">
              <a:solidFill>
                <a:srgbClr val="FF9900"/>
              </a:solidFill>
              <a:latin typeface="Arial"/>
              <a:ea typeface="Arial"/>
              <a:cs typeface="Arial"/>
              <a:sym typeface="Arial"/>
            </a:endParaRPr>
          </a:p>
          <a:p>
            <a:pPr indent="0" lvl="0" marL="457200" rtl="0" algn="l">
              <a:lnSpc>
                <a:spcPct val="150000"/>
              </a:lnSpc>
              <a:spcBef>
                <a:spcPts val="0"/>
              </a:spcBef>
              <a:spcAft>
                <a:spcPts val="0"/>
              </a:spcAft>
              <a:buNone/>
            </a:pPr>
            <a:r>
              <a:t/>
            </a:r>
            <a:endParaRPr sz="1700">
              <a:solidFill>
                <a:srgbClr val="FF9900"/>
              </a:solidFill>
              <a:latin typeface="Arial"/>
              <a:ea typeface="Arial"/>
              <a:cs typeface="Arial"/>
              <a:sym typeface="Arial"/>
            </a:endParaRPr>
          </a:p>
          <a:p>
            <a:pPr indent="0" lvl="0" marL="0" rtl="0" algn="l">
              <a:lnSpc>
                <a:spcPct val="115000"/>
              </a:lnSpc>
              <a:spcBef>
                <a:spcPts val="1500"/>
              </a:spcBef>
              <a:spcAft>
                <a:spcPts val="800"/>
              </a:spcAft>
              <a:buSzPts val="2000"/>
              <a:buNone/>
            </a:pPr>
            <a:r>
              <a:t/>
            </a:r>
            <a:endParaRPr b="1" sz="2200"/>
          </a:p>
        </p:txBody>
      </p:sp>
      <p:sp>
        <p:nvSpPr>
          <p:cNvPr id="330" name="Google Shape;330;p22"/>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331" name="Google Shape;331;p22"/>
          <p:cNvGrpSpPr/>
          <p:nvPr/>
        </p:nvGrpSpPr>
        <p:grpSpPr>
          <a:xfrm>
            <a:off x="6969081" y="728453"/>
            <a:ext cx="1870877" cy="3042366"/>
            <a:chOff x="6123875" y="728477"/>
            <a:chExt cx="2715745" cy="3830730"/>
          </a:xfrm>
        </p:grpSpPr>
        <p:sp>
          <p:nvSpPr>
            <p:cNvPr id="332" name="Google Shape;332;p22"/>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3" name="Google Shape;333;p22"/>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4" name="Google Shape;334;p22"/>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5" name="Google Shape;335;p22"/>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6" name="Google Shape;336;p22"/>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7" name="Google Shape;337;p22"/>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8" name="Google Shape;338;p22"/>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9" name="Google Shape;339;p22"/>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0" name="Google Shape;340;p22"/>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1" name="Google Shape;341;p22"/>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2" name="Google Shape;342;p22"/>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3" name="Google Shape;343;p22"/>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4" name="Google Shape;344;p22"/>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5" name="Google Shape;345;p22"/>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6" name="Google Shape;346;p22"/>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7" name="Google Shape;347;p22"/>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8" name="Google Shape;348;p22"/>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9" name="Google Shape;349;p22"/>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0" name="Google Shape;350;p22"/>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1" name="Google Shape;351;p22"/>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2" name="Google Shape;352;p22"/>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3" name="Google Shape;353;p22"/>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4" name="Google Shape;354;p22"/>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5" name="Google Shape;355;p22"/>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6" name="Google Shape;356;p22"/>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3"/>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Serial v Parallel</a:t>
            </a:r>
            <a:endParaRPr/>
          </a:p>
        </p:txBody>
      </p:sp>
      <p:sp>
        <p:nvSpPr>
          <p:cNvPr id="362" name="Google Shape;362;p23"/>
          <p:cNvSpPr txBox="1"/>
          <p:nvPr>
            <p:ph idx="2" type="body"/>
          </p:nvPr>
        </p:nvSpPr>
        <p:spPr>
          <a:xfrm>
            <a:off x="855200" y="1353950"/>
            <a:ext cx="6333000" cy="34182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2000"/>
              <a:buNone/>
            </a:pPr>
            <a:r>
              <a:rPr lang="en" sz="1600">
                <a:solidFill>
                  <a:srgbClr val="FF9900"/>
                </a:solidFill>
                <a:latin typeface="Arial"/>
                <a:ea typeface="Arial"/>
                <a:cs typeface="Arial"/>
                <a:sym typeface="Arial"/>
              </a:rPr>
              <a:t>Although parallel transmission can transfer data faster, it requires more transmission channels than serial transmission. </a:t>
            </a:r>
            <a:endParaRPr sz="1600">
              <a:solidFill>
                <a:srgbClr val="FF9900"/>
              </a:solidFill>
              <a:latin typeface="Arial"/>
              <a:ea typeface="Arial"/>
              <a:cs typeface="Arial"/>
              <a:sym typeface="Arial"/>
            </a:endParaRPr>
          </a:p>
          <a:p>
            <a:pPr indent="0" lvl="0" marL="0" rtl="0" algn="l">
              <a:lnSpc>
                <a:spcPct val="150000"/>
              </a:lnSpc>
              <a:spcBef>
                <a:spcPts val="1500"/>
              </a:spcBef>
              <a:spcAft>
                <a:spcPts val="0"/>
              </a:spcAft>
              <a:buSzPts val="2000"/>
              <a:buNone/>
            </a:pPr>
            <a:r>
              <a:rPr lang="en" sz="1600">
                <a:solidFill>
                  <a:srgbClr val="FF9900"/>
                </a:solidFill>
                <a:latin typeface="Arial"/>
                <a:ea typeface="Arial"/>
                <a:cs typeface="Arial"/>
                <a:sym typeface="Arial"/>
              </a:rPr>
              <a:t>This means that data bits can be out of sync, depending on transfer distance and how fast each bit loads. </a:t>
            </a:r>
            <a:endParaRPr sz="1600">
              <a:solidFill>
                <a:srgbClr val="FF9900"/>
              </a:solidFill>
              <a:latin typeface="Arial"/>
              <a:ea typeface="Arial"/>
              <a:cs typeface="Arial"/>
              <a:sym typeface="Arial"/>
            </a:endParaRPr>
          </a:p>
          <a:p>
            <a:pPr indent="0" lvl="0" marL="0" rtl="0" algn="l">
              <a:lnSpc>
                <a:spcPct val="150000"/>
              </a:lnSpc>
              <a:spcBef>
                <a:spcPts val="1500"/>
              </a:spcBef>
              <a:spcAft>
                <a:spcPts val="0"/>
              </a:spcAft>
              <a:buSzPts val="2000"/>
              <a:buNone/>
            </a:pPr>
            <a:r>
              <a:rPr lang="en" sz="1600">
                <a:solidFill>
                  <a:srgbClr val="FF9900"/>
                </a:solidFill>
                <a:latin typeface="Arial"/>
                <a:ea typeface="Arial"/>
                <a:cs typeface="Arial"/>
                <a:sym typeface="Arial"/>
              </a:rPr>
              <a:t>A simple of example of where this can be seen is with a voice over IP (VOIP) call when distortion or interference is noticeable. It can also be seen when there is skipping or interference on a video stream.</a:t>
            </a:r>
            <a:endParaRPr sz="1600">
              <a:solidFill>
                <a:srgbClr val="FF9900"/>
              </a:solidFill>
              <a:latin typeface="Arial"/>
              <a:ea typeface="Arial"/>
              <a:cs typeface="Arial"/>
              <a:sym typeface="Arial"/>
            </a:endParaRPr>
          </a:p>
          <a:p>
            <a:pPr indent="0" lvl="0" marL="0" rtl="0" algn="l">
              <a:lnSpc>
                <a:spcPct val="115000"/>
              </a:lnSpc>
              <a:spcBef>
                <a:spcPts val="1500"/>
              </a:spcBef>
              <a:spcAft>
                <a:spcPts val="800"/>
              </a:spcAft>
              <a:buSzPts val="2000"/>
              <a:buNone/>
            </a:pPr>
            <a:r>
              <a:t/>
            </a:r>
            <a:endParaRPr b="1" sz="2200"/>
          </a:p>
        </p:txBody>
      </p:sp>
      <p:sp>
        <p:nvSpPr>
          <p:cNvPr id="363" name="Google Shape;363;p23"/>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364" name="Google Shape;364;p23"/>
          <p:cNvGrpSpPr/>
          <p:nvPr/>
        </p:nvGrpSpPr>
        <p:grpSpPr>
          <a:xfrm>
            <a:off x="6969082" y="728453"/>
            <a:ext cx="1870878" cy="3042366"/>
            <a:chOff x="6123875" y="728477"/>
            <a:chExt cx="2715746" cy="3830730"/>
          </a:xfrm>
        </p:grpSpPr>
        <p:sp>
          <p:nvSpPr>
            <p:cNvPr id="365" name="Google Shape;365;p23"/>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6" name="Google Shape;366;p23"/>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7" name="Google Shape;367;p23"/>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8" name="Google Shape;368;p23"/>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9" name="Google Shape;369;p23"/>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0" name="Google Shape;370;p23"/>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1" name="Google Shape;371;p23"/>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2" name="Google Shape;372;p23"/>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3" name="Google Shape;373;p23"/>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4" name="Google Shape;374;p23"/>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5" name="Google Shape;375;p23"/>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6" name="Google Shape;376;p23"/>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7" name="Google Shape;377;p23"/>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8" name="Google Shape;378;p23"/>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9" name="Google Shape;379;p23"/>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0" name="Google Shape;380;p23"/>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1" name="Google Shape;381;p23"/>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2" name="Google Shape;382;p23"/>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3" name="Google Shape;383;p23"/>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4" name="Google Shape;384;p23"/>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5" name="Google Shape;385;p23"/>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6" name="Google Shape;386;p23"/>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7" name="Google Shape;387;p23"/>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8" name="Google Shape;388;p23"/>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9" name="Google Shape;389;p23"/>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4"/>
          <p:cNvSpPr txBox="1"/>
          <p:nvPr>
            <p:ph type="title"/>
          </p:nvPr>
        </p:nvSpPr>
        <p:spPr>
          <a:xfrm>
            <a:off x="855300" y="836000"/>
            <a:ext cx="53070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Serial v Parallel</a:t>
            </a:r>
            <a:endParaRPr/>
          </a:p>
        </p:txBody>
      </p:sp>
      <p:sp>
        <p:nvSpPr>
          <p:cNvPr id="395" name="Google Shape;395;p24"/>
          <p:cNvSpPr txBox="1"/>
          <p:nvPr>
            <p:ph idx="12" type="sldNum"/>
          </p:nvPr>
        </p:nvSpPr>
        <p:spPr>
          <a:xfrm>
            <a:off x="8693400" y="4749850"/>
            <a:ext cx="450600" cy="347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396" name="Google Shape;396;p24"/>
          <p:cNvPicPr preferRelativeResize="0"/>
          <p:nvPr/>
        </p:nvPicPr>
        <p:blipFill rotWithShape="1">
          <a:blip r:embed="rId3">
            <a:alphaModFix/>
          </a:blip>
          <a:srcRect b="0" l="0" r="0" t="18804"/>
          <a:stretch/>
        </p:blipFill>
        <p:spPr>
          <a:xfrm>
            <a:off x="152400" y="1393900"/>
            <a:ext cx="7881873" cy="3597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5"/>
          <p:cNvSpPr txBox="1"/>
          <p:nvPr>
            <p:ph type="title"/>
          </p:nvPr>
        </p:nvSpPr>
        <p:spPr>
          <a:xfrm>
            <a:off x="855300" y="836000"/>
            <a:ext cx="53070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Serial v Parallel</a:t>
            </a:r>
            <a:endParaRPr/>
          </a:p>
        </p:txBody>
      </p:sp>
      <p:sp>
        <p:nvSpPr>
          <p:cNvPr id="402" name="Google Shape;402;p25"/>
          <p:cNvSpPr txBox="1"/>
          <p:nvPr>
            <p:ph idx="12" type="sldNum"/>
          </p:nvPr>
        </p:nvSpPr>
        <p:spPr>
          <a:xfrm>
            <a:off x="8693400" y="4749850"/>
            <a:ext cx="450600" cy="347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403" name="Google Shape;403;p25"/>
          <p:cNvPicPr preferRelativeResize="0"/>
          <p:nvPr/>
        </p:nvPicPr>
        <p:blipFill>
          <a:blip r:embed="rId3">
            <a:alphaModFix/>
          </a:blip>
          <a:stretch>
            <a:fillRect/>
          </a:stretch>
        </p:blipFill>
        <p:spPr>
          <a:xfrm>
            <a:off x="152400" y="1384700"/>
            <a:ext cx="7543800" cy="3486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6"/>
          <p:cNvSpPr txBox="1"/>
          <p:nvPr>
            <p:ph idx="12" type="sldNum"/>
          </p:nvPr>
        </p:nvSpPr>
        <p:spPr>
          <a:xfrm>
            <a:off x="8693400" y="4749850"/>
            <a:ext cx="450600" cy="347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409" name="Google Shape;409;p26"/>
          <p:cNvPicPr preferRelativeResize="0"/>
          <p:nvPr/>
        </p:nvPicPr>
        <p:blipFill>
          <a:blip r:embed="rId3">
            <a:alphaModFix/>
          </a:blip>
          <a:stretch>
            <a:fillRect/>
          </a:stretch>
        </p:blipFill>
        <p:spPr>
          <a:xfrm>
            <a:off x="155613" y="550125"/>
            <a:ext cx="8832775" cy="4043250"/>
          </a:xfrm>
          <a:prstGeom prst="rect">
            <a:avLst/>
          </a:prstGeom>
          <a:noFill/>
          <a:ln>
            <a:noFill/>
          </a:ln>
        </p:spPr>
      </p:pic>
      <p:sp>
        <p:nvSpPr>
          <p:cNvPr id="410" name="Google Shape;410;p26"/>
          <p:cNvSpPr/>
          <p:nvPr/>
        </p:nvSpPr>
        <p:spPr>
          <a:xfrm>
            <a:off x="1129050" y="3233850"/>
            <a:ext cx="5338500" cy="127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0"/>
                                        </p:tgtEl>
                                      </p:cBhvr>
                                    </p:animEffect>
                                    <p:set>
                                      <p:cBhvr>
                                        <p:cTn dur="1" fill="hold">
                                          <p:stCondLst>
                                            <p:cond delay="1000"/>
                                          </p:stCondLst>
                                        </p:cTn>
                                        <p:tgtEl>
                                          <p:spTgt spid="4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7"/>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Communication Methods</a:t>
            </a:r>
            <a:endParaRPr/>
          </a:p>
        </p:txBody>
      </p:sp>
      <p:sp>
        <p:nvSpPr>
          <p:cNvPr id="416" name="Google Shape;416;p27"/>
          <p:cNvSpPr txBox="1"/>
          <p:nvPr>
            <p:ph idx="1" type="body"/>
          </p:nvPr>
        </p:nvSpPr>
        <p:spPr>
          <a:xfrm>
            <a:off x="855300" y="1353950"/>
            <a:ext cx="6739200" cy="3033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a:t>Transmission has two ADDITIONAL classifications:</a:t>
            </a:r>
            <a:endParaRPr/>
          </a:p>
          <a:p>
            <a:pPr indent="0" lvl="0" marL="0" rtl="0" algn="l">
              <a:lnSpc>
                <a:spcPct val="115000"/>
              </a:lnSpc>
              <a:spcBef>
                <a:spcPts val="800"/>
              </a:spcBef>
              <a:spcAft>
                <a:spcPts val="0"/>
              </a:spcAft>
              <a:buSzPts val="2400"/>
              <a:buNone/>
            </a:pPr>
            <a:r>
              <a:rPr lang="en">
                <a:solidFill>
                  <a:srgbClr val="FF9900"/>
                </a:solidFill>
              </a:rPr>
              <a:t>Synchronous</a:t>
            </a:r>
            <a:endParaRPr>
              <a:solidFill>
                <a:srgbClr val="FF9900"/>
              </a:solidFill>
            </a:endParaRPr>
          </a:p>
          <a:p>
            <a:pPr indent="0" lvl="0" marL="0" rtl="0" algn="l">
              <a:lnSpc>
                <a:spcPct val="115000"/>
              </a:lnSpc>
              <a:spcBef>
                <a:spcPts val="800"/>
              </a:spcBef>
              <a:spcAft>
                <a:spcPts val="0"/>
              </a:spcAft>
              <a:buSzPts val="2400"/>
              <a:buNone/>
            </a:pPr>
            <a:r>
              <a:rPr lang="en"/>
              <a:t>and</a:t>
            </a:r>
            <a:endParaRPr/>
          </a:p>
          <a:p>
            <a:pPr indent="0" lvl="0" marL="0" rtl="0" algn="l">
              <a:lnSpc>
                <a:spcPct val="115000"/>
              </a:lnSpc>
              <a:spcBef>
                <a:spcPts val="800"/>
              </a:spcBef>
              <a:spcAft>
                <a:spcPts val="800"/>
              </a:spcAft>
              <a:buSzPts val="2400"/>
              <a:buNone/>
            </a:pPr>
            <a:r>
              <a:rPr lang="en">
                <a:solidFill>
                  <a:srgbClr val="FF9900"/>
                </a:solidFill>
              </a:rPr>
              <a:t>Asynchronous</a:t>
            </a:r>
            <a:endParaRPr>
              <a:solidFill>
                <a:srgbClr val="FF9900"/>
              </a:solidFill>
            </a:endParaRPr>
          </a:p>
        </p:txBody>
      </p:sp>
      <p:sp>
        <p:nvSpPr>
          <p:cNvPr id="417" name="Google Shape;417;p27"/>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418" name="Google Shape;418;p27"/>
          <p:cNvGrpSpPr/>
          <p:nvPr/>
        </p:nvGrpSpPr>
        <p:grpSpPr>
          <a:xfrm>
            <a:off x="6123875" y="728477"/>
            <a:ext cx="2715745" cy="3830730"/>
            <a:chOff x="6123875" y="728477"/>
            <a:chExt cx="2715745" cy="3830730"/>
          </a:xfrm>
        </p:grpSpPr>
        <p:sp>
          <p:nvSpPr>
            <p:cNvPr id="419" name="Google Shape;419;p27"/>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0" name="Google Shape;420;p27"/>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1" name="Google Shape;421;p27"/>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2" name="Google Shape;422;p27"/>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3" name="Google Shape;423;p27"/>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4" name="Google Shape;424;p27"/>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5" name="Google Shape;425;p27"/>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6" name="Google Shape;426;p27"/>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7" name="Google Shape;427;p27"/>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8" name="Google Shape;428;p27"/>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9" name="Google Shape;429;p27"/>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0" name="Google Shape;430;p27"/>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1" name="Google Shape;431;p27"/>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2" name="Google Shape;432;p27"/>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3" name="Google Shape;433;p27"/>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4" name="Google Shape;434;p27"/>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5" name="Google Shape;435;p27"/>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6" name="Google Shape;436;p27"/>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7" name="Google Shape;437;p27"/>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8" name="Google Shape;438;p27"/>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9" name="Google Shape;439;p27"/>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0" name="Google Shape;440;p27"/>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1" name="Google Shape;441;p27"/>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2" name="Google Shape;442;p27"/>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3" name="Google Shape;443;p27"/>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8"/>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Communication Methods</a:t>
            </a:r>
            <a:endParaRPr/>
          </a:p>
        </p:txBody>
      </p:sp>
      <p:sp>
        <p:nvSpPr>
          <p:cNvPr id="449" name="Google Shape;449;p2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cxnSp>
        <p:nvCxnSpPr>
          <p:cNvPr id="450" name="Google Shape;450;p28"/>
          <p:cNvCxnSpPr>
            <a:stCxn id="451" idx="2"/>
            <a:endCxn id="452" idx="1"/>
          </p:cNvCxnSpPr>
          <p:nvPr/>
        </p:nvCxnSpPr>
        <p:spPr>
          <a:xfrm>
            <a:off x="1175575" y="2938600"/>
            <a:ext cx="838500" cy="838200"/>
          </a:xfrm>
          <a:prstGeom prst="bentConnector3">
            <a:avLst>
              <a:gd fmla="val 49991" name="adj1"/>
            </a:avLst>
          </a:prstGeom>
          <a:noFill/>
          <a:ln cap="flat" cmpd="sng" w="9525">
            <a:solidFill>
              <a:srgbClr val="C2C2C2"/>
            </a:solidFill>
            <a:prstDash val="solid"/>
            <a:round/>
            <a:headEnd len="sm" w="sm" type="none"/>
            <a:tailEnd len="sm" w="sm" type="none"/>
          </a:ln>
        </p:spPr>
      </p:cxnSp>
      <p:cxnSp>
        <p:nvCxnSpPr>
          <p:cNvPr id="453" name="Google Shape;453;p28"/>
          <p:cNvCxnSpPr>
            <a:stCxn id="451" idx="2"/>
            <a:endCxn id="454" idx="1"/>
          </p:cNvCxnSpPr>
          <p:nvPr/>
        </p:nvCxnSpPr>
        <p:spPr>
          <a:xfrm flipH="1" rot="10800000">
            <a:off x="1175575" y="2050600"/>
            <a:ext cx="838500" cy="888000"/>
          </a:xfrm>
          <a:prstGeom prst="bentConnector3">
            <a:avLst>
              <a:gd fmla="val 49991" name="adj1"/>
            </a:avLst>
          </a:prstGeom>
          <a:noFill/>
          <a:ln cap="flat" cmpd="sng" w="9525">
            <a:solidFill>
              <a:srgbClr val="C2C2C2"/>
            </a:solidFill>
            <a:prstDash val="solid"/>
            <a:round/>
            <a:headEnd len="sm" w="sm" type="none"/>
            <a:tailEnd len="sm" w="sm" type="none"/>
          </a:ln>
        </p:spPr>
      </p:cxnSp>
      <p:sp>
        <p:nvSpPr>
          <p:cNvPr id="451" name="Google Shape;451;p28"/>
          <p:cNvSpPr/>
          <p:nvPr/>
        </p:nvSpPr>
        <p:spPr>
          <a:xfrm rot="-5400000">
            <a:off x="-707675" y="2675950"/>
            <a:ext cx="3241200" cy="525300"/>
          </a:xfrm>
          <a:prstGeom prst="roundRect">
            <a:avLst>
              <a:gd fmla="val 16667" name="adj"/>
            </a:avLst>
          </a:prstGeom>
          <a:solidFill>
            <a:srgbClr val="840D35"/>
          </a:solidFill>
          <a:ln cap="flat" cmpd="sng" w="9525">
            <a:solidFill>
              <a:srgbClr val="840D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Communication Methods</a:t>
            </a:r>
            <a:endParaRPr sz="1100">
              <a:solidFill>
                <a:srgbClr val="FFFFFF"/>
              </a:solidFill>
              <a:latin typeface="Roboto"/>
              <a:ea typeface="Roboto"/>
              <a:cs typeface="Roboto"/>
              <a:sym typeface="Roboto"/>
            </a:endParaRPr>
          </a:p>
        </p:txBody>
      </p:sp>
      <p:sp>
        <p:nvSpPr>
          <p:cNvPr id="454" name="Google Shape;454;p28"/>
          <p:cNvSpPr/>
          <p:nvPr/>
        </p:nvSpPr>
        <p:spPr>
          <a:xfrm>
            <a:off x="2013926" y="1719625"/>
            <a:ext cx="2169900" cy="662100"/>
          </a:xfrm>
          <a:prstGeom prst="roundRect">
            <a:avLst>
              <a:gd fmla="val 16667" name="adj"/>
            </a:avLst>
          </a:prstGeom>
          <a:solidFill>
            <a:srgbClr val="B61249"/>
          </a:solidFill>
          <a:ln cap="flat" cmpd="sng" w="9525">
            <a:solidFill>
              <a:srgbClr val="B6124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Roboto"/>
                <a:ea typeface="Roboto"/>
                <a:cs typeface="Roboto"/>
                <a:sym typeface="Roboto"/>
              </a:rPr>
              <a:t>Serial</a:t>
            </a:r>
            <a:endParaRPr sz="1500">
              <a:solidFill>
                <a:srgbClr val="FFFFFF"/>
              </a:solidFill>
              <a:latin typeface="Roboto"/>
              <a:ea typeface="Roboto"/>
              <a:cs typeface="Roboto"/>
              <a:sym typeface="Roboto"/>
            </a:endParaRPr>
          </a:p>
        </p:txBody>
      </p:sp>
      <p:sp>
        <p:nvSpPr>
          <p:cNvPr id="452" name="Google Shape;452;p28"/>
          <p:cNvSpPr/>
          <p:nvPr/>
        </p:nvSpPr>
        <p:spPr>
          <a:xfrm>
            <a:off x="2013925" y="3434575"/>
            <a:ext cx="2200800" cy="684300"/>
          </a:xfrm>
          <a:prstGeom prst="roundRect">
            <a:avLst>
              <a:gd fmla="val 16667" name="adj"/>
            </a:avLst>
          </a:prstGeom>
          <a:solidFill>
            <a:srgbClr val="B61249"/>
          </a:solidFill>
          <a:ln cap="flat" cmpd="sng" w="9525">
            <a:solidFill>
              <a:srgbClr val="B612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500">
                <a:solidFill>
                  <a:srgbClr val="FFFFFF"/>
                </a:solidFill>
                <a:latin typeface="Roboto"/>
                <a:ea typeface="Roboto"/>
                <a:cs typeface="Roboto"/>
                <a:sym typeface="Roboto"/>
              </a:rPr>
              <a:t>Parallel</a:t>
            </a:r>
            <a:endParaRPr sz="1500">
              <a:solidFill>
                <a:srgbClr val="FFFFFF"/>
              </a:solidFill>
              <a:latin typeface="Roboto"/>
              <a:ea typeface="Roboto"/>
              <a:cs typeface="Roboto"/>
              <a:sym typeface="Roboto"/>
            </a:endParaRPr>
          </a:p>
        </p:txBody>
      </p:sp>
      <p:sp>
        <p:nvSpPr>
          <p:cNvPr id="455" name="Google Shape;455;p28"/>
          <p:cNvSpPr/>
          <p:nvPr/>
        </p:nvSpPr>
        <p:spPr>
          <a:xfrm>
            <a:off x="5406150" y="1378825"/>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500">
                <a:solidFill>
                  <a:srgbClr val="FFFFFF"/>
                </a:solidFill>
                <a:latin typeface="Roboto"/>
                <a:ea typeface="Roboto"/>
                <a:cs typeface="Roboto"/>
                <a:sym typeface="Roboto"/>
              </a:rPr>
              <a:t>Synchronous</a:t>
            </a:r>
            <a:endParaRPr sz="1500">
              <a:solidFill>
                <a:srgbClr val="FFFFFF"/>
              </a:solidFill>
              <a:latin typeface="Roboto"/>
              <a:ea typeface="Roboto"/>
              <a:cs typeface="Roboto"/>
              <a:sym typeface="Roboto"/>
            </a:endParaRPr>
          </a:p>
        </p:txBody>
      </p:sp>
      <p:sp>
        <p:nvSpPr>
          <p:cNvPr id="456" name="Google Shape;456;p28"/>
          <p:cNvSpPr/>
          <p:nvPr/>
        </p:nvSpPr>
        <p:spPr>
          <a:xfrm>
            <a:off x="5406150" y="2344225"/>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500">
                <a:solidFill>
                  <a:srgbClr val="FFFFFF"/>
                </a:solidFill>
                <a:latin typeface="Roboto"/>
                <a:ea typeface="Roboto"/>
                <a:cs typeface="Roboto"/>
                <a:sym typeface="Roboto"/>
              </a:rPr>
              <a:t>Asynchronous</a:t>
            </a:r>
            <a:endParaRPr sz="1500">
              <a:solidFill>
                <a:srgbClr val="FFFFFF"/>
              </a:solidFill>
              <a:latin typeface="Roboto"/>
              <a:ea typeface="Roboto"/>
              <a:cs typeface="Roboto"/>
              <a:sym typeface="Roboto"/>
            </a:endParaRPr>
          </a:p>
        </p:txBody>
      </p:sp>
      <p:cxnSp>
        <p:nvCxnSpPr>
          <p:cNvPr id="457" name="Google Shape;457;p28"/>
          <p:cNvCxnSpPr>
            <a:stCxn id="454" idx="3"/>
            <a:endCxn id="455" idx="1"/>
          </p:cNvCxnSpPr>
          <p:nvPr/>
        </p:nvCxnSpPr>
        <p:spPr>
          <a:xfrm flipH="1" rot="10800000">
            <a:off x="4183826" y="1641475"/>
            <a:ext cx="1222200" cy="409200"/>
          </a:xfrm>
          <a:prstGeom prst="bentConnector3">
            <a:avLst>
              <a:gd fmla="val 50005" name="adj1"/>
            </a:avLst>
          </a:prstGeom>
          <a:noFill/>
          <a:ln cap="flat" cmpd="sng" w="9525">
            <a:solidFill>
              <a:srgbClr val="C2C2C2"/>
            </a:solidFill>
            <a:prstDash val="solid"/>
            <a:round/>
            <a:headEnd len="sm" w="sm" type="none"/>
            <a:tailEnd len="sm" w="sm" type="none"/>
          </a:ln>
        </p:spPr>
      </p:cxnSp>
      <p:cxnSp>
        <p:nvCxnSpPr>
          <p:cNvPr id="458" name="Google Shape;458;p28"/>
          <p:cNvCxnSpPr>
            <a:stCxn id="454" idx="3"/>
            <a:endCxn id="456" idx="1"/>
          </p:cNvCxnSpPr>
          <p:nvPr/>
        </p:nvCxnSpPr>
        <p:spPr>
          <a:xfrm>
            <a:off x="4183826" y="2050675"/>
            <a:ext cx="1222200" cy="556200"/>
          </a:xfrm>
          <a:prstGeom prst="bentConnector3">
            <a:avLst>
              <a:gd fmla="val 50005" name="adj1"/>
            </a:avLst>
          </a:prstGeom>
          <a:noFill/>
          <a:ln cap="flat" cmpd="sng" w="9525">
            <a:solidFill>
              <a:srgbClr val="C2C2C2"/>
            </a:solidFill>
            <a:prstDash val="solid"/>
            <a:round/>
            <a:headEnd len="sm" w="sm" type="none"/>
            <a:tailEnd len="sm" w="sm" type="none"/>
          </a:ln>
        </p:spPr>
      </p:cxnSp>
      <p:sp>
        <p:nvSpPr>
          <p:cNvPr id="459" name="Google Shape;459;p28"/>
          <p:cNvSpPr/>
          <p:nvPr/>
        </p:nvSpPr>
        <p:spPr>
          <a:xfrm>
            <a:off x="5451075" y="3145488"/>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500">
                <a:solidFill>
                  <a:srgbClr val="FFFFFF"/>
                </a:solidFill>
                <a:latin typeface="Roboto"/>
                <a:ea typeface="Roboto"/>
                <a:cs typeface="Roboto"/>
                <a:sym typeface="Roboto"/>
              </a:rPr>
              <a:t>Synchronous</a:t>
            </a:r>
            <a:endParaRPr sz="1500">
              <a:solidFill>
                <a:srgbClr val="FFFFFF"/>
              </a:solidFill>
              <a:latin typeface="Roboto"/>
              <a:ea typeface="Roboto"/>
              <a:cs typeface="Roboto"/>
              <a:sym typeface="Roboto"/>
            </a:endParaRPr>
          </a:p>
        </p:txBody>
      </p:sp>
      <p:sp>
        <p:nvSpPr>
          <p:cNvPr id="460" name="Google Shape;460;p28"/>
          <p:cNvSpPr/>
          <p:nvPr/>
        </p:nvSpPr>
        <p:spPr>
          <a:xfrm>
            <a:off x="5451075" y="3946763"/>
            <a:ext cx="2020500" cy="525300"/>
          </a:xfrm>
          <a:prstGeom prst="roundRect">
            <a:avLst>
              <a:gd fmla="val 16667" name="adj"/>
            </a:avLst>
          </a:prstGeom>
          <a:solidFill>
            <a:srgbClr val="E1165A"/>
          </a:solidFill>
          <a:ln cap="flat" cmpd="sng" w="9525">
            <a:solidFill>
              <a:srgbClr val="E1165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500">
                <a:solidFill>
                  <a:srgbClr val="FFFFFF"/>
                </a:solidFill>
                <a:latin typeface="Roboto"/>
                <a:ea typeface="Roboto"/>
                <a:cs typeface="Roboto"/>
                <a:sym typeface="Roboto"/>
              </a:rPr>
              <a:t>Asynchronous</a:t>
            </a:r>
            <a:endParaRPr sz="1500">
              <a:solidFill>
                <a:srgbClr val="FFFFFF"/>
              </a:solidFill>
              <a:latin typeface="Roboto"/>
              <a:ea typeface="Roboto"/>
              <a:cs typeface="Roboto"/>
              <a:sym typeface="Roboto"/>
            </a:endParaRPr>
          </a:p>
        </p:txBody>
      </p:sp>
      <p:cxnSp>
        <p:nvCxnSpPr>
          <p:cNvPr id="461" name="Google Shape;461;p28"/>
          <p:cNvCxnSpPr>
            <a:endCxn id="459" idx="1"/>
          </p:cNvCxnSpPr>
          <p:nvPr/>
        </p:nvCxnSpPr>
        <p:spPr>
          <a:xfrm flipH="1" rot="10800000">
            <a:off x="4221675" y="3408138"/>
            <a:ext cx="1229400" cy="3645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462" name="Google Shape;462;p28"/>
          <p:cNvCxnSpPr>
            <a:endCxn id="460" idx="1"/>
          </p:cNvCxnSpPr>
          <p:nvPr/>
        </p:nvCxnSpPr>
        <p:spPr>
          <a:xfrm>
            <a:off x="4225275" y="3772613"/>
            <a:ext cx="1225800" cy="436800"/>
          </a:xfrm>
          <a:prstGeom prst="bentConnector3">
            <a:avLst>
              <a:gd fmla="val 50000"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9"/>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Communication Methods</a:t>
            </a:r>
            <a:endParaRPr/>
          </a:p>
        </p:txBody>
      </p:sp>
      <p:sp>
        <p:nvSpPr>
          <p:cNvPr id="468" name="Google Shape;468;p29"/>
          <p:cNvSpPr txBox="1"/>
          <p:nvPr>
            <p:ph idx="1" type="body"/>
          </p:nvPr>
        </p:nvSpPr>
        <p:spPr>
          <a:xfrm>
            <a:off x="532875" y="1353950"/>
            <a:ext cx="64530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
              <a:t>Synchronous Data Transmission</a:t>
            </a:r>
            <a:endParaRPr/>
          </a:p>
          <a:p>
            <a:pPr indent="-406400" lvl="1" marL="914400" rtl="0" algn="l">
              <a:lnSpc>
                <a:spcPct val="100000"/>
              </a:lnSpc>
              <a:spcBef>
                <a:spcPts val="0"/>
              </a:spcBef>
              <a:spcAft>
                <a:spcPts val="0"/>
              </a:spcAft>
              <a:buClr>
                <a:srgbClr val="FF9900"/>
              </a:buClr>
              <a:buSzPts val="2800"/>
              <a:buChar char="‧"/>
            </a:pPr>
            <a:r>
              <a:rPr lang="en" sz="1600">
                <a:solidFill>
                  <a:srgbClr val="FF9900"/>
                </a:solidFill>
                <a:latin typeface="Arial"/>
                <a:ea typeface="Arial"/>
                <a:cs typeface="Arial"/>
                <a:sym typeface="Arial"/>
              </a:rPr>
              <a:t>Data bits are transmitted as a continuous stream in time with a master clock. </a:t>
            </a:r>
            <a:endParaRPr sz="1600">
              <a:solidFill>
                <a:srgbClr val="FF9900"/>
              </a:solidFill>
              <a:latin typeface="Arial"/>
              <a:ea typeface="Arial"/>
              <a:cs typeface="Arial"/>
              <a:sym typeface="Arial"/>
            </a:endParaRPr>
          </a:p>
          <a:p>
            <a:pPr indent="-406400" lvl="1" marL="914400" rtl="0" algn="l">
              <a:lnSpc>
                <a:spcPct val="100000"/>
              </a:lnSpc>
              <a:spcBef>
                <a:spcPts val="0"/>
              </a:spcBef>
              <a:spcAft>
                <a:spcPts val="0"/>
              </a:spcAft>
              <a:buClr>
                <a:srgbClr val="FF9900"/>
              </a:buClr>
              <a:buSzPts val="2800"/>
              <a:buChar char="‧"/>
            </a:pPr>
            <a:r>
              <a:rPr lang="en" sz="1600">
                <a:solidFill>
                  <a:srgbClr val="FF9900"/>
                </a:solidFill>
                <a:latin typeface="Arial"/>
                <a:ea typeface="Arial"/>
                <a:cs typeface="Arial"/>
                <a:sym typeface="Arial"/>
              </a:rPr>
              <a:t>Data transmitter and receiver use a synchronized clock frequency; therefore, start bits, stop bits, and gaps are not needed. </a:t>
            </a:r>
            <a:endParaRPr sz="1600">
              <a:solidFill>
                <a:srgbClr val="FF9900"/>
              </a:solidFill>
              <a:latin typeface="Arial"/>
              <a:ea typeface="Arial"/>
              <a:cs typeface="Arial"/>
              <a:sym typeface="Arial"/>
            </a:endParaRPr>
          </a:p>
          <a:p>
            <a:pPr indent="-406400" lvl="1" marL="914400" rtl="0" algn="l">
              <a:lnSpc>
                <a:spcPct val="100000"/>
              </a:lnSpc>
              <a:spcBef>
                <a:spcPts val="0"/>
              </a:spcBef>
              <a:spcAft>
                <a:spcPts val="0"/>
              </a:spcAft>
              <a:buClr>
                <a:srgbClr val="FF9900"/>
              </a:buClr>
              <a:buSzPts val="2800"/>
              <a:buChar char="‧"/>
            </a:pPr>
            <a:r>
              <a:rPr lang="en" sz="1600">
                <a:solidFill>
                  <a:srgbClr val="FF9900"/>
                </a:solidFill>
                <a:latin typeface="Arial"/>
                <a:ea typeface="Arial"/>
                <a:cs typeface="Arial"/>
                <a:sym typeface="Arial"/>
              </a:rPr>
              <a:t>Data moves faster and timing errors are less frequent because the transmitter and receiver time is synced. </a:t>
            </a:r>
            <a:endParaRPr sz="1600">
              <a:solidFill>
                <a:srgbClr val="FF9900"/>
              </a:solidFill>
              <a:latin typeface="Arial"/>
              <a:ea typeface="Arial"/>
              <a:cs typeface="Arial"/>
              <a:sym typeface="Arial"/>
            </a:endParaRPr>
          </a:p>
          <a:p>
            <a:pPr indent="-406400" lvl="1" marL="914400" rtl="0" algn="l">
              <a:lnSpc>
                <a:spcPct val="100000"/>
              </a:lnSpc>
              <a:spcBef>
                <a:spcPts val="0"/>
              </a:spcBef>
              <a:spcAft>
                <a:spcPts val="0"/>
              </a:spcAft>
              <a:buClr>
                <a:srgbClr val="FF9900"/>
              </a:buClr>
              <a:buSzPts val="2800"/>
              <a:buChar char="‧"/>
            </a:pPr>
            <a:r>
              <a:rPr lang="en" sz="1600">
                <a:solidFill>
                  <a:srgbClr val="FF9900"/>
                </a:solidFill>
                <a:latin typeface="Arial"/>
                <a:ea typeface="Arial"/>
                <a:cs typeface="Arial"/>
                <a:sym typeface="Arial"/>
              </a:rPr>
              <a:t>Usually more expensive than Asynchronous transmission</a:t>
            </a:r>
            <a:endParaRPr>
              <a:solidFill>
                <a:srgbClr val="FF9900"/>
              </a:solidFill>
            </a:endParaRPr>
          </a:p>
          <a:p>
            <a:pPr indent="0" lvl="0" marL="0" rtl="0" algn="l">
              <a:lnSpc>
                <a:spcPct val="115000"/>
              </a:lnSpc>
              <a:spcBef>
                <a:spcPts val="1500"/>
              </a:spcBef>
              <a:spcAft>
                <a:spcPts val="800"/>
              </a:spcAft>
              <a:buSzPts val="2400"/>
              <a:buNone/>
            </a:pPr>
            <a:r>
              <a:t/>
            </a:r>
            <a:endParaRPr/>
          </a:p>
        </p:txBody>
      </p:sp>
      <p:sp>
        <p:nvSpPr>
          <p:cNvPr id="469" name="Google Shape;469;p2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470" name="Google Shape;470;p29"/>
          <p:cNvGrpSpPr/>
          <p:nvPr/>
        </p:nvGrpSpPr>
        <p:grpSpPr>
          <a:xfrm>
            <a:off x="6123875" y="728477"/>
            <a:ext cx="2715746" cy="3830730"/>
            <a:chOff x="6123875" y="728477"/>
            <a:chExt cx="2715746" cy="3830730"/>
          </a:xfrm>
        </p:grpSpPr>
        <p:sp>
          <p:nvSpPr>
            <p:cNvPr id="471" name="Google Shape;471;p29"/>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2" name="Google Shape;472;p29"/>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3" name="Google Shape;473;p29"/>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4" name="Google Shape;474;p29"/>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5" name="Google Shape;475;p29"/>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6" name="Google Shape;476;p29"/>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7" name="Google Shape;477;p29"/>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8" name="Google Shape;478;p29"/>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9" name="Google Shape;479;p29"/>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0" name="Google Shape;480;p29"/>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1" name="Google Shape;481;p29"/>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2" name="Google Shape;482;p29"/>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3" name="Google Shape;483;p29"/>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4" name="Google Shape;484;p29"/>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5" name="Google Shape;485;p29"/>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6" name="Google Shape;486;p29"/>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7" name="Google Shape;487;p29"/>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8" name="Google Shape;488;p29"/>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9" name="Google Shape;489;p29"/>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0" name="Google Shape;490;p29"/>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1" name="Google Shape;491;p29"/>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2" name="Google Shape;492;p29"/>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3" name="Google Shape;493;p29"/>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4" name="Google Shape;494;p29"/>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5" name="Google Shape;495;p29"/>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0" st="0"/>
                                            </p:txEl>
                                          </p:spTgt>
                                        </p:tgtEl>
                                        <p:attrNameLst>
                                          <p:attrName>style.visibility</p:attrName>
                                        </p:attrNameLst>
                                      </p:cBhvr>
                                      <p:to>
                                        <p:strVal val="visible"/>
                                      </p:to>
                                    </p:set>
                                    <p:animEffect filter="fade" transition="in">
                                      <p:cBhvr>
                                        <p:cTn dur="1000"/>
                                        <p:tgtEl>
                                          <p:spTgt spid="4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1" st="1"/>
                                            </p:txEl>
                                          </p:spTgt>
                                        </p:tgtEl>
                                        <p:attrNameLst>
                                          <p:attrName>style.visibility</p:attrName>
                                        </p:attrNameLst>
                                      </p:cBhvr>
                                      <p:to>
                                        <p:strVal val="visible"/>
                                      </p:to>
                                    </p:set>
                                    <p:animEffect filter="fade" transition="in">
                                      <p:cBhvr>
                                        <p:cTn dur="1000"/>
                                        <p:tgtEl>
                                          <p:spTgt spid="4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2" st="2"/>
                                            </p:txEl>
                                          </p:spTgt>
                                        </p:tgtEl>
                                        <p:attrNameLst>
                                          <p:attrName>style.visibility</p:attrName>
                                        </p:attrNameLst>
                                      </p:cBhvr>
                                      <p:to>
                                        <p:strVal val="visible"/>
                                      </p:to>
                                    </p:set>
                                    <p:animEffect filter="fade" transition="in">
                                      <p:cBhvr>
                                        <p:cTn dur="1000"/>
                                        <p:tgtEl>
                                          <p:spTgt spid="4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3" st="3"/>
                                            </p:txEl>
                                          </p:spTgt>
                                        </p:tgtEl>
                                        <p:attrNameLst>
                                          <p:attrName>style.visibility</p:attrName>
                                        </p:attrNameLst>
                                      </p:cBhvr>
                                      <p:to>
                                        <p:strVal val="visible"/>
                                      </p:to>
                                    </p:set>
                                    <p:animEffect filter="fade" transition="in">
                                      <p:cBhvr>
                                        <p:cTn dur="1000"/>
                                        <p:tgtEl>
                                          <p:spTgt spid="4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4" st="4"/>
                                            </p:txEl>
                                          </p:spTgt>
                                        </p:tgtEl>
                                        <p:attrNameLst>
                                          <p:attrName>style.visibility</p:attrName>
                                        </p:attrNameLst>
                                      </p:cBhvr>
                                      <p:to>
                                        <p:strVal val="visible"/>
                                      </p:to>
                                    </p:set>
                                    <p:animEffect filter="fade" transition="in">
                                      <p:cBhvr>
                                        <p:cTn dur="1000"/>
                                        <p:tgtEl>
                                          <p:spTgt spid="4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5" st="5"/>
                                            </p:txEl>
                                          </p:spTgt>
                                        </p:tgtEl>
                                        <p:attrNameLst>
                                          <p:attrName>style.visibility</p:attrName>
                                        </p:attrNameLst>
                                      </p:cBhvr>
                                      <p:to>
                                        <p:strVal val="visible"/>
                                      </p:to>
                                    </p:set>
                                    <p:animEffect filter="fade" transition="in">
                                      <p:cBhvr>
                                        <p:cTn dur="1000"/>
                                        <p:tgtEl>
                                          <p:spTgt spid="46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2"/>
          <p:cNvSpPr txBox="1"/>
          <p:nvPr>
            <p:ph type="ctrTitle"/>
          </p:nvPr>
        </p:nvSpPr>
        <p:spPr>
          <a:xfrm>
            <a:off x="855300" y="1363125"/>
            <a:ext cx="5110800" cy="241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Glossary of Terms</a:t>
            </a:r>
            <a:endParaRPr/>
          </a:p>
        </p:txBody>
      </p:sp>
      <p:pic>
        <p:nvPicPr>
          <p:cNvPr id="107" name="Google Shape;107;p12"/>
          <p:cNvPicPr preferRelativeResize="0"/>
          <p:nvPr/>
        </p:nvPicPr>
        <p:blipFill>
          <a:blip r:embed="rId3">
            <a:alphaModFix/>
          </a:blip>
          <a:stretch>
            <a:fillRect/>
          </a:stretch>
        </p:blipFill>
        <p:spPr>
          <a:xfrm>
            <a:off x="6095475" y="521538"/>
            <a:ext cx="2873100" cy="4100424"/>
          </a:xfrm>
          <a:prstGeom prst="rect">
            <a:avLst/>
          </a:prstGeom>
          <a:noFill/>
          <a:ln>
            <a:noFill/>
          </a:ln>
        </p:spPr>
      </p:pic>
      <p:sp>
        <p:nvSpPr>
          <p:cNvPr id="108" name="Google Shape;108;p12"/>
          <p:cNvSpPr txBox="1"/>
          <p:nvPr/>
        </p:nvSpPr>
        <p:spPr>
          <a:xfrm>
            <a:off x="6509975" y="1473950"/>
            <a:ext cx="2180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Barlow"/>
                <a:ea typeface="Barlow"/>
                <a:cs typeface="Barlow"/>
                <a:sym typeface="Barlow"/>
              </a:rPr>
              <a:t>Create</a:t>
            </a:r>
            <a:r>
              <a:rPr b="1" lang="en" sz="1800">
                <a:latin typeface="Barlow"/>
                <a:ea typeface="Barlow"/>
                <a:cs typeface="Barlow"/>
                <a:sym typeface="Barlow"/>
              </a:rPr>
              <a:t> a Glossary of terms and their definitions</a:t>
            </a:r>
            <a:endParaRPr b="1" sz="1800">
              <a:latin typeface="Barlow"/>
              <a:ea typeface="Barlow"/>
              <a:cs typeface="Barlow"/>
              <a:sym typeface="Barlo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0"/>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Communication Methods</a:t>
            </a:r>
            <a:endParaRPr/>
          </a:p>
        </p:txBody>
      </p:sp>
      <p:sp>
        <p:nvSpPr>
          <p:cNvPr id="501" name="Google Shape;501;p30"/>
          <p:cNvSpPr txBox="1"/>
          <p:nvPr>
            <p:ph idx="1" type="body"/>
          </p:nvPr>
        </p:nvSpPr>
        <p:spPr>
          <a:xfrm>
            <a:off x="502150" y="1353950"/>
            <a:ext cx="5621700" cy="30339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
              <a:t>Asynchronous Data Transmission</a:t>
            </a:r>
            <a:endParaRPr/>
          </a:p>
          <a:p>
            <a:pPr indent="-412750" lvl="1" marL="914400" rtl="0" algn="l">
              <a:lnSpc>
                <a:spcPct val="100000"/>
              </a:lnSpc>
              <a:spcBef>
                <a:spcPts val="0"/>
              </a:spcBef>
              <a:spcAft>
                <a:spcPts val="0"/>
              </a:spcAft>
              <a:buClr>
                <a:srgbClr val="FF9900"/>
              </a:buClr>
              <a:buSzPts val="2900"/>
              <a:buChar char="‧"/>
            </a:pPr>
            <a:r>
              <a:rPr lang="en" sz="1700">
                <a:solidFill>
                  <a:srgbClr val="FF9900"/>
                </a:solidFill>
                <a:latin typeface="Arial"/>
                <a:ea typeface="Arial"/>
                <a:cs typeface="Arial"/>
                <a:sym typeface="Arial"/>
              </a:rPr>
              <a:t>Data bits can be sent at any point in time. </a:t>
            </a:r>
            <a:endParaRPr sz="1700">
              <a:solidFill>
                <a:srgbClr val="FF9900"/>
              </a:solidFill>
              <a:latin typeface="Arial"/>
              <a:ea typeface="Arial"/>
              <a:cs typeface="Arial"/>
              <a:sym typeface="Arial"/>
            </a:endParaRPr>
          </a:p>
          <a:p>
            <a:pPr indent="-412750" lvl="1" marL="914400" rtl="0" algn="l">
              <a:lnSpc>
                <a:spcPct val="100000"/>
              </a:lnSpc>
              <a:spcBef>
                <a:spcPts val="0"/>
              </a:spcBef>
              <a:spcAft>
                <a:spcPts val="0"/>
              </a:spcAft>
              <a:buClr>
                <a:srgbClr val="FF9900"/>
              </a:buClr>
              <a:buSzPts val="2900"/>
              <a:buChar char="‧"/>
            </a:pPr>
            <a:r>
              <a:rPr lang="en" sz="1700">
                <a:solidFill>
                  <a:srgbClr val="FF9900"/>
                </a:solidFill>
                <a:latin typeface="Arial"/>
                <a:ea typeface="Arial"/>
                <a:cs typeface="Arial"/>
                <a:sym typeface="Arial"/>
              </a:rPr>
              <a:t>Stop bits and start bits are used between data bytes to synchronize the transmitter and receiver and to ensure that the data is transmitted correctly. </a:t>
            </a:r>
            <a:endParaRPr sz="1700">
              <a:solidFill>
                <a:srgbClr val="FF9900"/>
              </a:solidFill>
              <a:latin typeface="Arial"/>
              <a:ea typeface="Arial"/>
              <a:cs typeface="Arial"/>
              <a:sym typeface="Arial"/>
            </a:endParaRPr>
          </a:p>
          <a:p>
            <a:pPr indent="-412750" lvl="1" marL="914400" rtl="0" algn="l">
              <a:lnSpc>
                <a:spcPct val="100000"/>
              </a:lnSpc>
              <a:spcBef>
                <a:spcPts val="0"/>
              </a:spcBef>
              <a:spcAft>
                <a:spcPts val="0"/>
              </a:spcAft>
              <a:buClr>
                <a:srgbClr val="FF9900"/>
              </a:buClr>
              <a:buSzPts val="2900"/>
              <a:buChar char="‧"/>
            </a:pPr>
            <a:r>
              <a:rPr lang="en" sz="1700">
                <a:solidFill>
                  <a:srgbClr val="FF9900"/>
                </a:solidFill>
                <a:latin typeface="Arial"/>
                <a:ea typeface="Arial"/>
                <a:cs typeface="Arial"/>
                <a:sym typeface="Arial"/>
              </a:rPr>
              <a:t>The time between sending and receiving data bits is not constant, so gaps are used to provide time between transmissions.</a:t>
            </a:r>
            <a:endParaRPr sz="2900">
              <a:solidFill>
                <a:srgbClr val="FF9900"/>
              </a:solidFill>
            </a:endParaRPr>
          </a:p>
          <a:p>
            <a:pPr indent="0" lvl="0" marL="914400" rtl="0" algn="l">
              <a:lnSpc>
                <a:spcPct val="115000"/>
              </a:lnSpc>
              <a:spcBef>
                <a:spcPts val="800"/>
              </a:spcBef>
              <a:spcAft>
                <a:spcPts val="800"/>
              </a:spcAft>
              <a:buSzPts val="2400"/>
              <a:buNone/>
            </a:pPr>
            <a:r>
              <a:t/>
            </a:r>
            <a:endParaRPr/>
          </a:p>
        </p:txBody>
      </p:sp>
      <p:sp>
        <p:nvSpPr>
          <p:cNvPr id="502" name="Google Shape;502;p3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503" name="Google Shape;503;p30"/>
          <p:cNvGrpSpPr/>
          <p:nvPr/>
        </p:nvGrpSpPr>
        <p:grpSpPr>
          <a:xfrm>
            <a:off x="6123875" y="728477"/>
            <a:ext cx="2715746" cy="3830730"/>
            <a:chOff x="6123875" y="728477"/>
            <a:chExt cx="2715746" cy="3830730"/>
          </a:xfrm>
        </p:grpSpPr>
        <p:sp>
          <p:nvSpPr>
            <p:cNvPr id="504" name="Google Shape;504;p30"/>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5" name="Google Shape;505;p30"/>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6" name="Google Shape;506;p30"/>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7" name="Google Shape;507;p30"/>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8" name="Google Shape;508;p30"/>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9" name="Google Shape;509;p30"/>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0" name="Google Shape;510;p30"/>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1" name="Google Shape;511;p30"/>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2" name="Google Shape;512;p30"/>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3" name="Google Shape;513;p30"/>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4" name="Google Shape;514;p30"/>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5" name="Google Shape;515;p30"/>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6" name="Google Shape;516;p30"/>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7" name="Google Shape;517;p30"/>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8" name="Google Shape;518;p30"/>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9" name="Google Shape;519;p30"/>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0" name="Google Shape;520;p30"/>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1" name="Google Shape;521;p30"/>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2" name="Google Shape;522;p30"/>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3" name="Google Shape;523;p30"/>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4" name="Google Shape;524;p30"/>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5" name="Google Shape;525;p30"/>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6" name="Google Shape;526;p30"/>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7" name="Google Shape;527;p30"/>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8" name="Google Shape;528;p30"/>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0" st="0"/>
                                            </p:txEl>
                                          </p:spTgt>
                                        </p:tgtEl>
                                        <p:attrNameLst>
                                          <p:attrName>style.visibility</p:attrName>
                                        </p:attrNameLst>
                                      </p:cBhvr>
                                      <p:to>
                                        <p:strVal val="visible"/>
                                      </p:to>
                                    </p:set>
                                    <p:animEffect filter="fade" transition="in">
                                      <p:cBhvr>
                                        <p:cTn dur="1000"/>
                                        <p:tgtEl>
                                          <p:spTgt spid="5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1" st="1"/>
                                            </p:txEl>
                                          </p:spTgt>
                                        </p:tgtEl>
                                        <p:attrNameLst>
                                          <p:attrName>style.visibility</p:attrName>
                                        </p:attrNameLst>
                                      </p:cBhvr>
                                      <p:to>
                                        <p:strVal val="visible"/>
                                      </p:to>
                                    </p:set>
                                    <p:animEffect filter="fade" transition="in">
                                      <p:cBhvr>
                                        <p:cTn dur="1000"/>
                                        <p:tgtEl>
                                          <p:spTgt spid="5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2" st="2"/>
                                            </p:txEl>
                                          </p:spTgt>
                                        </p:tgtEl>
                                        <p:attrNameLst>
                                          <p:attrName>style.visibility</p:attrName>
                                        </p:attrNameLst>
                                      </p:cBhvr>
                                      <p:to>
                                        <p:strVal val="visible"/>
                                      </p:to>
                                    </p:set>
                                    <p:animEffect filter="fade" transition="in">
                                      <p:cBhvr>
                                        <p:cTn dur="1000"/>
                                        <p:tgtEl>
                                          <p:spTgt spid="5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3" st="3"/>
                                            </p:txEl>
                                          </p:spTgt>
                                        </p:tgtEl>
                                        <p:attrNameLst>
                                          <p:attrName>style.visibility</p:attrName>
                                        </p:attrNameLst>
                                      </p:cBhvr>
                                      <p:to>
                                        <p:strVal val="visible"/>
                                      </p:to>
                                    </p:set>
                                    <p:animEffect filter="fade" transition="in">
                                      <p:cBhvr>
                                        <p:cTn dur="1000"/>
                                        <p:tgtEl>
                                          <p:spTgt spid="5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xEl>
                                              <p:pRg end="4" st="4"/>
                                            </p:txEl>
                                          </p:spTgt>
                                        </p:tgtEl>
                                        <p:attrNameLst>
                                          <p:attrName>style.visibility</p:attrName>
                                        </p:attrNameLst>
                                      </p:cBhvr>
                                      <p:to>
                                        <p:strVal val="visible"/>
                                      </p:to>
                                    </p:set>
                                    <p:animEffect filter="fade" transition="in">
                                      <p:cBhvr>
                                        <p:cTn dur="1000"/>
                                        <p:tgtEl>
                                          <p:spTgt spid="50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1"/>
          <p:cNvSpPr txBox="1"/>
          <p:nvPr>
            <p:ph idx="1" type="body"/>
          </p:nvPr>
        </p:nvSpPr>
        <p:spPr>
          <a:xfrm>
            <a:off x="855300" y="1324275"/>
            <a:ext cx="5307000" cy="3425700"/>
          </a:xfrm>
          <a:prstGeom prst="rect">
            <a:avLst/>
          </a:prstGeom>
          <a:noFill/>
          <a:ln>
            <a:noFill/>
          </a:ln>
        </p:spPr>
        <p:txBody>
          <a:bodyPr anchorCtr="0" anchor="t" bIns="0" lIns="0" spcFirstLastPara="1" rIns="0" wrap="square" tIns="0">
            <a:noAutofit/>
          </a:bodyPr>
          <a:lstStyle/>
          <a:p>
            <a:pPr indent="-361950" lvl="0" marL="457200" rtl="0" algn="l">
              <a:lnSpc>
                <a:spcPct val="115000"/>
              </a:lnSpc>
              <a:spcBef>
                <a:spcPts val="0"/>
              </a:spcBef>
              <a:spcAft>
                <a:spcPts val="0"/>
              </a:spcAft>
              <a:buClr>
                <a:srgbClr val="FF9900"/>
              </a:buClr>
              <a:buSzPts val="2100"/>
              <a:buFont typeface="Arial"/>
              <a:buChar char="╸"/>
            </a:pPr>
            <a:r>
              <a:rPr lang="en" sz="2100">
                <a:solidFill>
                  <a:srgbClr val="FF9900"/>
                </a:solidFill>
                <a:latin typeface="Arial"/>
                <a:ea typeface="Arial"/>
                <a:cs typeface="Arial"/>
                <a:sym typeface="Arial"/>
              </a:rPr>
              <a:t>The start bit is used to signal the beginning of a frame. </a:t>
            </a:r>
            <a:endParaRPr sz="2100">
              <a:solidFill>
                <a:srgbClr val="FF9900"/>
              </a:solidFill>
              <a:latin typeface="Arial"/>
              <a:ea typeface="Arial"/>
              <a:cs typeface="Arial"/>
              <a:sym typeface="Arial"/>
            </a:endParaRPr>
          </a:p>
          <a:p>
            <a:pPr indent="-361950" lvl="0" marL="457200" rtl="0" algn="l">
              <a:lnSpc>
                <a:spcPct val="115000"/>
              </a:lnSpc>
              <a:spcBef>
                <a:spcPts val="0"/>
              </a:spcBef>
              <a:spcAft>
                <a:spcPts val="0"/>
              </a:spcAft>
              <a:buClr>
                <a:srgbClr val="FF9900"/>
              </a:buClr>
              <a:buSzPts val="2100"/>
              <a:buFont typeface="Arial"/>
              <a:buChar char="╸"/>
            </a:pPr>
            <a:r>
              <a:rPr lang="en" sz="2100">
                <a:solidFill>
                  <a:srgbClr val="FF9900"/>
                </a:solidFill>
                <a:latin typeface="Arial"/>
                <a:ea typeface="Arial"/>
                <a:cs typeface="Arial"/>
                <a:sym typeface="Arial"/>
              </a:rPr>
              <a:t>The stop bit is used to signal the end of a frame. </a:t>
            </a:r>
            <a:endParaRPr sz="2100">
              <a:solidFill>
                <a:srgbClr val="FF9900"/>
              </a:solidFill>
              <a:latin typeface="Arial"/>
              <a:ea typeface="Arial"/>
              <a:cs typeface="Arial"/>
              <a:sym typeface="Arial"/>
            </a:endParaRPr>
          </a:p>
          <a:p>
            <a:pPr indent="-361950" lvl="0" marL="457200" rtl="0" algn="l">
              <a:lnSpc>
                <a:spcPct val="115000"/>
              </a:lnSpc>
              <a:spcBef>
                <a:spcPts val="0"/>
              </a:spcBef>
              <a:spcAft>
                <a:spcPts val="0"/>
              </a:spcAft>
              <a:buClr>
                <a:srgbClr val="FF9900"/>
              </a:buClr>
              <a:buSzPts val="2100"/>
              <a:buFont typeface="Arial"/>
              <a:buChar char="╸"/>
            </a:pPr>
            <a:r>
              <a:rPr lang="en" sz="2100">
                <a:solidFill>
                  <a:srgbClr val="FF9900"/>
                </a:solidFill>
                <a:latin typeface="Arial"/>
                <a:ea typeface="Arial"/>
                <a:cs typeface="Arial"/>
                <a:sym typeface="Arial"/>
              </a:rPr>
              <a:t>The data is contained in the data bits and the parity bit is an extra bit that is often used to detect transmission errors.</a:t>
            </a:r>
            <a:endParaRPr sz="3000">
              <a:solidFill>
                <a:srgbClr val="FF9900"/>
              </a:solidFill>
            </a:endParaRPr>
          </a:p>
        </p:txBody>
      </p:sp>
      <p:sp>
        <p:nvSpPr>
          <p:cNvPr id="534" name="Google Shape;534;p31"/>
          <p:cNvSpPr txBox="1"/>
          <p:nvPr>
            <p:ph type="title"/>
          </p:nvPr>
        </p:nvSpPr>
        <p:spPr>
          <a:xfrm>
            <a:off x="855300" y="85905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b="0" lang="en">
                <a:solidFill>
                  <a:schemeClr val="dk1"/>
                </a:solidFill>
              </a:rPr>
              <a:t>Start &amp; Stop Bits (Asynchronous only)</a:t>
            </a:r>
            <a:endParaRPr b="0">
              <a:solidFill>
                <a:schemeClr val="dk1"/>
              </a:solidFill>
            </a:endParaRPr>
          </a:p>
        </p:txBody>
      </p:sp>
      <p:sp>
        <p:nvSpPr>
          <p:cNvPr id="535" name="Google Shape;535;p3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536" name="Google Shape;536;p31"/>
          <p:cNvGrpSpPr/>
          <p:nvPr/>
        </p:nvGrpSpPr>
        <p:grpSpPr>
          <a:xfrm>
            <a:off x="6123875" y="728477"/>
            <a:ext cx="2715746" cy="3830730"/>
            <a:chOff x="6123875" y="728477"/>
            <a:chExt cx="2715746" cy="3830730"/>
          </a:xfrm>
        </p:grpSpPr>
        <p:sp>
          <p:nvSpPr>
            <p:cNvPr id="537" name="Google Shape;537;p31"/>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8" name="Google Shape;538;p31"/>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9" name="Google Shape;539;p31"/>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0" name="Google Shape;540;p31"/>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1" name="Google Shape;541;p31"/>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2" name="Google Shape;542;p31"/>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3" name="Google Shape;543;p31"/>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4" name="Google Shape;544;p31"/>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5" name="Google Shape;545;p31"/>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6" name="Google Shape;546;p31"/>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7" name="Google Shape;547;p31"/>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8" name="Google Shape;548;p31"/>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9" name="Google Shape;549;p31"/>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0" name="Google Shape;550;p31"/>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1" name="Google Shape;551;p31"/>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2" name="Google Shape;552;p31"/>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3" name="Google Shape;553;p31"/>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4" name="Google Shape;554;p31"/>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5" name="Google Shape;555;p31"/>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6" name="Google Shape;556;p31"/>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7" name="Google Shape;557;p31"/>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8" name="Google Shape;558;p31"/>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9" name="Google Shape;559;p31"/>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0" name="Google Shape;560;p31"/>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1" name="Google Shape;561;p31"/>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xEl>
                                              <p:pRg end="0" st="0"/>
                                            </p:txEl>
                                          </p:spTgt>
                                        </p:tgtEl>
                                        <p:attrNameLst>
                                          <p:attrName>style.visibility</p:attrName>
                                        </p:attrNameLst>
                                      </p:cBhvr>
                                      <p:to>
                                        <p:strVal val="visible"/>
                                      </p:to>
                                    </p:set>
                                    <p:animEffect filter="fade" transition="in">
                                      <p:cBhvr>
                                        <p:cTn dur="1000"/>
                                        <p:tgtEl>
                                          <p:spTgt spid="5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xEl>
                                              <p:pRg end="1" st="1"/>
                                            </p:txEl>
                                          </p:spTgt>
                                        </p:tgtEl>
                                        <p:attrNameLst>
                                          <p:attrName>style.visibility</p:attrName>
                                        </p:attrNameLst>
                                      </p:cBhvr>
                                      <p:to>
                                        <p:strVal val="visible"/>
                                      </p:to>
                                    </p:set>
                                    <p:animEffect filter="fade" transition="in">
                                      <p:cBhvr>
                                        <p:cTn dur="1000"/>
                                        <p:tgtEl>
                                          <p:spTgt spid="5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xEl>
                                              <p:pRg end="2" st="2"/>
                                            </p:txEl>
                                          </p:spTgt>
                                        </p:tgtEl>
                                        <p:attrNameLst>
                                          <p:attrName>style.visibility</p:attrName>
                                        </p:attrNameLst>
                                      </p:cBhvr>
                                      <p:to>
                                        <p:strVal val="visible"/>
                                      </p:to>
                                    </p:set>
                                    <p:animEffect filter="fade" transition="in">
                                      <p:cBhvr>
                                        <p:cTn dur="1000"/>
                                        <p:tgtEl>
                                          <p:spTgt spid="53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32"/>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Asynchronous Data Transmission </a:t>
            </a:r>
            <a:endParaRPr/>
          </a:p>
        </p:txBody>
      </p:sp>
      <p:sp>
        <p:nvSpPr>
          <p:cNvPr id="567" name="Google Shape;567;p32"/>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568" name="Google Shape;568;p32"/>
          <p:cNvGrpSpPr/>
          <p:nvPr/>
        </p:nvGrpSpPr>
        <p:grpSpPr>
          <a:xfrm>
            <a:off x="7931505" y="3927481"/>
            <a:ext cx="927193" cy="875942"/>
            <a:chOff x="6928587" y="2421571"/>
            <a:chExt cx="761805" cy="683582"/>
          </a:xfrm>
        </p:grpSpPr>
        <p:sp>
          <p:nvSpPr>
            <p:cNvPr id="569" name="Google Shape;569;p32"/>
            <p:cNvSpPr/>
            <p:nvPr/>
          </p:nvSpPr>
          <p:spPr>
            <a:xfrm>
              <a:off x="7283789" y="2493529"/>
              <a:ext cx="406603" cy="430281"/>
            </a:xfrm>
            <a:custGeom>
              <a:rect b="b" l="l" r="r" t="t"/>
              <a:pathLst>
                <a:path extrusionOk="0" h="4302812" w="4066033">
                  <a:moveTo>
                    <a:pt x="3440299" y="2164555"/>
                  </a:moveTo>
                  <a:cubicBezTo>
                    <a:pt x="3440299" y="2201737"/>
                    <a:pt x="3439473" y="2238919"/>
                    <a:pt x="3436993" y="2273622"/>
                  </a:cubicBezTo>
                  <a:cubicBezTo>
                    <a:pt x="3792430" y="2543811"/>
                    <a:pt x="4066034" y="3123023"/>
                    <a:pt x="4066034" y="3632828"/>
                  </a:cubicBezTo>
                  <a:cubicBezTo>
                    <a:pt x="4066034" y="4188078"/>
                    <a:pt x="3741181" y="4450004"/>
                    <a:pt x="3340281" y="4218650"/>
                  </a:cubicBezTo>
                  <a:cubicBezTo>
                    <a:pt x="3339454" y="4217824"/>
                    <a:pt x="3338628" y="4217824"/>
                    <a:pt x="3337801" y="4216998"/>
                  </a:cubicBezTo>
                  <a:lnTo>
                    <a:pt x="819158" y="2765250"/>
                  </a:lnTo>
                  <a:cubicBezTo>
                    <a:pt x="818332" y="2764424"/>
                    <a:pt x="817505" y="2764424"/>
                    <a:pt x="815852" y="2763597"/>
                  </a:cubicBezTo>
                  <a:cubicBezTo>
                    <a:pt x="365356" y="2503324"/>
                    <a:pt x="0" y="1786952"/>
                    <a:pt x="0" y="1163122"/>
                  </a:cubicBezTo>
                  <a:cubicBezTo>
                    <a:pt x="0" y="578952"/>
                    <a:pt x="320720" y="282323"/>
                    <a:pt x="731539" y="461623"/>
                  </a:cubicBezTo>
                  <a:cubicBezTo>
                    <a:pt x="781961" y="60884"/>
                    <a:pt x="1050606" y="-111805"/>
                    <a:pt x="1374632" y="75757"/>
                  </a:cubicBezTo>
                  <a:cubicBezTo>
                    <a:pt x="1530032" y="165820"/>
                    <a:pt x="1673034" y="323636"/>
                    <a:pt x="1784624" y="513677"/>
                  </a:cubicBezTo>
                  <a:cubicBezTo>
                    <a:pt x="1946637" y="273234"/>
                    <a:pt x="2222721" y="212091"/>
                    <a:pt x="2535175" y="392216"/>
                  </a:cubicBezTo>
                  <a:cubicBezTo>
                    <a:pt x="3035267" y="679757"/>
                    <a:pt x="3440299" y="1473797"/>
                    <a:pt x="3440299" y="2164555"/>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0" name="Google Shape;570;p32"/>
            <p:cNvSpPr/>
            <p:nvPr/>
          </p:nvSpPr>
          <p:spPr>
            <a:xfrm>
              <a:off x="7242581" y="2533079"/>
              <a:ext cx="406603" cy="430281"/>
            </a:xfrm>
            <a:custGeom>
              <a:rect b="b" l="l" r="r" t="t"/>
              <a:pathLst>
                <a:path extrusionOk="0" h="4302812" w="4066033">
                  <a:moveTo>
                    <a:pt x="3440299" y="2164555"/>
                  </a:moveTo>
                  <a:cubicBezTo>
                    <a:pt x="3440299" y="2201737"/>
                    <a:pt x="3439473" y="2238919"/>
                    <a:pt x="3436993" y="2273622"/>
                  </a:cubicBezTo>
                  <a:cubicBezTo>
                    <a:pt x="3792430" y="2543811"/>
                    <a:pt x="4066034" y="3123023"/>
                    <a:pt x="4066034" y="3632828"/>
                  </a:cubicBezTo>
                  <a:cubicBezTo>
                    <a:pt x="4066034" y="4188078"/>
                    <a:pt x="3741181" y="4450004"/>
                    <a:pt x="3340281" y="4218650"/>
                  </a:cubicBezTo>
                  <a:cubicBezTo>
                    <a:pt x="3339454" y="4217824"/>
                    <a:pt x="3338628" y="4217824"/>
                    <a:pt x="3337801" y="4216998"/>
                  </a:cubicBezTo>
                  <a:lnTo>
                    <a:pt x="819158" y="2765250"/>
                  </a:lnTo>
                  <a:cubicBezTo>
                    <a:pt x="818332" y="2764424"/>
                    <a:pt x="817505" y="2764424"/>
                    <a:pt x="815852" y="2763597"/>
                  </a:cubicBezTo>
                  <a:cubicBezTo>
                    <a:pt x="365356" y="2503324"/>
                    <a:pt x="0" y="1786952"/>
                    <a:pt x="0" y="1163122"/>
                  </a:cubicBezTo>
                  <a:cubicBezTo>
                    <a:pt x="0" y="578952"/>
                    <a:pt x="320720" y="282323"/>
                    <a:pt x="731539" y="461623"/>
                  </a:cubicBezTo>
                  <a:cubicBezTo>
                    <a:pt x="781961" y="60884"/>
                    <a:pt x="1050606" y="-111805"/>
                    <a:pt x="1374632" y="75757"/>
                  </a:cubicBezTo>
                  <a:cubicBezTo>
                    <a:pt x="1530032" y="165820"/>
                    <a:pt x="1673034" y="323636"/>
                    <a:pt x="1784624" y="513677"/>
                  </a:cubicBezTo>
                  <a:cubicBezTo>
                    <a:pt x="1946637" y="273234"/>
                    <a:pt x="2222721" y="212091"/>
                    <a:pt x="2535175" y="392216"/>
                  </a:cubicBezTo>
                  <a:cubicBezTo>
                    <a:pt x="3035267" y="679757"/>
                    <a:pt x="3440299" y="1473797"/>
                    <a:pt x="3440299" y="2164555"/>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1" name="Google Shape;571;p32"/>
            <p:cNvSpPr/>
            <p:nvPr/>
          </p:nvSpPr>
          <p:spPr>
            <a:xfrm>
              <a:off x="7073805" y="2784444"/>
              <a:ext cx="70591" cy="120304"/>
            </a:xfrm>
            <a:custGeom>
              <a:rect b="b" l="l" r="r" t="t"/>
              <a:pathLst>
                <a:path extrusionOk="0" h="1203041" w="705914">
                  <a:moveTo>
                    <a:pt x="383541" y="351163"/>
                  </a:moveTo>
                  <a:lnTo>
                    <a:pt x="0" y="129723"/>
                  </a:lnTo>
                  <a:lnTo>
                    <a:pt x="0" y="0"/>
                  </a:lnTo>
                  <a:lnTo>
                    <a:pt x="383541" y="221439"/>
                  </a:lnTo>
                  <a:cubicBezTo>
                    <a:pt x="414952" y="239617"/>
                    <a:pt x="460415" y="275972"/>
                    <a:pt x="499265" y="332158"/>
                  </a:cubicBezTo>
                  <a:cubicBezTo>
                    <a:pt x="541421" y="392476"/>
                    <a:pt x="571179" y="468492"/>
                    <a:pt x="571179" y="551119"/>
                  </a:cubicBezTo>
                  <a:cubicBezTo>
                    <a:pt x="571179" y="642008"/>
                    <a:pt x="548034" y="694062"/>
                    <a:pt x="503398" y="708936"/>
                  </a:cubicBezTo>
                  <a:cubicBezTo>
                    <a:pt x="462068" y="722982"/>
                    <a:pt x="413299" y="699020"/>
                    <a:pt x="382715" y="681668"/>
                  </a:cubicBezTo>
                  <a:lnTo>
                    <a:pt x="224835" y="590779"/>
                  </a:lnTo>
                  <a:lnTo>
                    <a:pt x="224008" y="589953"/>
                  </a:lnTo>
                  <a:cubicBezTo>
                    <a:pt x="210782" y="581691"/>
                    <a:pt x="189291" y="574254"/>
                    <a:pt x="171932" y="579212"/>
                  </a:cubicBezTo>
                  <a:cubicBezTo>
                    <a:pt x="157880" y="583343"/>
                    <a:pt x="142175" y="597390"/>
                    <a:pt x="142175" y="647792"/>
                  </a:cubicBezTo>
                  <a:cubicBezTo>
                    <a:pt x="142175" y="698194"/>
                    <a:pt x="157880" y="729592"/>
                    <a:pt x="171106" y="747770"/>
                  </a:cubicBezTo>
                  <a:cubicBezTo>
                    <a:pt x="187638" y="770905"/>
                    <a:pt x="209129" y="787431"/>
                    <a:pt x="222355" y="794041"/>
                  </a:cubicBezTo>
                  <a:lnTo>
                    <a:pt x="224008" y="794867"/>
                  </a:lnTo>
                  <a:lnTo>
                    <a:pt x="705914" y="1073318"/>
                  </a:lnTo>
                  <a:lnTo>
                    <a:pt x="705914" y="1203042"/>
                  </a:lnTo>
                  <a:lnTo>
                    <a:pt x="226488" y="926243"/>
                  </a:lnTo>
                  <a:cubicBezTo>
                    <a:pt x="193424" y="908891"/>
                    <a:pt x="146308" y="872536"/>
                    <a:pt x="104978" y="814697"/>
                  </a:cubicBezTo>
                  <a:cubicBezTo>
                    <a:pt x="60342" y="751901"/>
                    <a:pt x="28931" y="671754"/>
                    <a:pt x="29758" y="582517"/>
                  </a:cubicBezTo>
                  <a:cubicBezTo>
                    <a:pt x="29758" y="494106"/>
                    <a:pt x="60342" y="448662"/>
                    <a:pt x="104978" y="436268"/>
                  </a:cubicBezTo>
                  <a:cubicBezTo>
                    <a:pt x="146308" y="424700"/>
                    <a:pt x="193424" y="441226"/>
                    <a:pt x="226488" y="461882"/>
                  </a:cubicBezTo>
                  <a:lnTo>
                    <a:pt x="382715" y="551945"/>
                  </a:lnTo>
                  <a:cubicBezTo>
                    <a:pt x="405033" y="565165"/>
                    <a:pt x="422391" y="570949"/>
                    <a:pt x="433137" y="566818"/>
                  </a:cubicBezTo>
                  <a:cubicBezTo>
                    <a:pt x="441403" y="564339"/>
                    <a:pt x="457935" y="551945"/>
                    <a:pt x="457935" y="485844"/>
                  </a:cubicBezTo>
                  <a:cubicBezTo>
                    <a:pt x="457935" y="443704"/>
                    <a:pt x="443883" y="415611"/>
                    <a:pt x="431484" y="396607"/>
                  </a:cubicBezTo>
                  <a:cubicBezTo>
                    <a:pt x="416605" y="375124"/>
                    <a:pt x="395940" y="358599"/>
                    <a:pt x="383541" y="351163"/>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2" name="Google Shape;572;p32"/>
            <p:cNvSpPr/>
            <p:nvPr/>
          </p:nvSpPr>
          <p:spPr>
            <a:xfrm>
              <a:off x="7054189" y="2765237"/>
              <a:ext cx="27939" cy="41909"/>
            </a:xfrm>
            <a:custGeom>
              <a:rect b="b" l="l" r="r" t="t"/>
              <a:pathLst>
                <a:path extrusionOk="0" h="419086" w="279389">
                  <a:moveTo>
                    <a:pt x="279390" y="290104"/>
                  </a:moveTo>
                  <a:cubicBezTo>
                    <a:pt x="279390" y="396692"/>
                    <a:pt x="216569" y="447094"/>
                    <a:pt x="139695" y="403303"/>
                  </a:cubicBezTo>
                  <a:cubicBezTo>
                    <a:pt x="62821" y="358684"/>
                    <a:pt x="0" y="236397"/>
                    <a:pt x="0" y="128982"/>
                  </a:cubicBezTo>
                  <a:cubicBezTo>
                    <a:pt x="0" y="22394"/>
                    <a:pt x="62821" y="-28008"/>
                    <a:pt x="139695" y="15784"/>
                  </a:cubicBezTo>
                  <a:cubicBezTo>
                    <a:pt x="216569" y="60402"/>
                    <a:pt x="279390" y="183516"/>
                    <a:pt x="279390" y="290104"/>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3" name="Google Shape;573;p32"/>
            <p:cNvSpPr/>
            <p:nvPr/>
          </p:nvSpPr>
          <p:spPr>
            <a:xfrm>
              <a:off x="7135782" y="2879768"/>
              <a:ext cx="27939" cy="41909"/>
            </a:xfrm>
            <a:custGeom>
              <a:rect b="b" l="l" r="r" t="t"/>
              <a:pathLst>
                <a:path extrusionOk="0" h="419086" w="279389">
                  <a:moveTo>
                    <a:pt x="279390" y="290104"/>
                  </a:moveTo>
                  <a:cubicBezTo>
                    <a:pt x="279390" y="396692"/>
                    <a:pt x="216568" y="447095"/>
                    <a:pt x="139695" y="403302"/>
                  </a:cubicBezTo>
                  <a:cubicBezTo>
                    <a:pt x="62821" y="358684"/>
                    <a:pt x="0" y="236397"/>
                    <a:pt x="0" y="128983"/>
                  </a:cubicBezTo>
                  <a:cubicBezTo>
                    <a:pt x="0" y="22394"/>
                    <a:pt x="62821" y="-28008"/>
                    <a:pt x="139695" y="15784"/>
                  </a:cubicBezTo>
                  <a:cubicBezTo>
                    <a:pt x="216568" y="60402"/>
                    <a:pt x="279390" y="183516"/>
                    <a:pt x="279390" y="290104"/>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4" name="Google Shape;574;p32"/>
            <p:cNvSpPr/>
            <p:nvPr/>
          </p:nvSpPr>
          <p:spPr>
            <a:xfrm>
              <a:off x="7229406" y="2634977"/>
              <a:ext cx="247979" cy="274155"/>
            </a:xfrm>
            <a:custGeom>
              <a:rect b="b" l="l" r="r" t="t"/>
              <a:pathLst>
                <a:path extrusionOk="0" h="2741547" w="2479792">
                  <a:moveTo>
                    <a:pt x="826" y="0"/>
                  </a:moveTo>
                  <a:lnTo>
                    <a:pt x="2479793" y="1430265"/>
                  </a:lnTo>
                  <a:lnTo>
                    <a:pt x="2479793" y="2741547"/>
                  </a:lnTo>
                  <a:lnTo>
                    <a:pt x="0" y="1311283"/>
                  </a:lnTo>
                  <a:lnTo>
                    <a:pt x="826"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5" name="Google Shape;575;p32"/>
            <p:cNvSpPr/>
            <p:nvPr/>
          </p:nvSpPr>
          <p:spPr>
            <a:xfrm>
              <a:off x="7196440" y="2651457"/>
              <a:ext cx="247896" cy="274155"/>
            </a:xfrm>
            <a:custGeom>
              <a:rect b="b" l="l" r="r" t="t"/>
              <a:pathLst>
                <a:path extrusionOk="0" h="2741547" w="2478965">
                  <a:moveTo>
                    <a:pt x="0" y="0"/>
                  </a:moveTo>
                  <a:lnTo>
                    <a:pt x="2478966" y="1430265"/>
                  </a:lnTo>
                  <a:lnTo>
                    <a:pt x="2478966" y="2741547"/>
                  </a:lnTo>
                  <a:lnTo>
                    <a:pt x="0" y="1311283"/>
                  </a:lnTo>
                  <a:lnTo>
                    <a:pt x="0" y="0"/>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6" name="Google Shape;576;p32"/>
            <p:cNvSpPr/>
            <p:nvPr/>
          </p:nvSpPr>
          <p:spPr>
            <a:xfrm>
              <a:off x="7218610" y="2716645"/>
              <a:ext cx="27939" cy="41535"/>
            </a:xfrm>
            <a:custGeom>
              <a:rect b="b" l="l" r="r" t="t"/>
              <a:pathLst>
                <a:path extrusionOk="0" h="415353" w="279389">
                  <a:moveTo>
                    <a:pt x="0" y="127116"/>
                  </a:moveTo>
                  <a:cubicBezTo>
                    <a:pt x="0" y="232878"/>
                    <a:pt x="62821" y="354339"/>
                    <a:pt x="139695" y="398957"/>
                  </a:cubicBezTo>
                  <a:cubicBezTo>
                    <a:pt x="216568" y="443575"/>
                    <a:pt x="279390" y="394000"/>
                    <a:pt x="279390" y="288238"/>
                  </a:cubicBezTo>
                  <a:cubicBezTo>
                    <a:pt x="279390" y="182476"/>
                    <a:pt x="216568" y="61015"/>
                    <a:pt x="139695" y="16396"/>
                  </a:cubicBezTo>
                  <a:cubicBezTo>
                    <a:pt x="62821" y="-28222"/>
                    <a:pt x="0" y="21354"/>
                    <a:pt x="0" y="12711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7" name="Google Shape;577;p32"/>
            <p:cNvSpPr/>
            <p:nvPr/>
          </p:nvSpPr>
          <p:spPr>
            <a:xfrm>
              <a:off x="7253472" y="2743810"/>
              <a:ext cx="12977" cy="19278"/>
            </a:xfrm>
            <a:custGeom>
              <a:rect b="b" l="l" r="r" t="t"/>
              <a:pathLst>
                <a:path extrusionOk="0" h="192778" w="129775">
                  <a:moveTo>
                    <a:pt x="0" y="58794"/>
                  </a:moveTo>
                  <a:cubicBezTo>
                    <a:pt x="0" y="107544"/>
                    <a:pt x="28931" y="164556"/>
                    <a:pt x="65301" y="185213"/>
                  </a:cubicBezTo>
                  <a:cubicBezTo>
                    <a:pt x="100845" y="205869"/>
                    <a:pt x="129776" y="182734"/>
                    <a:pt x="129776" y="133984"/>
                  </a:cubicBezTo>
                  <a:cubicBezTo>
                    <a:pt x="129776" y="85235"/>
                    <a:pt x="100845" y="28222"/>
                    <a:pt x="64475" y="7566"/>
                  </a:cubicBezTo>
                  <a:cubicBezTo>
                    <a:pt x="28931" y="-13091"/>
                    <a:pt x="0" y="10044"/>
                    <a:pt x="0" y="58794"/>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8" name="Google Shape;578;p32"/>
            <p:cNvSpPr/>
            <p:nvPr/>
          </p:nvSpPr>
          <p:spPr>
            <a:xfrm>
              <a:off x="7273334" y="2755263"/>
              <a:ext cx="12977" cy="19278"/>
            </a:xfrm>
            <a:custGeom>
              <a:rect b="b" l="l" r="r" t="t"/>
              <a:pathLst>
                <a:path extrusionOk="0" h="192778" w="129775">
                  <a:moveTo>
                    <a:pt x="0" y="58794"/>
                  </a:moveTo>
                  <a:cubicBezTo>
                    <a:pt x="0" y="107544"/>
                    <a:pt x="28931" y="164556"/>
                    <a:pt x="65301" y="185213"/>
                  </a:cubicBezTo>
                  <a:cubicBezTo>
                    <a:pt x="100845" y="205869"/>
                    <a:pt x="129776" y="182734"/>
                    <a:pt x="129776" y="133984"/>
                  </a:cubicBezTo>
                  <a:cubicBezTo>
                    <a:pt x="129776" y="85235"/>
                    <a:pt x="100845" y="28222"/>
                    <a:pt x="64475" y="7566"/>
                  </a:cubicBezTo>
                  <a:cubicBezTo>
                    <a:pt x="28931" y="-13091"/>
                    <a:pt x="0" y="10044"/>
                    <a:pt x="0" y="58794"/>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9" name="Google Shape;579;p32"/>
            <p:cNvSpPr/>
            <p:nvPr/>
          </p:nvSpPr>
          <p:spPr>
            <a:xfrm>
              <a:off x="7371492" y="2777770"/>
              <a:ext cx="9754" cy="80230"/>
            </a:xfrm>
            <a:custGeom>
              <a:rect b="b" l="l" r="r" t="t"/>
              <a:pathLst>
                <a:path extrusionOk="0" h="802303" w="97538">
                  <a:moveTo>
                    <a:pt x="97539" y="56186"/>
                  </a:moveTo>
                  <a:lnTo>
                    <a:pt x="97539" y="802303"/>
                  </a:lnTo>
                  <a:lnTo>
                    <a:pt x="0" y="746117"/>
                  </a:lnTo>
                  <a:lnTo>
                    <a:pt x="0" y="0"/>
                  </a:lnTo>
                  <a:lnTo>
                    <a:pt x="97539" y="5618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0" name="Google Shape;580;p32"/>
            <p:cNvSpPr/>
            <p:nvPr/>
          </p:nvSpPr>
          <p:spPr>
            <a:xfrm>
              <a:off x="7392755" y="2790130"/>
              <a:ext cx="9754" cy="80230"/>
            </a:xfrm>
            <a:custGeom>
              <a:rect b="b" l="l" r="r" t="t"/>
              <a:pathLst>
                <a:path extrusionOk="0" h="802303" w="97538">
                  <a:moveTo>
                    <a:pt x="97538" y="56186"/>
                  </a:moveTo>
                  <a:lnTo>
                    <a:pt x="97538" y="802303"/>
                  </a:lnTo>
                  <a:lnTo>
                    <a:pt x="0" y="746117"/>
                  </a:lnTo>
                  <a:lnTo>
                    <a:pt x="0" y="0"/>
                  </a:lnTo>
                  <a:lnTo>
                    <a:pt x="97538" y="5618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1" name="Google Shape;581;p32"/>
            <p:cNvSpPr/>
            <p:nvPr/>
          </p:nvSpPr>
          <p:spPr>
            <a:xfrm>
              <a:off x="7414101" y="2802489"/>
              <a:ext cx="9754" cy="80230"/>
            </a:xfrm>
            <a:custGeom>
              <a:rect b="b" l="l" r="r" t="t"/>
              <a:pathLst>
                <a:path extrusionOk="0" h="802303" w="97538">
                  <a:moveTo>
                    <a:pt x="97538" y="56186"/>
                  </a:moveTo>
                  <a:lnTo>
                    <a:pt x="97538" y="802303"/>
                  </a:lnTo>
                  <a:lnTo>
                    <a:pt x="0" y="746117"/>
                  </a:lnTo>
                  <a:lnTo>
                    <a:pt x="0" y="0"/>
                  </a:lnTo>
                  <a:lnTo>
                    <a:pt x="97538" y="5618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2" name="Google Shape;582;p32"/>
            <p:cNvSpPr/>
            <p:nvPr/>
          </p:nvSpPr>
          <p:spPr>
            <a:xfrm>
              <a:off x="7229406" y="2813695"/>
              <a:ext cx="247896" cy="274155"/>
            </a:xfrm>
            <a:custGeom>
              <a:rect b="b" l="l" r="r" t="t"/>
              <a:pathLst>
                <a:path extrusionOk="0" h="2741547" w="2478965">
                  <a:moveTo>
                    <a:pt x="0" y="0"/>
                  </a:moveTo>
                  <a:lnTo>
                    <a:pt x="2478966" y="1430265"/>
                  </a:lnTo>
                  <a:lnTo>
                    <a:pt x="2478966" y="2741548"/>
                  </a:lnTo>
                  <a:lnTo>
                    <a:pt x="0" y="13112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3" name="Google Shape;583;p32"/>
            <p:cNvSpPr/>
            <p:nvPr/>
          </p:nvSpPr>
          <p:spPr>
            <a:xfrm>
              <a:off x="7196440" y="2830998"/>
              <a:ext cx="247896" cy="274155"/>
            </a:xfrm>
            <a:custGeom>
              <a:rect b="b" l="l" r="r" t="t"/>
              <a:pathLst>
                <a:path extrusionOk="0" h="2741547" w="2478965">
                  <a:moveTo>
                    <a:pt x="0" y="0"/>
                  </a:moveTo>
                  <a:lnTo>
                    <a:pt x="2478966" y="1430265"/>
                  </a:lnTo>
                  <a:lnTo>
                    <a:pt x="2478966" y="2741548"/>
                  </a:lnTo>
                  <a:lnTo>
                    <a:pt x="0" y="1311283"/>
                  </a:lnTo>
                  <a:lnTo>
                    <a:pt x="0" y="0"/>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4" name="Google Shape;584;p32"/>
            <p:cNvSpPr/>
            <p:nvPr/>
          </p:nvSpPr>
          <p:spPr>
            <a:xfrm>
              <a:off x="7218610" y="2896186"/>
              <a:ext cx="27939" cy="41535"/>
            </a:xfrm>
            <a:custGeom>
              <a:rect b="b" l="l" r="r" t="t"/>
              <a:pathLst>
                <a:path extrusionOk="0" h="415353" w="279389">
                  <a:moveTo>
                    <a:pt x="0" y="127116"/>
                  </a:moveTo>
                  <a:cubicBezTo>
                    <a:pt x="0" y="232878"/>
                    <a:pt x="62821" y="354339"/>
                    <a:pt x="139695" y="398957"/>
                  </a:cubicBezTo>
                  <a:cubicBezTo>
                    <a:pt x="216568" y="443576"/>
                    <a:pt x="279390" y="394000"/>
                    <a:pt x="279390" y="288237"/>
                  </a:cubicBezTo>
                  <a:cubicBezTo>
                    <a:pt x="279390" y="182475"/>
                    <a:pt x="216568" y="61014"/>
                    <a:pt x="139695" y="16396"/>
                  </a:cubicBezTo>
                  <a:cubicBezTo>
                    <a:pt x="62821" y="-28222"/>
                    <a:pt x="0" y="21354"/>
                    <a:pt x="0" y="12711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5" name="Google Shape;585;p32"/>
            <p:cNvSpPr/>
            <p:nvPr/>
          </p:nvSpPr>
          <p:spPr>
            <a:xfrm>
              <a:off x="7253472" y="2923422"/>
              <a:ext cx="12977" cy="19289"/>
            </a:xfrm>
            <a:custGeom>
              <a:rect b="b" l="l" r="r" t="t"/>
              <a:pathLst>
                <a:path extrusionOk="0" h="192894" w="129775">
                  <a:moveTo>
                    <a:pt x="0" y="58911"/>
                  </a:moveTo>
                  <a:cubicBezTo>
                    <a:pt x="0" y="107660"/>
                    <a:pt x="28931" y="164672"/>
                    <a:pt x="65301" y="185329"/>
                  </a:cubicBezTo>
                  <a:cubicBezTo>
                    <a:pt x="100845" y="205986"/>
                    <a:pt x="129776" y="182850"/>
                    <a:pt x="129776" y="134101"/>
                  </a:cubicBezTo>
                  <a:cubicBezTo>
                    <a:pt x="129776" y="85351"/>
                    <a:pt x="100845" y="28339"/>
                    <a:pt x="64475" y="7682"/>
                  </a:cubicBezTo>
                  <a:cubicBezTo>
                    <a:pt x="28931" y="-12974"/>
                    <a:pt x="0" y="9335"/>
                    <a:pt x="0" y="58911"/>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6" name="Google Shape;586;p32"/>
            <p:cNvSpPr/>
            <p:nvPr/>
          </p:nvSpPr>
          <p:spPr>
            <a:xfrm>
              <a:off x="7273252" y="2934840"/>
              <a:ext cx="12977" cy="19324"/>
            </a:xfrm>
            <a:custGeom>
              <a:rect b="b" l="l" r="r" t="t"/>
              <a:pathLst>
                <a:path extrusionOk="0" h="193244" w="129775">
                  <a:moveTo>
                    <a:pt x="0" y="59260"/>
                  </a:moveTo>
                  <a:cubicBezTo>
                    <a:pt x="0" y="108010"/>
                    <a:pt x="28931" y="165022"/>
                    <a:pt x="65301" y="185679"/>
                  </a:cubicBezTo>
                  <a:cubicBezTo>
                    <a:pt x="100845" y="206336"/>
                    <a:pt x="129776" y="183200"/>
                    <a:pt x="129776" y="134451"/>
                  </a:cubicBezTo>
                  <a:cubicBezTo>
                    <a:pt x="129776" y="85701"/>
                    <a:pt x="100845" y="28689"/>
                    <a:pt x="64475" y="8032"/>
                  </a:cubicBezTo>
                  <a:cubicBezTo>
                    <a:pt x="28931" y="-13451"/>
                    <a:pt x="0" y="9685"/>
                    <a:pt x="0" y="59260"/>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7" name="Google Shape;587;p32"/>
            <p:cNvSpPr/>
            <p:nvPr/>
          </p:nvSpPr>
          <p:spPr>
            <a:xfrm>
              <a:off x="7371492" y="2959866"/>
              <a:ext cx="9754" cy="80230"/>
            </a:xfrm>
            <a:custGeom>
              <a:rect b="b" l="l" r="r" t="t"/>
              <a:pathLst>
                <a:path extrusionOk="0" h="802303" w="97538">
                  <a:moveTo>
                    <a:pt x="97539" y="56186"/>
                  </a:moveTo>
                  <a:lnTo>
                    <a:pt x="97539" y="802303"/>
                  </a:lnTo>
                  <a:lnTo>
                    <a:pt x="0" y="746117"/>
                  </a:lnTo>
                  <a:lnTo>
                    <a:pt x="0" y="0"/>
                  </a:lnTo>
                  <a:lnTo>
                    <a:pt x="97539" y="5618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8" name="Google Shape;588;p32"/>
            <p:cNvSpPr/>
            <p:nvPr/>
          </p:nvSpPr>
          <p:spPr>
            <a:xfrm>
              <a:off x="7392755" y="2972225"/>
              <a:ext cx="9754" cy="80230"/>
            </a:xfrm>
            <a:custGeom>
              <a:rect b="b" l="l" r="r" t="t"/>
              <a:pathLst>
                <a:path extrusionOk="0" h="802303" w="97538">
                  <a:moveTo>
                    <a:pt x="97538" y="56186"/>
                  </a:moveTo>
                  <a:lnTo>
                    <a:pt x="97538" y="802303"/>
                  </a:lnTo>
                  <a:lnTo>
                    <a:pt x="0" y="746117"/>
                  </a:lnTo>
                  <a:lnTo>
                    <a:pt x="0" y="0"/>
                  </a:lnTo>
                  <a:lnTo>
                    <a:pt x="97538" y="5618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9" name="Google Shape;589;p32"/>
            <p:cNvSpPr/>
            <p:nvPr/>
          </p:nvSpPr>
          <p:spPr>
            <a:xfrm>
              <a:off x="7414101" y="2984585"/>
              <a:ext cx="9754" cy="80230"/>
            </a:xfrm>
            <a:custGeom>
              <a:rect b="b" l="l" r="r" t="t"/>
              <a:pathLst>
                <a:path extrusionOk="0" h="802303" w="97538">
                  <a:moveTo>
                    <a:pt x="97538" y="56186"/>
                  </a:moveTo>
                  <a:lnTo>
                    <a:pt x="97538" y="802303"/>
                  </a:lnTo>
                  <a:lnTo>
                    <a:pt x="0" y="746117"/>
                  </a:lnTo>
                  <a:lnTo>
                    <a:pt x="0" y="0"/>
                  </a:lnTo>
                  <a:lnTo>
                    <a:pt x="97538" y="5618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0" name="Google Shape;590;p32"/>
            <p:cNvSpPr/>
            <p:nvPr/>
          </p:nvSpPr>
          <p:spPr>
            <a:xfrm>
              <a:off x="6976965" y="2457743"/>
              <a:ext cx="154491" cy="375290"/>
            </a:xfrm>
            <a:custGeom>
              <a:rect b="b" l="l" r="r" t="t"/>
              <a:pathLst>
                <a:path extrusionOk="0" h="3752895" w="1544910">
                  <a:moveTo>
                    <a:pt x="0" y="0"/>
                  </a:moveTo>
                  <a:lnTo>
                    <a:pt x="1544911" y="891540"/>
                  </a:lnTo>
                  <a:lnTo>
                    <a:pt x="1544911" y="3752896"/>
                  </a:lnTo>
                  <a:lnTo>
                    <a:pt x="0" y="2860530"/>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1" name="Google Shape;591;p32"/>
            <p:cNvSpPr/>
            <p:nvPr/>
          </p:nvSpPr>
          <p:spPr>
            <a:xfrm>
              <a:off x="7035316" y="2522414"/>
              <a:ext cx="36866" cy="56040"/>
            </a:xfrm>
            <a:custGeom>
              <a:rect b="b" l="l" r="r" t="t"/>
              <a:pathLst>
                <a:path extrusionOk="0" h="560398" w="368662">
                  <a:moveTo>
                    <a:pt x="368663" y="387614"/>
                  </a:moveTo>
                  <a:cubicBezTo>
                    <a:pt x="368663" y="530558"/>
                    <a:pt x="286003" y="598311"/>
                    <a:pt x="184331" y="538820"/>
                  </a:cubicBezTo>
                  <a:cubicBezTo>
                    <a:pt x="82660" y="479329"/>
                    <a:pt x="0" y="315729"/>
                    <a:pt x="0" y="172785"/>
                  </a:cubicBezTo>
                  <a:cubicBezTo>
                    <a:pt x="0" y="29841"/>
                    <a:pt x="82660" y="-37913"/>
                    <a:pt x="184331" y="21578"/>
                  </a:cubicBezTo>
                  <a:cubicBezTo>
                    <a:pt x="286003" y="81069"/>
                    <a:pt x="368663" y="244670"/>
                    <a:pt x="368663" y="38761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2" name="Google Shape;592;p32"/>
            <p:cNvSpPr/>
            <p:nvPr/>
          </p:nvSpPr>
          <p:spPr>
            <a:xfrm>
              <a:off x="7021346" y="2583776"/>
              <a:ext cx="64971" cy="66291"/>
            </a:xfrm>
            <a:custGeom>
              <a:rect b="b" l="l" r="r" t="t"/>
              <a:pathLst>
                <a:path extrusionOk="0" h="662906" w="649710">
                  <a:moveTo>
                    <a:pt x="324442" y="38345"/>
                  </a:moveTo>
                  <a:cubicBezTo>
                    <a:pt x="159949" y="-57502"/>
                    <a:pt x="24387" y="32561"/>
                    <a:pt x="415" y="239127"/>
                  </a:cubicBezTo>
                  <a:cubicBezTo>
                    <a:pt x="-3718" y="274657"/>
                    <a:pt x="23560" y="322580"/>
                    <a:pt x="56624" y="341584"/>
                  </a:cubicBezTo>
                  <a:lnTo>
                    <a:pt x="593086" y="654738"/>
                  </a:lnTo>
                  <a:cubicBezTo>
                    <a:pt x="626150" y="673743"/>
                    <a:pt x="653428" y="658870"/>
                    <a:pt x="649295" y="617556"/>
                  </a:cubicBezTo>
                  <a:cubicBezTo>
                    <a:pt x="624497" y="382071"/>
                    <a:pt x="488108" y="134192"/>
                    <a:pt x="324442" y="38345"/>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3" name="Google Shape;593;p32"/>
            <p:cNvSpPr/>
            <p:nvPr/>
          </p:nvSpPr>
          <p:spPr>
            <a:xfrm>
              <a:off x="7007872" y="2642805"/>
              <a:ext cx="92083" cy="64366"/>
            </a:xfrm>
            <a:custGeom>
              <a:rect b="b" l="l" r="r" t="t"/>
              <a:pathLst>
                <a:path extrusionOk="0" h="643660" w="920829">
                  <a:moveTo>
                    <a:pt x="0" y="0"/>
                  </a:moveTo>
                  <a:lnTo>
                    <a:pt x="920830" y="531288"/>
                  </a:lnTo>
                  <a:lnTo>
                    <a:pt x="920830" y="643660"/>
                  </a:lnTo>
                  <a:lnTo>
                    <a:pt x="0" y="11237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4" name="Google Shape;594;p32"/>
            <p:cNvSpPr/>
            <p:nvPr/>
          </p:nvSpPr>
          <p:spPr>
            <a:xfrm>
              <a:off x="7017185" y="2670408"/>
              <a:ext cx="72988" cy="53294"/>
            </a:xfrm>
            <a:custGeom>
              <a:rect b="b" l="l" r="r" t="t"/>
              <a:pathLst>
                <a:path extrusionOk="0" h="532940" w="729885">
                  <a:moveTo>
                    <a:pt x="0" y="0"/>
                  </a:moveTo>
                  <a:lnTo>
                    <a:pt x="729886" y="420569"/>
                  </a:lnTo>
                  <a:lnTo>
                    <a:pt x="729886" y="532941"/>
                  </a:lnTo>
                  <a:lnTo>
                    <a:pt x="0" y="11237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5" name="Google Shape;595;p32"/>
            <p:cNvSpPr/>
            <p:nvPr/>
          </p:nvSpPr>
          <p:spPr>
            <a:xfrm>
              <a:off x="6928587" y="2655659"/>
              <a:ext cx="107458" cy="94029"/>
            </a:xfrm>
            <a:custGeom>
              <a:rect b="b" l="l" r="r" t="t"/>
              <a:pathLst>
                <a:path extrusionOk="0" h="940289" w="1074576">
                  <a:moveTo>
                    <a:pt x="1074577" y="620525"/>
                  </a:moveTo>
                  <a:lnTo>
                    <a:pt x="0" y="0"/>
                  </a:lnTo>
                  <a:lnTo>
                    <a:pt x="0" y="319765"/>
                  </a:lnTo>
                  <a:lnTo>
                    <a:pt x="1074577" y="940290"/>
                  </a:lnTo>
                  <a:lnTo>
                    <a:pt x="1074577" y="620525"/>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6" name="Google Shape;596;p32"/>
            <p:cNvSpPr/>
            <p:nvPr/>
          </p:nvSpPr>
          <p:spPr>
            <a:xfrm>
              <a:off x="7139412" y="2421571"/>
              <a:ext cx="49918" cy="106295"/>
            </a:xfrm>
            <a:custGeom>
              <a:rect b="b" l="l" r="r" t="t"/>
              <a:pathLst>
                <a:path extrusionOk="0" h="1062948" w="499175">
                  <a:moveTo>
                    <a:pt x="248761" y="0"/>
                  </a:moveTo>
                  <a:lnTo>
                    <a:pt x="478555" y="451141"/>
                  </a:lnTo>
                  <a:cubicBezTo>
                    <a:pt x="509966" y="513111"/>
                    <a:pt x="505006" y="575081"/>
                    <a:pt x="466983" y="589953"/>
                  </a:cubicBezTo>
                  <a:cubicBezTo>
                    <a:pt x="428959" y="604826"/>
                    <a:pt x="372751" y="565992"/>
                    <a:pt x="341340" y="504022"/>
                  </a:cubicBezTo>
                  <a:lnTo>
                    <a:pt x="338860" y="498238"/>
                  </a:lnTo>
                  <a:lnTo>
                    <a:pt x="338860" y="998954"/>
                  </a:lnTo>
                  <a:cubicBezTo>
                    <a:pt x="338860" y="1055967"/>
                    <a:pt x="299183" y="1079102"/>
                    <a:pt x="249588" y="1051009"/>
                  </a:cubicBezTo>
                  <a:cubicBezTo>
                    <a:pt x="199992" y="1022090"/>
                    <a:pt x="160315" y="953510"/>
                    <a:pt x="160315" y="896498"/>
                  </a:cubicBezTo>
                  <a:lnTo>
                    <a:pt x="160315" y="395781"/>
                  </a:lnTo>
                  <a:lnTo>
                    <a:pt x="157835" y="398260"/>
                  </a:lnTo>
                  <a:cubicBezTo>
                    <a:pt x="126424" y="423874"/>
                    <a:pt x="69389" y="397434"/>
                    <a:pt x="32192" y="338769"/>
                  </a:cubicBezTo>
                  <a:cubicBezTo>
                    <a:pt x="-5831" y="280104"/>
                    <a:pt x="-10791" y="212350"/>
                    <a:pt x="20620" y="186736"/>
                  </a:cubicBezTo>
                  <a:lnTo>
                    <a:pt x="248761"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7" name="Google Shape;597;p32"/>
            <p:cNvSpPr/>
            <p:nvPr/>
          </p:nvSpPr>
          <p:spPr>
            <a:xfrm>
              <a:off x="7139247" y="2979851"/>
              <a:ext cx="49917" cy="106295"/>
            </a:xfrm>
            <a:custGeom>
              <a:rect b="b" l="l" r="r" t="t"/>
              <a:pathLst>
                <a:path extrusionOk="0" h="1062948" w="499174">
                  <a:moveTo>
                    <a:pt x="250414" y="1062949"/>
                  </a:moveTo>
                  <a:lnTo>
                    <a:pt x="20620" y="611808"/>
                  </a:lnTo>
                  <a:cubicBezTo>
                    <a:pt x="-10791" y="549838"/>
                    <a:pt x="-5831" y="487868"/>
                    <a:pt x="32192" y="472996"/>
                  </a:cubicBezTo>
                  <a:cubicBezTo>
                    <a:pt x="70216" y="458123"/>
                    <a:pt x="126425" y="496957"/>
                    <a:pt x="157835" y="558927"/>
                  </a:cubicBezTo>
                  <a:lnTo>
                    <a:pt x="160315" y="564711"/>
                  </a:lnTo>
                  <a:lnTo>
                    <a:pt x="160315" y="63994"/>
                  </a:lnTo>
                  <a:cubicBezTo>
                    <a:pt x="160315" y="6982"/>
                    <a:pt x="199992" y="-16153"/>
                    <a:pt x="249587" y="11940"/>
                  </a:cubicBezTo>
                  <a:cubicBezTo>
                    <a:pt x="299183" y="40859"/>
                    <a:pt x="338860" y="109439"/>
                    <a:pt x="338860" y="166451"/>
                  </a:cubicBezTo>
                  <a:lnTo>
                    <a:pt x="338860" y="667168"/>
                  </a:lnTo>
                  <a:lnTo>
                    <a:pt x="341340" y="664689"/>
                  </a:lnTo>
                  <a:cubicBezTo>
                    <a:pt x="372750" y="639075"/>
                    <a:pt x="429786" y="665515"/>
                    <a:pt x="466983" y="724180"/>
                  </a:cubicBezTo>
                  <a:cubicBezTo>
                    <a:pt x="505006" y="782845"/>
                    <a:pt x="509966" y="850599"/>
                    <a:pt x="478555" y="876213"/>
                  </a:cubicBezTo>
                  <a:lnTo>
                    <a:pt x="250414" y="1062949"/>
                  </a:lnTo>
                  <a:close/>
                </a:path>
              </a:pathLst>
            </a:custGeom>
            <a:gradFill>
              <a:gsLst>
                <a:gs pos="0">
                  <a:srgbClr val="FFFFFF">
                    <a:alpha val="29019"/>
                  </a:srgbClr>
                </a:gs>
                <a:gs pos="100000">
                  <a:srgbClr val="FFFFFF">
                    <a:alpha val="29019"/>
                  </a:srgbClr>
                </a:gs>
              </a:gsLst>
              <a:lin ang="1619866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598" name="Google Shape;598;p32"/>
          <p:cNvGrpSpPr/>
          <p:nvPr/>
        </p:nvGrpSpPr>
        <p:grpSpPr>
          <a:xfrm>
            <a:off x="1003936" y="1349400"/>
            <a:ext cx="6304587" cy="3102841"/>
            <a:chOff x="852264" y="2644154"/>
            <a:chExt cx="3906915" cy="1959854"/>
          </a:xfrm>
        </p:grpSpPr>
        <p:grpSp>
          <p:nvGrpSpPr>
            <p:cNvPr id="599" name="Google Shape;599;p32"/>
            <p:cNvGrpSpPr/>
            <p:nvPr/>
          </p:nvGrpSpPr>
          <p:grpSpPr>
            <a:xfrm>
              <a:off x="861631" y="2844012"/>
              <a:ext cx="559678" cy="622668"/>
              <a:chOff x="2588663" y="2972875"/>
              <a:chExt cx="462850" cy="445750"/>
            </a:xfrm>
          </p:grpSpPr>
          <p:sp>
            <p:nvSpPr>
              <p:cNvPr id="600" name="Google Shape;600;p32"/>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01" name="Google Shape;601;p32"/>
              <p:cNvSpPr/>
              <p:nvPr/>
            </p:nvSpPr>
            <p:spPr>
              <a:xfrm>
                <a:off x="2588663"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602" name="Google Shape;602;p32"/>
            <p:cNvSpPr txBox="1"/>
            <p:nvPr/>
          </p:nvSpPr>
          <p:spPr>
            <a:xfrm>
              <a:off x="1478675" y="2858275"/>
              <a:ext cx="2639100" cy="25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Barlow Light"/>
                  <a:ea typeface="Barlow Light"/>
                  <a:cs typeface="Barlow Light"/>
                  <a:sym typeface="Barlow Light"/>
                </a:rPr>
                <a:t>10000101111011000010111111111111</a:t>
              </a:r>
              <a:endParaRPr b="0" i="0" sz="1400" u="none" cap="none" strike="noStrike">
                <a:solidFill>
                  <a:srgbClr val="FFFFFF"/>
                </a:solidFill>
                <a:latin typeface="Barlow Light"/>
                <a:ea typeface="Barlow Light"/>
                <a:cs typeface="Barlow Light"/>
                <a:sym typeface="Barlow Light"/>
              </a:endParaRPr>
            </a:p>
          </p:txBody>
        </p:sp>
        <p:grpSp>
          <p:nvGrpSpPr>
            <p:cNvPr id="603" name="Google Shape;603;p32"/>
            <p:cNvGrpSpPr/>
            <p:nvPr/>
          </p:nvGrpSpPr>
          <p:grpSpPr>
            <a:xfrm>
              <a:off x="4199501" y="2868262"/>
              <a:ext cx="559678" cy="622668"/>
              <a:chOff x="2583325" y="2972875"/>
              <a:chExt cx="462850" cy="445750"/>
            </a:xfrm>
          </p:grpSpPr>
          <p:sp>
            <p:nvSpPr>
              <p:cNvPr id="604" name="Google Shape;604;p32"/>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05" name="Google Shape;605;p32"/>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606" name="Google Shape;606;p32"/>
            <p:cNvSpPr/>
            <p:nvPr/>
          </p:nvSpPr>
          <p:spPr>
            <a:xfrm>
              <a:off x="2186175" y="2900725"/>
              <a:ext cx="1770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32"/>
            <p:cNvSpPr/>
            <p:nvPr/>
          </p:nvSpPr>
          <p:spPr>
            <a:xfrm>
              <a:off x="2363050" y="2900725"/>
              <a:ext cx="708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32"/>
            <p:cNvSpPr/>
            <p:nvPr/>
          </p:nvSpPr>
          <p:spPr>
            <a:xfrm>
              <a:off x="2433850" y="2900725"/>
              <a:ext cx="1023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32"/>
            <p:cNvSpPr/>
            <p:nvPr/>
          </p:nvSpPr>
          <p:spPr>
            <a:xfrm>
              <a:off x="2536150" y="2900725"/>
              <a:ext cx="5784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32"/>
            <p:cNvSpPr/>
            <p:nvPr/>
          </p:nvSpPr>
          <p:spPr>
            <a:xfrm>
              <a:off x="3114550" y="2900725"/>
              <a:ext cx="882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32"/>
            <p:cNvSpPr/>
            <p:nvPr/>
          </p:nvSpPr>
          <p:spPr>
            <a:xfrm>
              <a:off x="3202750" y="2900725"/>
              <a:ext cx="8478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32"/>
            <p:cNvSpPr/>
            <p:nvPr/>
          </p:nvSpPr>
          <p:spPr>
            <a:xfrm>
              <a:off x="1540768" y="2900723"/>
              <a:ext cx="5004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32"/>
            <p:cNvSpPr/>
            <p:nvPr/>
          </p:nvSpPr>
          <p:spPr>
            <a:xfrm>
              <a:off x="1557469" y="2644154"/>
              <a:ext cx="2669700" cy="158700"/>
            </a:xfrm>
            <a:prstGeom prst="right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Direction of Transmission</a:t>
              </a:r>
              <a:endParaRPr b="0" i="0" sz="1400" u="none" cap="none" strike="noStrike">
                <a:solidFill>
                  <a:srgbClr val="000000"/>
                </a:solidFill>
                <a:latin typeface="Arial"/>
                <a:ea typeface="Arial"/>
                <a:cs typeface="Arial"/>
                <a:sym typeface="Arial"/>
              </a:endParaRPr>
            </a:p>
          </p:txBody>
        </p:sp>
        <p:cxnSp>
          <p:nvCxnSpPr>
            <p:cNvPr id="614" name="Google Shape;614;p32"/>
            <p:cNvCxnSpPr>
              <a:stCxn id="612" idx="2"/>
            </p:cNvCxnSpPr>
            <p:nvPr/>
          </p:nvCxnSpPr>
          <p:spPr>
            <a:xfrm>
              <a:off x="1790968" y="3258323"/>
              <a:ext cx="4800" cy="1043400"/>
            </a:xfrm>
            <a:prstGeom prst="straightConnector1">
              <a:avLst/>
            </a:prstGeom>
            <a:noFill/>
            <a:ln cap="flat" cmpd="sng" w="9525">
              <a:solidFill>
                <a:schemeClr val="dk2"/>
              </a:solidFill>
              <a:prstDash val="solid"/>
              <a:round/>
              <a:headEnd len="sm" w="sm" type="none"/>
              <a:tailEnd len="med" w="med" type="triangle"/>
            </a:ln>
          </p:spPr>
        </p:cxnSp>
        <p:cxnSp>
          <p:nvCxnSpPr>
            <p:cNvPr id="615" name="Google Shape;615;p32"/>
            <p:cNvCxnSpPr/>
            <p:nvPr/>
          </p:nvCxnSpPr>
          <p:spPr>
            <a:xfrm flipH="1">
              <a:off x="2385349" y="3258325"/>
              <a:ext cx="11400" cy="794400"/>
            </a:xfrm>
            <a:prstGeom prst="straightConnector1">
              <a:avLst/>
            </a:prstGeom>
            <a:noFill/>
            <a:ln cap="flat" cmpd="sng" w="9525">
              <a:solidFill>
                <a:schemeClr val="dk2"/>
              </a:solidFill>
              <a:prstDash val="solid"/>
              <a:round/>
              <a:headEnd len="sm" w="sm" type="none"/>
              <a:tailEnd len="med" w="med" type="triangle"/>
            </a:ln>
          </p:spPr>
        </p:cxnSp>
        <p:cxnSp>
          <p:nvCxnSpPr>
            <p:cNvPr id="616" name="Google Shape;616;p32"/>
            <p:cNvCxnSpPr/>
            <p:nvPr/>
          </p:nvCxnSpPr>
          <p:spPr>
            <a:xfrm>
              <a:off x="2497475" y="3289850"/>
              <a:ext cx="0" cy="474000"/>
            </a:xfrm>
            <a:prstGeom prst="straightConnector1">
              <a:avLst/>
            </a:prstGeom>
            <a:noFill/>
            <a:ln cap="flat" cmpd="sng" w="9525">
              <a:solidFill>
                <a:schemeClr val="dk2"/>
              </a:solidFill>
              <a:prstDash val="solid"/>
              <a:round/>
              <a:headEnd len="sm" w="sm" type="none"/>
              <a:tailEnd len="med" w="med" type="triangle"/>
            </a:ln>
          </p:spPr>
        </p:cxnSp>
        <p:cxnSp>
          <p:nvCxnSpPr>
            <p:cNvPr id="617" name="Google Shape;617;p32"/>
            <p:cNvCxnSpPr/>
            <p:nvPr/>
          </p:nvCxnSpPr>
          <p:spPr>
            <a:xfrm>
              <a:off x="2804900" y="3258325"/>
              <a:ext cx="3300" cy="158700"/>
            </a:xfrm>
            <a:prstGeom prst="straightConnector1">
              <a:avLst/>
            </a:prstGeom>
            <a:noFill/>
            <a:ln cap="flat" cmpd="sng" w="9525">
              <a:solidFill>
                <a:schemeClr val="dk2"/>
              </a:solidFill>
              <a:prstDash val="solid"/>
              <a:round/>
              <a:headEnd len="sm" w="sm" type="none"/>
              <a:tailEnd len="med" w="med" type="triangle"/>
            </a:ln>
          </p:spPr>
        </p:cxnSp>
        <p:cxnSp>
          <p:nvCxnSpPr>
            <p:cNvPr id="618" name="Google Shape;618;p32"/>
            <p:cNvCxnSpPr/>
            <p:nvPr/>
          </p:nvCxnSpPr>
          <p:spPr>
            <a:xfrm>
              <a:off x="3157000" y="3258325"/>
              <a:ext cx="3300" cy="158700"/>
            </a:xfrm>
            <a:prstGeom prst="straightConnector1">
              <a:avLst/>
            </a:prstGeom>
            <a:noFill/>
            <a:ln cap="flat" cmpd="sng" w="9525">
              <a:solidFill>
                <a:schemeClr val="dk2"/>
              </a:solidFill>
              <a:prstDash val="solid"/>
              <a:round/>
              <a:headEnd len="sm" w="sm" type="none"/>
              <a:tailEnd len="med" w="med" type="triangle"/>
            </a:ln>
          </p:spPr>
        </p:cxnSp>
        <p:sp>
          <p:nvSpPr>
            <p:cNvPr id="619" name="Google Shape;619;p32"/>
            <p:cNvSpPr txBox="1"/>
            <p:nvPr/>
          </p:nvSpPr>
          <p:spPr>
            <a:xfrm>
              <a:off x="1409871" y="4341349"/>
              <a:ext cx="783600" cy="2529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400" u="none" cap="none" strike="noStrike">
                  <a:solidFill>
                    <a:srgbClr val="FFFFFF"/>
                  </a:solidFill>
                  <a:latin typeface="Barlow Light"/>
                  <a:ea typeface="Barlow Light"/>
                  <a:cs typeface="Barlow Light"/>
                  <a:sym typeface="Barlow Light"/>
                </a:rPr>
                <a:t>Next </a:t>
              </a:r>
              <a:r>
                <a:rPr b="0" i="0" lang="en" sz="1200" u="none" cap="none" strike="noStrike">
                  <a:solidFill>
                    <a:srgbClr val="FFFFFF"/>
                  </a:solidFill>
                  <a:latin typeface="Barlow Light"/>
                  <a:ea typeface="Barlow Light"/>
                  <a:cs typeface="Barlow Light"/>
                  <a:sym typeface="Barlow Light"/>
                </a:rPr>
                <a:t>character</a:t>
              </a:r>
              <a:endParaRPr b="0" i="0" sz="1400" u="none" cap="none" strike="noStrike">
                <a:solidFill>
                  <a:srgbClr val="FFFFFF"/>
                </a:solidFill>
                <a:latin typeface="Barlow Light"/>
                <a:ea typeface="Barlow Light"/>
                <a:cs typeface="Barlow Light"/>
                <a:sym typeface="Barlow Light"/>
              </a:endParaRPr>
            </a:p>
          </p:txBody>
        </p:sp>
        <p:cxnSp>
          <p:nvCxnSpPr>
            <p:cNvPr id="620" name="Google Shape;620;p32"/>
            <p:cNvCxnSpPr/>
            <p:nvPr/>
          </p:nvCxnSpPr>
          <p:spPr>
            <a:xfrm>
              <a:off x="2267988" y="3258325"/>
              <a:ext cx="3600" cy="1090800"/>
            </a:xfrm>
            <a:prstGeom prst="straightConnector1">
              <a:avLst/>
            </a:prstGeom>
            <a:noFill/>
            <a:ln cap="flat" cmpd="sng" w="9525">
              <a:solidFill>
                <a:schemeClr val="dk2"/>
              </a:solidFill>
              <a:prstDash val="solid"/>
              <a:round/>
              <a:headEnd len="sm" w="sm" type="none"/>
              <a:tailEnd len="sm" w="sm" type="none"/>
            </a:ln>
          </p:spPr>
        </p:cxnSp>
        <p:cxnSp>
          <p:nvCxnSpPr>
            <p:cNvPr id="621" name="Google Shape;621;p32"/>
            <p:cNvCxnSpPr/>
            <p:nvPr/>
          </p:nvCxnSpPr>
          <p:spPr>
            <a:xfrm>
              <a:off x="2267997" y="4341325"/>
              <a:ext cx="1712100" cy="7200"/>
            </a:xfrm>
            <a:prstGeom prst="straightConnector1">
              <a:avLst/>
            </a:prstGeom>
            <a:noFill/>
            <a:ln cap="flat" cmpd="sng" w="9525">
              <a:solidFill>
                <a:schemeClr val="dk2"/>
              </a:solidFill>
              <a:prstDash val="solid"/>
              <a:round/>
              <a:headEnd len="sm" w="sm" type="none"/>
              <a:tailEnd len="sm" w="sm" type="none"/>
            </a:ln>
          </p:spPr>
        </p:cxnSp>
        <p:sp>
          <p:nvSpPr>
            <p:cNvPr id="622" name="Google Shape;622;p32"/>
            <p:cNvSpPr txBox="1"/>
            <p:nvPr/>
          </p:nvSpPr>
          <p:spPr>
            <a:xfrm>
              <a:off x="2344249" y="4055275"/>
              <a:ext cx="394500" cy="2139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000" u="none" cap="none" strike="noStrike">
                  <a:solidFill>
                    <a:srgbClr val="FFFFFF"/>
                  </a:solidFill>
                  <a:latin typeface="Barlow Light"/>
                  <a:ea typeface="Barlow Light"/>
                  <a:cs typeface="Barlow Light"/>
                  <a:sym typeface="Barlow Light"/>
                </a:rPr>
                <a:t>Stop Bit</a:t>
              </a:r>
              <a:endParaRPr b="0" i="0" sz="1000" u="none" cap="none" strike="noStrike">
                <a:solidFill>
                  <a:srgbClr val="FFFFFF"/>
                </a:solidFill>
                <a:latin typeface="Barlow Light"/>
                <a:ea typeface="Barlow Light"/>
                <a:cs typeface="Barlow Light"/>
                <a:sym typeface="Barlow Light"/>
              </a:endParaRPr>
            </a:p>
          </p:txBody>
        </p:sp>
        <p:sp>
          <p:nvSpPr>
            <p:cNvPr id="623" name="Google Shape;623;p32"/>
            <p:cNvSpPr txBox="1"/>
            <p:nvPr/>
          </p:nvSpPr>
          <p:spPr>
            <a:xfrm>
              <a:off x="2466359" y="3777815"/>
              <a:ext cx="450300" cy="2139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000" u="none" cap="none" strike="noStrike">
                  <a:solidFill>
                    <a:srgbClr val="FFFFFF"/>
                  </a:solidFill>
                  <a:latin typeface="Barlow Light"/>
                  <a:ea typeface="Barlow Light"/>
                  <a:cs typeface="Barlow Light"/>
                  <a:sym typeface="Barlow Light"/>
                </a:rPr>
                <a:t>Parity Bit</a:t>
              </a:r>
              <a:endParaRPr b="0" i="0" sz="1000" u="none" cap="none" strike="noStrike">
                <a:solidFill>
                  <a:srgbClr val="FFFFFF"/>
                </a:solidFill>
                <a:latin typeface="Barlow Light"/>
                <a:ea typeface="Barlow Light"/>
                <a:cs typeface="Barlow Light"/>
                <a:sym typeface="Barlow Light"/>
              </a:endParaRPr>
            </a:p>
          </p:txBody>
        </p:sp>
        <p:sp>
          <p:nvSpPr>
            <p:cNvPr id="624" name="Google Shape;624;p32"/>
            <p:cNvSpPr txBox="1"/>
            <p:nvPr/>
          </p:nvSpPr>
          <p:spPr>
            <a:xfrm>
              <a:off x="2738744" y="3364814"/>
              <a:ext cx="177000" cy="25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400" u="none" cap="none" strike="noStrike">
                  <a:solidFill>
                    <a:srgbClr val="FFFFFF"/>
                  </a:solidFill>
                  <a:latin typeface="Barlow Light"/>
                  <a:ea typeface="Barlow Light"/>
                  <a:cs typeface="Barlow Light"/>
                  <a:sym typeface="Barlow Light"/>
                </a:rPr>
                <a:t>a</a:t>
              </a:r>
              <a:endParaRPr b="0" i="0" sz="1400" u="none" cap="none" strike="noStrike">
                <a:solidFill>
                  <a:srgbClr val="FFFFFF"/>
                </a:solidFill>
                <a:latin typeface="Barlow Light"/>
                <a:ea typeface="Barlow Light"/>
                <a:cs typeface="Barlow Light"/>
                <a:sym typeface="Barlow Light"/>
              </a:endParaRPr>
            </a:p>
          </p:txBody>
        </p:sp>
        <p:sp>
          <p:nvSpPr>
            <p:cNvPr id="625" name="Google Shape;625;p32"/>
            <p:cNvSpPr txBox="1"/>
            <p:nvPr/>
          </p:nvSpPr>
          <p:spPr>
            <a:xfrm>
              <a:off x="2951773" y="3382453"/>
              <a:ext cx="483600" cy="23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200" u="none" cap="none" strike="noStrike">
                  <a:solidFill>
                    <a:srgbClr val="FFFFFF"/>
                  </a:solidFill>
                  <a:latin typeface="Barlow Light"/>
                  <a:ea typeface="Barlow Light"/>
                  <a:cs typeface="Barlow Light"/>
                  <a:sym typeface="Barlow Light"/>
                </a:rPr>
                <a:t>Start Bit</a:t>
              </a:r>
              <a:endParaRPr b="0" i="0" sz="1200" u="none" cap="none" strike="noStrike">
                <a:solidFill>
                  <a:srgbClr val="FFFFFF"/>
                </a:solidFill>
                <a:latin typeface="Barlow Light"/>
                <a:ea typeface="Barlow Light"/>
                <a:cs typeface="Barlow Light"/>
                <a:sym typeface="Barlow Light"/>
              </a:endParaRPr>
            </a:p>
          </p:txBody>
        </p:sp>
        <p:sp>
          <p:nvSpPr>
            <p:cNvPr id="626" name="Google Shape;626;p32"/>
            <p:cNvSpPr txBox="1"/>
            <p:nvPr/>
          </p:nvSpPr>
          <p:spPr>
            <a:xfrm>
              <a:off x="3558695" y="4351108"/>
              <a:ext cx="720600" cy="2529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200" u="none" cap="none" strike="noStrike">
                  <a:solidFill>
                    <a:srgbClr val="FFFFFF"/>
                  </a:solidFill>
                  <a:latin typeface="Barlow Light"/>
                  <a:ea typeface="Barlow Light"/>
                  <a:cs typeface="Barlow Light"/>
                  <a:sym typeface="Barlow Light"/>
                </a:rPr>
                <a:t>Mark (Idle)</a:t>
              </a:r>
              <a:r>
                <a:rPr b="0" i="0" lang="en" sz="1400" u="none" cap="none" strike="noStrike">
                  <a:solidFill>
                    <a:srgbClr val="FFFFFF"/>
                  </a:solidFill>
                  <a:latin typeface="Barlow Light"/>
                  <a:ea typeface="Barlow Light"/>
                  <a:cs typeface="Barlow Light"/>
                  <a:sym typeface="Barlow Light"/>
                </a:rPr>
                <a:t> </a:t>
              </a:r>
              <a:r>
                <a:rPr b="0" i="0" lang="en" sz="1200" u="none" cap="none" strike="noStrike">
                  <a:solidFill>
                    <a:srgbClr val="FFFFFF"/>
                  </a:solidFill>
                  <a:latin typeface="Barlow Light"/>
                  <a:ea typeface="Barlow Light"/>
                  <a:cs typeface="Barlow Light"/>
                  <a:sym typeface="Barlow Light"/>
                </a:rPr>
                <a:t>bits</a:t>
              </a:r>
              <a:endParaRPr b="0" i="0" sz="1200" u="none" cap="none" strike="noStrike">
                <a:solidFill>
                  <a:srgbClr val="FFFFFF"/>
                </a:solidFill>
                <a:latin typeface="Barlow Light"/>
                <a:ea typeface="Barlow Light"/>
                <a:cs typeface="Barlow Light"/>
                <a:sym typeface="Barlow Light"/>
              </a:endParaRPr>
            </a:p>
          </p:txBody>
        </p:sp>
        <p:sp>
          <p:nvSpPr>
            <p:cNvPr id="627" name="Google Shape;627;p32"/>
            <p:cNvSpPr txBox="1"/>
            <p:nvPr/>
          </p:nvSpPr>
          <p:spPr>
            <a:xfrm>
              <a:off x="852264" y="3581748"/>
              <a:ext cx="578400" cy="2334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200" u="none" cap="none" strike="noStrike">
                  <a:solidFill>
                    <a:srgbClr val="FFFFFF"/>
                  </a:solidFill>
                  <a:latin typeface="Barlow Light"/>
                  <a:ea typeface="Barlow Light"/>
                  <a:cs typeface="Barlow Light"/>
                  <a:sym typeface="Barlow Light"/>
                </a:rPr>
                <a:t>a = 1100001</a:t>
              </a:r>
              <a:endParaRPr b="0" i="0" sz="1200" u="none" cap="none" strike="noStrike">
                <a:solidFill>
                  <a:srgbClr val="FFFFFF"/>
                </a:solidFill>
                <a:latin typeface="Barlow Light"/>
                <a:ea typeface="Barlow Light"/>
                <a:cs typeface="Barlow Light"/>
                <a:sym typeface="Barlow Light"/>
              </a:endParaRPr>
            </a:p>
          </p:txBody>
        </p:sp>
      </p:grpSp>
      <p:sp>
        <p:nvSpPr>
          <p:cNvPr id="628" name="Google Shape;628;p32"/>
          <p:cNvSpPr txBox="1"/>
          <p:nvPr/>
        </p:nvSpPr>
        <p:spPr>
          <a:xfrm>
            <a:off x="1139075" y="1797050"/>
            <a:ext cx="636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Barlow Light"/>
                <a:ea typeface="Barlow Light"/>
                <a:cs typeface="Barlow Light"/>
                <a:sym typeface="Barlow Light"/>
              </a:rPr>
              <a:t>a</a:t>
            </a:r>
            <a:endParaRPr b="0" i="0" sz="1800" u="none" cap="none" strike="noStrike">
              <a:solidFill>
                <a:srgbClr val="FFFFFF"/>
              </a:solidFill>
              <a:latin typeface="Barlow Light"/>
              <a:ea typeface="Barlow Light"/>
              <a:cs typeface="Barlow Light"/>
              <a:sym typeface="Barlow Light"/>
            </a:endParaRPr>
          </a:p>
        </p:txBody>
      </p:sp>
      <p:sp>
        <p:nvSpPr>
          <p:cNvPr id="629" name="Google Shape;629;p32"/>
          <p:cNvSpPr txBox="1"/>
          <p:nvPr/>
        </p:nvSpPr>
        <p:spPr>
          <a:xfrm>
            <a:off x="6534025" y="1850400"/>
            <a:ext cx="636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Barlow Light"/>
                <a:ea typeface="Barlow Light"/>
                <a:cs typeface="Barlow Light"/>
                <a:sym typeface="Barlow Light"/>
              </a:rPr>
              <a:t>a</a:t>
            </a:r>
            <a:endParaRPr b="0" i="0" sz="1800" u="none" cap="none" strike="noStrike">
              <a:solidFill>
                <a:srgbClr val="FFFFFF"/>
              </a:solidFill>
              <a:latin typeface="Barlow Light"/>
              <a:ea typeface="Barlow Light"/>
              <a:cs typeface="Barlow Light"/>
              <a:sym typeface="Barlow Light"/>
            </a:endParaRPr>
          </a:p>
        </p:txBody>
      </p:sp>
      <p:sp>
        <p:nvSpPr>
          <p:cNvPr id="630" name="Google Shape;630;p32"/>
          <p:cNvSpPr txBox="1"/>
          <p:nvPr/>
        </p:nvSpPr>
        <p:spPr>
          <a:xfrm>
            <a:off x="6388675" y="2826625"/>
            <a:ext cx="927300" cy="3693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200" u="none" cap="none" strike="noStrike">
                <a:solidFill>
                  <a:srgbClr val="FFFFFF"/>
                </a:solidFill>
                <a:latin typeface="Barlow Light"/>
                <a:ea typeface="Barlow Light"/>
                <a:cs typeface="Barlow Light"/>
                <a:sym typeface="Barlow Light"/>
              </a:rPr>
              <a:t>a = 1100001</a:t>
            </a:r>
            <a:endParaRPr b="0" i="0" sz="1200" u="none" cap="none" strike="noStrike">
              <a:solidFill>
                <a:srgbClr val="FFFFFF"/>
              </a:solidFill>
              <a:latin typeface="Barlow Light"/>
              <a:ea typeface="Barlow Light"/>
              <a:cs typeface="Barlow Light"/>
              <a:sym typeface="Barlow Light"/>
            </a:endParaRPr>
          </a:p>
        </p:txBody>
      </p:sp>
      <p:cxnSp>
        <p:nvCxnSpPr>
          <p:cNvPr id="631" name="Google Shape;631;p32"/>
          <p:cNvCxnSpPr/>
          <p:nvPr/>
        </p:nvCxnSpPr>
        <p:spPr>
          <a:xfrm>
            <a:off x="6017625" y="2327925"/>
            <a:ext cx="18300" cy="1739100"/>
          </a:xfrm>
          <a:prstGeom prst="straightConnector1">
            <a:avLst/>
          </a:prstGeom>
          <a:noFill/>
          <a:ln cap="flat" cmpd="sng" w="9525">
            <a:solidFill>
              <a:schemeClr val="dk2"/>
            </a:solidFill>
            <a:prstDash val="solid"/>
            <a:round/>
            <a:headEnd len="sm" w="sm" type="none"/>
            <a:tailEnd len="sm" w="sm"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33"/>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Asynchronous Data Transmission </a:t>
            </a:r>
            <a:endParaRPr/>
          </a:p>
        </p:txBody>
      </p:sp>
      <p:sp>
        <p:nvSpPr>
          <p:cNvPr id="637" name="Google Shape;637;p33"/>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638" name="Google Shape;638;p33"/>
          <p:cNvGrpSpPr/>
          <p:nvPr/>
        </p:nvGrpSpPr>
        <p:grpSpPr>
          <a:xfrm>
            <a:off x="7931504" y="3927481"/>
            <a:ext cx="927194" cy="875942"/>
            <a:chOff x="6928587" y="2421571"/>
            <a:chExt cx="761806" cy="683582"/>
          </a:xfrm>
        </p:grpSpPr>
        <p:sp>
          <p:nvSpPr>
            <p:cNvPr id="639" name="Google Shape;639;p33"/>
            <p:cNvSpPr/>
            <p:nvPr/>
          </p:nvSpPr>
          <p:spPr>
            <a:xfrm>
              <a:off x="7283789" y="2493529"/>
              <a:ext cx="406603" cy="430281"/>
            </a:xfrm>
            <a:custGeom>
              <a:rect b="b" l="l" r="r" t="t"/>
              <a:pathLst>
                <a:path extrusionOk="0" h="4302812" w="4066033">
                  <a:moveTo>
                    <a:pt x="3440299" y="2164555"/>
                  </a:moveTo>
                  <a:cubicBezTo>
                    <a:pt x="3440299" y="2201737"/>
                    <a:pt x="3439473" y="2238919"/>
                    <a:pt x="3436993" y="2273622"/>
                  </a:cubicBezTo>
                  <a:cubicBezTo>
                    <a:pt x="3792430" y="2543811"/>
                    <a:pt x="4066034" y="3123023"/>
                    <a:pt x="4066034" y="3632828"/>
                  </a:cubicBezTo>
                  <a:cubicBezTo>
                    <a:pt x="4066034" y="4188078"/>
                    <a:pt x="3741181" y="4450004"/>
                    <a:pt x="3340281" y="4218650"/>
                  </a:cubicBezTo>
                  <a:cubicBezTo>
                    <a:pt x="3339454" y="4217824"/>
                    <a:pt x="3338628" y="4217824"/>
                    <a:pt x="3337801" y="4216998"/>
                  </a:cubicBezTo>
                  <a:lnTo>
                    <a:pt x="819158" y="2765250"/>
                  </a:lnTo>
                  <a:cubicBezTo>
                    <a:pt x="818332" y="2764424"/>
                    <a:pt x="817505" y="2764424"/>
                    <a:pt x="815852" y="2763597"/>
                  </a:cubicBezTo>
                  <a:cubicBezTo>
                    <a:pt x="365356" y="2503324"/>
                    <a:pt x="0" y="1786952"/>
                    <a:pt x="0" y="1163122"/>
                  </a:cubicBezTo>
                  <a:cubicBezTo>
                    <a:pt x="0" y="578952"/>
                    <a:pt x="320720" y="282323"/>
                    <a:pt x="731539" y="461623"/>
                  </a:cubicBezTo>
                  <a:cubicBezTo>
                    <a:pt x="781961" y="60884"/>
                    <a:pt x="1050606" y="-111805"/>
                    <a:pt x="1374632" y="75757"/>
                  </a:cubicBezTo>
                  <a:cubicBezTo>
                    <a:pt x="1530032" y="165820"/>
                    <a:pt x="1673034" y="323636"/>
                    <a:pt x="1784624" y="513677"/>
                  </a:cubicBezTo>
                  <a:cubicBezTo>
                    <a:pt x="1946637" y="273234"/>
                    <a:pt x="2222721" y="212091"/>
                    <a:pt x="2535175" y="392216"/>
                  </a:cubicBezTo>
                  <a:cubicBezTo>
                    <a:pt x="3035267" y="679757"/>
                    <a:pt x="3440299" y="1473797"/>
                    <a:pt x="3440299" y="2164555"/>
                  </a:cubicBez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0" name="Google Shape;640;p33"/>
            <p:cNvSpPr/>
            <p:nvPr/>
          </p:nvSpPr>
          <p:spPr>
            <a:xfrm>
              <a:off x="7242581" y="2533079"/>
              <a:ext cx="406603" cy="430281"/>
            </a:xfrm>
            <a:custGeom>
              <a:rect b="b" l="l" r="r" t="t"/>
              <a:pathLst>
                <a:path extrusionOk="0" h="4302812" w="4066033">
                  <a:moveTo>
                    <a:pt x="3440299" y="2164555"/>
                  </a:moveTo>
                  <a:cubicBezTo>
                    <a:pt x="3440299" y="2201737"/>
                    <a:pt x="3439473" y="2238919"/>
                    <a:pt x="3436993" y="2273622"/>
                  </a:cubicBezTo>
                  <a:cubicBezTo>
                    <a:pt x="3792430" y="2543811"/>
                    <a:pt x="4066034" y="3123023"/>
                    <a:pt x="4066034" y="3632828"/>
                  </a:cubicBezTo>
                  <a:cubicBezTo>
                    <a:pt x="4066034" y="4188078"/>
                    <a:pt x="3741181" y="4450004"/>
                    <a:pt x="3340281" y="4218650"/>
                  </a:cubicBezTo>
                  <a:cubicBezTo>
                    <a:pt x="3339454" y="4217824"/>
                    <a:pt x="3338628" y="4217824"/>
                    <a:pt x="3337801" y="4216998"/>
                  </a:cubicBezTo>
                  <a:lnTo>
                    <a:pt x="819158" y="2765250"/>
                  </a:lnTo>
                  <a:cubicBezTo>
                    <a:pt x="818332" y="2764424"/>
                    <a:pt x="817505" y="2764424"/>
                    <a:pt x="815852" y="2763597"/>
                  </a:cubicBezTo>
                  <a:cubicBezTo>
                    <a:pt x="365356" y="2503324"/>
                    <a:pt x="0" y="1786952"/>
                    <a:pt x="0" y="1163122"/>
                  </a:cubicBezTo>
                  <a:cubicBezTo>
                    <a:pt x="0" y="578952"/>
                    <a:pt x="320720" y="282323"/>
                    <a:pt x="731539" y="461623"/>
                  </a:cubicBezTo>
                  <a:cubicBezTo>
                    <a:pt x="781961" y="60884"/>
                    <a:pt x="1050606" y="-111805"/>
                    <a:pt x="1374632" y="75757"/>
                  </a:cubicBezTo>
                  <a:cubicBezTo>
                    <a:pt x="1530032" y="165820"/>
                    <a:pt x="1673034" y="323636"/>
                    <a:pt x="1784624" y="513677"/>
                  </a:cubicBezTo>
                  <a:cubicBezTo>
                    <a:pt x="1946637" y="273234"/>
                    <a:pt x="2222721" y="212091"/>
                    <a:pt x="2535175" y="392216"/>
                  </a:cubicBezTo>
                  <a:cubicBezTo>
                    <a:pt x="3035267" y="679757"/>
                    <a:pt x="3440299" y="1473797"/>
                    <a:pt x="3440299" y="2164555"/>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1" name="Google Shape;641;p33"/>
            <p:cNvSpPr/>
            <p:nvPr/>
          </p:nvSpPr>
          <p:spPr>
            <a:xfrm>
              <a:off x="7073805" y="2784444"/>
              <a:ext cx="70591" cy="120304"/>
            </a:xfrm>
            <a:custGeom>
              <a:rect b="b" l="l" r="r" t="t"/>
              <a:pathLst>
                <a:path extrusionOk="0" h="1203041" w="705914">
                  <a:moveTo>
                    <a:pt x="383541" y="351163"/>
                  </a:moveTo>
                  <a:lnTo>
                    <a:pt x="0" y="129723"/>
                  </a:lnTo>
                  <a:lnTo>
                    <a:pt x="0" y="0"/>
                  </a:lnTo>
                  <a:lnTo>
                    <a:pt x="383541" y="221439"/>
                  </a:lnTo>
                  <a:cubicBezTo>
                    <a:pt x="414952" y="239617"/>
                    <a:pt x="460415" y="275972"/>
                    <a:pt x="499265" y="332158"/>
                  </a:cubicBezTo>
                  <a:cubicBezTo>
                    <a:pt x="541421" y="392476"/>
                    <a:pt x="571179" y="468492"/>
                    <a:pt x="571179" y="551119"/>
                  </a:cubicBezTo>
                  <a:cubicBezTo>
                    <a:pt x="571179" y="642008"/>
                    <a:pt x="548034" y="694062"/>
                    <a:pt x="503398" y="708936"/>
                  </a:cubicBezTo>
                  <a:cubicBezTo>
                    <a:pt x="462068" y="722982"/>
                    <a:pt x="413299" y="699020"/>
                    <a:pt x="382715" y="681668"/>
                  </a:cubicBezTo>
                  <a:lnTo>
                    <a:pt x="224835" y="590779"/>
                  </a:lnTo>
                  <a:lnTo>
                    <a:pt x="224008" y="589953"/>
                  </a:lnTo>
                  <a:cubicBezTo>
                    <a:pt x="210782" y="581691"/>
                    <a:pt x="189291" y="574254"/>
                    <a:pt x="171932" y="579212"/>
                  </a:cubicBezTo>
                  <a:cubicBezTo>
                    <a:pt x="157880" y="583343"/>
                    <a:pt x="142175" y="597390"/>
                    <a:pt x="142175" y="647792"/>
                  </a:cubicBezTo>
                  <a:cubicBezTo>
                    <a:pt x="142175" y="698194"/>
                    <a:pt x="157880" y="729592"/>
                    <a:pt x="171106" y="747770"/>
                  </a:cubicBezTo>
                  <a:cubicBezTo>
                    <a:pt x="187638" y="770905"/>
                    <a:pt x="209129" y="787431"/>
                    <a:pt x="222355" y="794041"/>
                  </a:cubicBezTo>
                  <a:lnTo>
                    <a:pt x="224008" y="794867"/>
                  </a:lnTo>
                  <a:lnTo>
                    <a:pt x="705914" y="1073318"/>
                  </a:lnTo>
                  <a:lnTo>
                    <a:pt x="705914" y="1203042"/>
                  </a:lnTo>
                  <a:lnTo>
                    <a:pt x="226488" y="926243"/>
                  </a:lnTo>
                  <a:cubicBezTo>
                    <a:pt x="193424" y="908891"/>
                    <a:pt x="146308" y="872536"/>
                    <a:pt x="104978" y="814697"/>
                  </a:cubicBezTo>
                  <a:cubicBezTo>
                    <a:pt x="60342" y="751901"/>
                    <a:pt x="28931" y="671754"/>
                    <a:pt x="29758" y="582517"/>
                  </a:cubicBezTo>
                  <a:cubicBezTo>
                    <a:pt x="29758" y="494106"/>
                    <a:pt x="60342" y="448662"/>
                    <a:pt x="104978" y="436268"/>
                  </a:cubicBezTo>
                  <a:cubicBezTo>
                    <a:pt x="146308" y="424700"/>
                    <a:pt x="193424" y="441226"/>
                    <a:pt x="226488" y="461882"/>
                  </a:cubicBezTo>
                  <a:lnTo>
                    <a:pt x="382715" y="551945"/>
                  </a:lnTo>
                  <a:cubicBezTo>
                    <a:pt x="405033" y="565165"/>
                    <a:pt x="422391" y="570949"/>
                    <a:pt x="433137" y="566818"/>
                  </a:cubicBezTo>
                  <a:cubicBezTo>
                    <a:pt x="441403" y="564339"/>
                    <a:pt x="457935" y="551945"/>
                    <a:pt x="457935" y="485844"/>
                  </a:cubicBezTo>
                  <a:cubicBezTo>
                    <a:pt x="457935" y="443704"/>
                    <a:pt x="443883" y="415611"/>
                    <a:pt x="431484" y="396607"/>
                  </a:cubicBezTo>
                  <a:cubicBezTo>
                    <a:pt x="416605" y="375124"/>
                    <a:pt x="395940" y="358599"/>
                    <a:pt x="383541" y="351163"/>
                  </a:cubicBez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2" name="Google Shape;642;p33"/>
            <p:cNvSpPr/>
            <p:nvPr/>
          </p:nvSpPr>
          <p:spPr>
            <a:xfrm>
              <a:off x="7054189" y="2765237"/>
              <a:ext cx="27939" cy="41909"/>
            </a:xfrm>
            <a:custGeom>
              <a:rect b="b" l="l" r="r" t="t"/>
              <a:pathLst>
                <a:path extrusionOk="0" h="419086" w="279389">
                  <a:moveTo>
                    <a:pt x="279390" y="290104"/>
                  </a:moveTo>
                  <a:cubicBezTo>
                    <a:pt x="279390" y="396692"/>
                    <a:pt x="216569" y="447094"/>
                    <a:pt x="139695" y="403303"/>
                  </a:cubicBezTo>
                  <a:cubicBezTo>
                    <a:pt x="62821" y="358684"/>
                    <a:pt x="0" y="236397"/>
                    <a:pt x="0" y="128982"/>
                  </a:cubicBezTo>
                  <a:cubicBezTo>
                    <a:pt x="0" y="22394"/>
                    <a:pt x="62821" y="-28008"/>
                    <a:pt x="139695" y="15784"/>
                  </a:cubicBezTo>
                  <a:cubicBezTo>
                    <a:pt x="216569" y="60402"/>
                    <a:pt x="279390" y="183516"/>
                    <a:pt x="279390" y="290104"/>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3" name="Google Shape;643;p33"/>
            <p:cNvSpPr/>
            <p:nvPr/>
          </p:nvSpPr>
          <p:spPr>
            <a:xfrm>
              <a:off x="7135782" y="2879768"/>
              <a:ext cx="27939" cy="41909"/>
            </a:xfrm>
            <a:custGeom>
              <a:rect b="b" l="l" r="r" t="t"/>
              <a:pathLst>
                <a:path extrusionOk="0" h="419086" w="279389">
                  <a:moveTo>
                    <a:pt x="279390" y="290104"/>
                  </a:moveTo>
                  <a:cubicBezTo>
                    <a:pt x="279390" y="396692"/>
                    <a:pt x="216568" y="447095"/>
                    <a:pt x="139695" y="403302"/>
                  </a:cubicBezTo>
                  <a:cubicBezTo>
                    <a:pt x="62821" y="358684"/>
                    <a:pt x="0" y="236397"/>
                    <a:pt x="0" y="128983"/>
                  </a:cubicBezTo>
                  <a:cubicBezTo>
                    <a:pt x="0" y="22394"/>
                    <a:pt x="62821" y="-28008"/>
                    <a:pt x="139695" y="15784"/>
                  </a:cubicBezTo>
                  <a:cubicBezTo>
                    <a:pt x="216568" y="60402"/>
                    <a:pt x="279390" y="183516"/>
                    <a:pt x="279390" y="290104"/>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4" name="Google Shape;644;p33"/>
            <p:cNvSpPr/>
            <p:nvPr/>
          </p:nvSpPr>
          <p:spPr>
            <a:xfrm>
              <a:off x="7229406" y="2634977"/>
              <a:ext cx="247979" cy="274155"/>
            </a:xfrm>
            <a:custGeom>
              <a:rect b="b" l="l" r="r" t="t"/>
              <a:pathLst>
                <a:path extrusionOk="0" h="2741547" w="2479792">
                  <a:moveTo>
                    <a:pt x="826" y="0"/>
                  </a:moveTo>
                  <a:lnTo>
                    <a:pt x="2479793" y="1430265"/>
                  </a:lnTo>
                  <a:lnTo>
                    <a:pt x="2479793" y="2741547"/>
                  </a:lnTo>
                  <a:lnTo>
                    <a:pt x="0" y="1311283"/>
                  </a:lnTo>
                  <a:lnTo>
                    <a:pt x="826" y="0"/>
                  </a:ln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5" name="Google Shape;645;p33"/>
            <p:cNvSpPr/>
            <p:nvPr/>
          </p:nvSpPr>
          <p:spPr>
            <a:xfrm>
              <a:off x="7196440" y="2651457"/>
              <a:ext cx="247896" cy="274155"/>
            </a:xfrm>
            <a:custGeom>
              <a:rect b="b" l="l" r="r" t="t"/>
              <a:pathLst>
                <a:path extrusionOk="0" h="2741547" w="2478965">
                  <a:moveTo>
                    <a:pt x="0" y="0"/>
                  </a:moveTo>
                  <a:lnTo>
                    <a:pt x="2478966" y="1430265"/>
                  </a:lnTo>
                  <a:lnTo>
                    <a:pt x="2478966" y="2741547"/>
                  </a:lnTo>
                  <a:lnTo>
                    <a:pt x="0" y="1311283"/>
                  </a:lnTo>
                  <a:lnTo>
                    <a:pt x="0" y="0"/>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6" name="Google Shape;646;p33"/>
            <p:cNvSpPr/>
            <p:nvPr/>
          </p:nvSpPr>
          <p:spPr>
            <a:xfrm>
              <a:off x="7218610" y="2716645"/>
              <a:ext cx="27939" cy="41535"/>
            </a:xfrm>
            <a:custGeom>
              <a:rect b="b" l="l" r="r" t="t"/>
              <a:pathLst>
                <a:path extrusionOk="0" h="415353" w="279389">
                  <a:moveTo>
                    <a:pt x="0" y="127116"/>
                  </a:moveTo>
                  <a:cubicBezTo>
                    <a:pt x="0" y="232878"/>
                    <a:pt x="62821" y="354339"/>
                    <a:pt x="139695" y="398957"/>
                  </a:cubicBezTo>
                  <a:cubicBezTo>
                    <a:pt x="216568" y="443575"/>
                    <a:pt x="279390" y="394000"/>
                    <a:pt x="279390" y="288238"/>
                  </a:cubicBezTo>
                  <a:cubicBezTo>
                    <a:pt x="279390" y="182476"/>
                    <a:pt x="216568" y="61015"/>
                    <a:pt x="139695" y="16396"/>
                  </a:cubicBezTo>
                  <a:cubicBezTo>
                    <a:pt x="62821" y="-28222"/>
                    <a:pt x="0" y="21354"/>
                    <a:pt x="0" y="12711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7" name="Google Shape;647;p33"/>
            <p:cNvSpPr/>
            <p:nvPr/>
          </p:nvSpPr>
          <p:spPr>
            <a:xfrm>
              <a:off x="7253472" y="2743810"/>
              <a:ext cx="12977" cy="19278"/>
            </a:xfrm>
            <a:custGeom>
              <a:rect b="b" l="l" r="r" t="t"/>
              <a:pathLst>
                <a:path extrusionOk="0" h="192778" w="129775">
                  <a:moveTo>
                    <a:pt x="0" y="58794"/>
                  </a:moveTo>
                  <a:cubicBezTo>
                    <a:pt x="0" y="107544"/>
                    <a:pt x="28931" y="164556"/>
                    <a:pt x="65301" y="185213"/>
                  </a:cubicBezTo>
                  <a:cubicBezTo>
                    <a:pt x="100845" y="205869"/>
                    <a:pt x="129776" y="182734"/>
                    <a:pt x="129776" y="133984"/>
                  </a:cubicBezTo>
                  <a:cubicBezTo>
                    <a:pt x="129776" y="85235"/>
                    <a:pt x="100845" y="28222"/>
                    <a:pt x="64475" y="7566"/>
                  </a:cubicBezTo>
                  <a:cubicBezTo>
                    <a:pt x="28931" y="-13091"/>
                    <a:pt x="0" y="10044"/>
                    <a:pt x="0" y="58794"/>
                  </a:cubicBez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8" name="Google Shape;648;p33"/>
            <p:cNvSpPr/>
            <p:nvPr/>
          </p:nvSpPr>
          <p:spPr>
            <a:xfrm>
              <a:off x="7273334" y="2755263"/>
              <a:ext cx="12977" cy="19278"/>
            </a:xfrm>
            <a:custGeom>
              <a:rect b="b" l="l" r="r" t="t"/>
              <a:pathLst>
                <a:path extrusionOk="0" h="192778" w="129775">
                  <a:moveTo>
                    <a:pt x="0" y="58794"/>
                  </a:moveTo>
                  <a:cubicBezTo>
                    <a:pt x="0" y="107544"/>
                    <a:pt x="28931" y="164556"/>
                    <a:pt x="65301" y="185213"/>
                  </a:cubicBezTo>
                  <a:cubicBezTo>
                    <a:pt x="100845" y="205869"/>
                    <a:pt x="129776" y="182734"/>
                    <a:pt x="129776" y="133984"/>
                  </a:cubicBezTo>
                  <a:cubicBezTo>
                    <a:pt x="129776" y="85235"/>
                    <a:pt x="100845" y="28222"/>
                    <a:pt x="64475" y="7566"/>
                  </a:cubicBezTo>
                  <a:cubicBezTo>
                    <a:pt x="28931" y="-13091"/>
                    <a:pt x="0" y="10044"/>
                    <a:pt x="0" y="58794"/>
                  </a:cubicBez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9" name="Google Shape;649;p33"/>
            <p:cNvSpPr/>
            <p:nvPr/>
          </p:nvSpPr>
          <p:spPr>
            <a:xfrm>
              <a:off x="7371492" y="2777770"/>
              <a:ext cx="9754" cy="80230"/>
            </a:xfrm>
            <a:custGeom>
              <a:rect b="b" l="l" r="r" t="t"/>
              <a:pathLst>
                <a:path extrusionOk="0" h="802303" w="97538">
                  <a:moveTo>
                    <a:pt x="97539" y="56186"/>
                  </a:moveTo>
                  <a:lnTo>
                    <a:pt x="97539" y="802303"/>
                  </a:lnTo>
                  <a:lnTo>
                    <a:pt x="0" y="746117"/>
                  </a:lnTo>
                  <a:lnTo>
                    <a:pt x="0" y="0"/>
                  </a:lnTo>
                  <a:lnTo>
                    <a:pt x="97539" y="56186"/>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0" name="Google Shape;650;p33"/>
            <p:cNvSpPr/>
            <p:nvPr/>
          </p:nvSpPr>
          <p:spPr>
            <a:xfrm>
              <a:off x="7392755" y="2790130"/>
              <a:ext cx="9754" cy="80230"/>
            </a:xfrm>
            <a:custGeom>
              <a:rect b="b" l="l" r="r" t="t"/>
              <a:pathLst>
                <a:path extrusionOk="0" h="802303" w="97538">
                  <a:moveTo>
                    <a:pt x="97538" y="56186"/>
                  </a:moveTo>
                  <a:lnTo>
                    <a:pt x="97538" y="802303"/>
                  </a:lnTo>
                  <a:lnTo>
                    <a:pt x="0" y="746117"/>
                  </a:lnTo>
                  <a:lnTo>
                    <a:pt x="0" y="0"/>
                  </a:lnTo>
                  <a:lnTo>
                    <a:pt x="97538" y="56186"/>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1" name="Google Shape;651;p33"/>
            <p:cNvSpPr/>
            <p:nvPr/>
          </p:nvSpPr>
          <p:spPr>
            <a:xfrm>
              <a:off x="7414101" y="2802489"/>
              <a:ext cx="9754" cy="80230"/>
            </a:xfrm>
            <a:custGeom>
              <a:rect b="b" l="l" r="r" t="t"/>
              <a:pathLst>
                <a:path extrusionOk="0" h="802303" w="97538">
                  <a:moveTo>
                    <a:pt x="97538" y="56186"/>
                  </a:moveTo>
                  <a:lnTo>
                    <a:pt x="97538" y="802303"/>
                  </a:lnTo>
                  <a:lnTo>
                    <a:pt x="0" y="746117"/>
                  </a:lnTo>
                  <a:lnTo>
                    <a:pt x="0" y="0"/>
                  </a:lnTo>
                  <a:lnTo>
                    <a:pt x="97538" y="56186"/>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2" name="Google Shape;652;p33"/>
            <p:cNvSpPr/>
            <p:nvPr/>
          </p:nvSpPr>
          <p:spPr>
            <a:xfrm>
              <a:off x="7229406" y="2813695"/>
              <a:ext cx="247896" cy="274155"/>
            </a:xfrm>
            <a:custGeom>
              <a:rect b="b" l="l" r="r" t="t"/>
              <a:pathLst>
                <a:path extrusionOk="0" h="2741547" w="2478965">
                  <a:moveTo>
                    <a:pt x="0" y="0"/>
                  </a:moveTo>
                  <a:lnTo>
                    <a:pt x="2478966" y="1430265"/>
                  </a:lnTo>
                  <a:lnTo>
                    <a:pt x="2478966" y="2741548"/>
                  </a:lnTo>
                  <a:lnTo>
                    <a:pt x="0" y="1311283"/>
                  </a:lnTo>
                  <a:lnTo>
                    <a:pt x="0" y="0"/>
                  </a:lnTo>
                  <a:close/>
                </a:path>
              </a:pathLst>
            </a:custGeom>
            <a:solidFill>
              <a:srgbClr val="FFFFFF">
                <a:alpha val="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3" name="Google Shape;653;p33"/>
            <p:cNvSpPr/>
            <p:nvPr/>
          </p:nvSpPr>
          <p:spPr>
            <a:xfrm>
              <a:off x="7196440" y="2830998"/>
              <a:ext cx="247896" cy="274155"/>
            </a:xfrm>
            <a:custGeom>
              <a:rect b="b" l="l" r="r" t="t"/>
              <a:pathLst>
                <a:path extrusionOk="0" h="2741547" w="2478965">
                  <a:moveTo>
                    <a:pt x="0" y="0"/>
                  </a:moveTo>
                  <a:lnTo>
                    <a:pt x="2478966" y="1430265"/>
                  </a:lnTo>
                  <a:lnTo>
                    <a:pt x="2478966" y="2741548"/>
                  </a:lnTo>
                  <a:lnTo>
                    <a:pt x="0" y="1311283"/>
                  </a:lnTo>
                  <a:lnTo>
                    <a:pt x="0" y="0"/>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4" name="Google Shape;654;p33"/>
            <p:cNvSpPr/>
            <p:nvPr/>
          </p:nvSpPr>
          <p:spPr>
            <a:xfrm>
              <a:off x="7218610" y="2896186"/>
              <a:ext cx="27939" cy="41535"/>
            </a:xfrm>
            <a:custGeom>
              <a:rect b="b" l="l" r="r" t="t"/>
              <a:pathLst>
                <a:path extrusionOk="0" h="415353" w="279389">
                  <a:moveTo>
                    <a:pt x="0" y="127116"/>
                  </a:moveTo>
                  <a:cubicBezTo>
                    <a:pt x="0" y="232878"/>
                    <a:pt x="62821" y="354339"/>
                    <a:pt x="139695" y="398957"/>
                  </a:cubicBezTo>
                  <a:cubicBezTo>
                    <a:pt x="216568" y="443576"/>
                    <a:pt x="279390" y="394000"/>
                    <a:pt x="279390" y="288237"/>
                  </a:cubicBezTo>
                  <a:cubicBezTo>
                    <a:pt x="279390" y="182475"/>
                    <a:pt x="216568" y="61014"/>
                    <a:pt x="139695" y="16396"/>
                  </a:cubicBezTo>
                  <a:cubicBezTo>
                    <a:pt x="62821" y="-28222"/>
                    <a:pt x="0" y="21354"/>
                    <a:pt x="0" y="12711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5" name="Google Shape;655;p33"/>
            <p:cNvSpPr/>
            <p:nvPr/>
          </p:nvSpPr>
          <p:spPr>
            <a:xfrm>
              <a:off x="7253472" y="2923422"/>
              <a:ext cx="12977" cy="19289"/>
            </a:xfrm>
            <a:custGeom>
              <a:rect b="b" l="l" r="r" t="t"/>
              <a:pathLst>
                <a:path extrusionOk="0" h="192894" w="129775">
                  <a:moveTo>
                    <a:pt x="0" y="58911"/>
                  </a:moveTo>
                  <a:cubicBezTo>
                    <a:pt x="0" y="107660"/>
                    <a:pt x="28931" y="164672"/>
                    <a:pt x="65301" y="185329"/>
                  </a:cubicBezTo>
                  <a:cubicBezTo>
                    <a:pt x="100845" y="205986"/>
                    <a:pt x="129776" y="182850"/>
                    <a:pt x="129776" y="134101"/>
                  </a:cubicBezTo>
                  <a:cubicBezTo>
                    <a:pt x="129776" y="85351"/>
                    <a:pt x="100845" y="28339"/>
                    <a:pt x="64475" y="7682"/>
                  </a:cubicBezTo>
                  <a:cubicBezTo>
                    <a:pt x="28931" y="-12974"/>
                    <a:pt x="0" y="9335"/>
                    <a:pt x="0" y="58911"/>
                  </a:cubicBez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6" name="Google Shape;656;p33"/>
            <p:cNvSpPr/>
            <p:nvPr/>
          </p:nvSpPr>
          <p:spPr>
            <a:xfrm>
              <a:off x="7273252" y="2934840"/>
              <a:ext cx="12977" cy="19324"/>
            </a:xfrm>
            <a:custGeom>
              <a:rect b="b" l="l" r="r" t="t"/>
              <a:pathLst>
                <a:path extrusionOk="0" h="193244" w="129775">
                  <a:moveTo>
                    <a:pt x="0" y="59260"/>
                  </a:moveTo>
                  <a:cubicBezTo>
                    <a:pt x="0" y="108010"/>
                    <a:pt x="28931" y="165022"/>
                    <a:pt x="65301" y="185679"/>
                  </a:cubicBezTo>
                  <a:cubicBezTo>
                    <a:pt x="100845" y="206336"/>
                    <a:pt x="129776" y="183200"/>
                    <a:pt x="129776" y="134451"/>
                  </a:cubicBezTo>
                  <a:cubicBezTo>
                    <a:pt x="129776" y="85701"/>
                    <a:pt x="100845" y="28689"/>
                    <a:pt x="64475" y="8032"/>
                  </a:cubicBezTo>
                  <a:cubicBezTo>
                    <a:pt x="28931" y="-13451"/>
                    <a:pt x="0" y="9685"/>
                    <a:pt x="0" y="59260"/>
                  </a:cubicBez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7" name="Google Shape;657;p33"/>
            <p:cNvSpPr/>
            <p:nvPr/>
          </p:nvSpPr>
          <p:spPr>
            <a:xfrm>
              <a:off x="7371492" y="2959866"/>
              <a:ext cx="9754" cy="80230"/>
            </a:xfrm>
            <a:custGeom>
              <a:rect b="b" l="l" r="r" t="t"/>
              <a:pathLst>
                <a:path extrusionOk="0" h="802303" w="97538">
                  <a:moveTo>
                    <a:pt x="97539" y="56186"/>
                  </a:moveTo>
                  <a:lnTo>
                    <a:pt x="97539" y="802303"/>
                  </a:lnTo>
                  <a:lnTo>
                    <a:pt x="0" y="746117"/>
                  </a:lnTo>
                  <a:lnTo>
                    <a:pt x="0" y="0"/>
                  </a:lnTo>
                  <a:lnTo>
                    <a:pt x="97539" y="56186"/>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8" name="Google Shape;658;p33"/>
            <p:cNvSpPr/>
            <p:nvPr/>
          </p:nvSpPr>
          <p:spPr>
            <a:xfrm>
              <a:off x="7392755" y="2972225"/>
              <a:ext cx="9754" cy="80230"/>
            </a:xfrm>
            <a:custGeom>
              <a:rect b="b" l="l" r="r" t="t"/>
              <a:pathLst>
                <a:path extrusionOk="0" h="802303" w="97538">
                  <a:moveTo>
                    <a:pt x="97538" y="56186"/>
                  </a:moveTo>
                  <a:lnTo>
                    <a:pt x="97538" y="802303"/>
                  </a:lnTo>
                  <a:lnTo>
                    <a:pt x="0" y="746117"/>
                  </a:lnTo>
                  <a:lnTo>
                    <a:pt x="0" y="0"/>
                  </a:lnTo>
                  <a:lnTo>
                    <a:pt x="97538" y="56186"/>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9" name="Google Shape;659;p33"/>
            <p:cNvSpPr/>
            <p:nvPr/>
          </p:nvSpPr>
          <p:spPr>
            <a:xfrm>
              <a:off x="7414101" y="2984585"/>
              <a:ext cx="9754" cy="80230"/>
            </a:xfrm>
            <a:custGeom>
              <a:rect b="b" l="l" r="r" t="t"/>
              <a:pathLst>
                <a:path extrusionOk="0" h="802303" w="97538">
                  <a:moveTo>
                    <a:pt x="97538" y="56186"/>
                  </a:moveTo>
                  <a:lnTo>
                    <a:pt x="97538" y="802303"/>
                  </a:lnTo>
                  <a:lnTo>
                    <a:pt x="0" y="746117"/>
                  </a:lnTo>
                  <a:lnTo>
                    <a:pt x="0" y="0"/>
                  </a:lnTo>
                  <a:lnTo>
                    <a:pt x="97538" y="56186"/>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0" name="Google Shape;660;p33"/>
            <p:cNvSpPr/>
            <p:nvPr/>
          </p:nvSpPr>
          <p:spPr>
            <a:xfrm>
              <a:off x="6976965" y="2457743"/>
              <a:ext cx="154491" cy="375290"/>
            </a:xfrm>
            <a:custGeom>
              <a:rect b="b" l="l" r="r" t="t"/>
              <a:pathLst>
                <a:path extrusionOk="0" h="3752895" w="1544910">
                  <a:moveTo>
                    <a:pt x="0" y="0"/>
                  </a:moveTo>
                  <a:lnTo>
                    <a:pt x="1544911" y="891540"/>
                  </a:lnTo>
                  <a:lnTo>
                    <a:pt x="1544911" y="3752896"/>
                  </a:lnTo>
                  <a:lnTo>
                    <a:pt x="0" y="2860530"/>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1" name="Google Shape;661;p33"/>
            <p:cNvSpPr/>
            <p:nvPr/>
          </p:nvSpPr>
          <p:spPr>
            <a:xfrm>
              <a:off x="7035316" y="2522414"/>
              <a:ext cx="36866" cy="56040"/>
            </a:xfrm>
            <a:custGeom>
              <a:rect b="b" l="l" r="r" t="t"/>
              <a:pathLst>
                <a:path extrusionOk="0" h="560398" w="368662">
                  <a:moveTo>
                    <a:pt x="368663" y="387614"/>
                  </a:moveTo>
                  <a:cubicBezTo>
                    <a:pt x="368663" y="530558"/>
                    <a:pt x="286003" y="598311"/>
                    <a:pt x="184331" y="538820"/>
                  </a:cubicBezTo>
                  <a:cubicBezTo>
                    <a:pt x="82660" y="479329"/>
                    <a:pt x="0" y="315729"/>
                    <a:pt x="0" y="172785"/>
                  </a:cubicBezTo>
                  <a:cubicBezTo>
                    <a:pt x="0" y="29841"/>
                    <a:pt x="82660" y="-37913"/>
                    <a:pt x="184331" y="21578"/>
                  </a:cubicBezTo>
                  <a:cubicBezTo>
                    <a:pt x="286003" y="81069"/>
                    <a:pt x="368663" y="244670"/>
                    <a:pt x="368663" y="38761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2" name="Google Shape;662;p33"/>
            <p:cNvSpPr/>
            <p:nvPr/>
          </p:nvSpPr>
          <p:spPr>
            <a:xfrm>
              <a:off x="7021346" y="2583776"/>
              <a:ext cx="64971" cy="66291"/>
            </a:xfrm>
            <a:custGeom>
              <a:rect b="b" l="l" r="r" t="t"/>
              <a:pathLst>
                <a:path extrusionOk="0" h="662906" w="649710">
                  <a:moveTo>
                    <a:pt x="324442" y="38345"/>
                  </a:moveTo>
                  <a:cubicBezTo>
                    <a:pt x="159949" y="-57502"/>
                    <a:pt x="24387" y="32561"/>
                    <a:pt x="415" y="239127"/>
                  </a:cubicBezTo>
                  <a:cubicBezTo>
                    <a:pt x="-3718" y="274657"/>
                    <a:pt x="23560" y="322580"/>
                    <a:pt x="56624" y="341584"/>
                  </a:cubicBezTo>
                  <a:lnTo>
                    <a:pt x="593086" y="654738"/>
                  </a:lnTo>
                  <a:cubicBezTo>
                    <a:pt x="626150" y="673743"/>
                    <a:pt x="653428" y="658870"/>
                    <a:pt x="649295" y="617556"/>
                  </a:cubicBezTo>
                  <a:cubicBezTo>
                    <a:pt x="624497" y="382071"/>
                    <a:pt x="488108" y="134192"/>
                    <a:pt x="324442" y="38345"/>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3" name="Google Shape;663;p33"/>
            <p:cNvSpPr/>
            <p:nvPr/>
          </p:nvSpPr>
          <p:spPr>
            <a:xfrm>
              <a:off x="7007872" y="2642805"/>
              <a:ext cx="92083" cy="64366"/>
            </a:xfrm>
            <a:custGeom>
              <a:rect b="b" l="l" r="r" t="t"/>
              <a:pathLst>
                <a:path extrusionOk="0" h="643660" w="920829">
                  <a:moveTo>
                    <a:pt x="0" y="0"/>
                  </a:moveTo>
                  <a:lnTo>
                    <a:pt x="920830" y="531288"/>
                  </a:lnTo>
                  <a:lnTo>
                    <a:pt x="920830" y="643660"/>
                  </a:lnTo>
                  <a:lnTo>
                    <a:pt x="0" y="112372"/>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4" name="Google Shape;664;p33"/>
            <p:cNvSpPr/>
            <p:nvPr/>
          </p:nvSpPr>
          <p:spPr>
            <a:xfrm>
              <a:off x="7017185" y="2670408"/>
              <a:ext cx="72988" cy="53294"/>
            </a:xfrm>
            <a:custGeom>
              <a:rect b="b" l="l" r="r" t="t"/>
              <a:pathLst>
                <a:path extrusionOk="0" h="532940" w="729885">
                  <a:moveTo>
                    <a:pt x="0" y="0"/>
                  </a:moveTo>
                  <a:lnTo>
                    <a:pt x="729886" y="420569"/>
                  </a:lnTo>
                  <a:lnTo>
                    <a:pt x="729886" y="532941"/>
                  </a:lnTo>
                  <a:lnTo>
                    <a:pt x="0" y="112372"/>
                  </a:lnTo>
                  <a:lnTo>
                    <a:pt x="0" y="0"/>
                  </a:lnTo>
                  <a:close/>
                </a:path>
              </a:pathLst>
            </a:custGeom>
            <a:solidFill>
              <a:srgbClr val="FFFFFF">
                <a:alpha val="29020"/>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5" name="Google Shape;665;p33"/>
            <p:cNvSpPr/>
            <p:nvPr/>
          </p:nvSpPr>
          <p:spPr>
            <a:xfrm>
              <a:off x="6928587" y="2655659"/>
              <a:ext cx="107458" cy="94029"/>
            </a:xfrm>
            <a:custGeom>
              <a:rect b="b" l="l" r="r" t="t"/>
              <a:pathLst>
                <a:path extrusionOk="0" h="940289" w="1074576">
                  <a:moveTo>
                    <a:pt x="1074577" y="620525"/>
                  </a:moveTo>
                  <a:lnTo>
                    <a:pt x="0" y="0"/>
                  </a:lnTo>
                  <a:lnTo>
                    <a:pt x="0" y="319765"/>
                  </a:lnTo>
                  <a:lnTo>
                    <a:pt x="1074577" y="940290"/>
                  </a:lnTo>
                  <a:lnTo>
                    <a:pt x="1074577" y="620525"/>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6" name="Google Shape;666;p33"/>
            <p:cNvSpPr/>
            <p:nvPr/>
          </p:nvSpPr>
          <p:spPr>
            <a:xfrm>
              <a:off x="7139412" y="2421571"/>
              <a:ext cx="49918" cy="106295"/>
            </a:xfrm>
            <a:custGeom>
              <a:rect b="b" l="l" r="r" t="t"/>
              <a:pathLst>
                <a:path extrusionOk="0" h="1062948" w="499175">
                  <a:moveTo>
                    <a:pt x="248761" y="0"/>
                  </a:moveTo>
                  <a:lnTo>
                    <a:pt x="478555" y="451141"/>
                  </a:lnTo>
                  <a:cubicBezTo>
                    <a:pt x="509966" y="513111"/>
                    <a:pt x="505006" y="575081"/>
                    <a:pt x="466983" y="589953"/>
                  </a:cubicBezTo>
                  <a:cubicBezTo>
                    <a:pt x="428959" y="604826"/>
                    <a:pt x="372751" y="565992"/>
                    <a:pt x="341340" y="504022"/>
                  </a:cubicBezTo>
                  <a:lnTo>
                    <a:pt x="338860" y="498238"/>
                  </a:lnTo>
                  <a:lnTo>
                    <a:pt x="338860" y="998954"/>
                  </a:lnTo>
                  <a:cubicBezTo>
                    <a:pt x="338860" y="1055967"/>
                    <a:pt x="299183" y="1079102"/>
                    <a:pt x="249588" y="1051009"/>
                  </a:cubicBezTo>
                  <a:cubicBezTo>
                    <a:pt x="199992" y="1022090"/>
                    <a:pt x="160315" y="953510"/>
                    <a:pt x="160315" y="896498"/>
                  </a:cubicBezTo>
                  <a:lnTo>
                    <a:pt x="160315" y="395781"/>
                  </a:lnTo>
                  <a:lnTo>
                    <a:pt x="157835" y="398260"/>
                  </a:lnTo>
                  <a:cubicBezTo>
                    <a:pt x="126424" y="423874"/>
                    <a:pt x="69389" y="397434"/>
                    <a:pt x="32192" y="338769"/>
                  </a:cubicBezTo>
                  <a:cubicBezTo>
                    <a:pt x="-5831" y="280104"/>
                    <a:pt x="-10791" y="212350"/>
                    <a:pt x="20620" y="186736"/>
                  </a:cubicBezTo>
                  <a:lnTo>
                    <a:pt x="248761"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7" name="Google Shape;667;p33"/>
            <p:cNvSpPr/>
            <p:nvPr/>
          </p:nvSpPr>
          <p:spPr>
            <a:xfrm>
              <a:off x="7139247" y="2979851"/>
              <a:ext cx="49917" cy="106295"/>
            </a:xfrm>
            <a:custGeom>
              <a:rect b="b" l="l" r="r" t="t"/>
              <a:pathLst>
                <a:path extrusionOk="0" h="1062948" w="499174">
                  <a:moveTo>
                    <a:pt x="250414" y="1062949"/>
                  </a:moveTo>
                  <a:lnTo>
                    <a:pt x="20620" y="611808"/>
                  </a:lnTo>
                  <a:cubicBezTo>
                    <a:pt x="-10791" y="549838"/>
                    <a:pt x="-5831" y="487868"/>
                    <a:pt x="32192" y="472996"/>
                  </a:cubicBezTo>
                  <a:cubicBezTo>
                    <a:pt x="70216" y="458123"/>
                    <a:pt x="126425" y="496957"/>
                    <a:pt x="157835" y="558927"/>
                  </a:cubicBezTo>
                  <a:lnTo>
                    <a:pt x="160315" y="564711"/>
                  </a:lnTo>
                  <a:lnTo>
                    <a:pt x="160315" y="63994"/>
                  </a:lnTo>
                  <a:cubicBezTo>
                    <a:pt x="160315" y="6982"/>
                    <a:pt x="199992" y="-16153"/>
                    <a:pt x="249587" y="11940"/>
                  </a:cubicBezTo>
                  <a:cubicBezTo>
                    <a:pt x="299183" y="40859"/>
                    <a:pt x="338860" y="109439"/>
                    <a:pt x="338860" y="166451"/>
                  </a:cubicBezTo>
                  <a:lnTo>
                    <a:pt x="338860" y="667168"/>
                  </a:lnTo>
                  <a:lnTo>
                    <a:pt x="341340" y="664689"/>
                  </a:lnTo>
                  <a:cubicBezTo>
                    <a:pt x="372750" y="639075"/>
                    <a:pt x="429786" y="665515"/>
                    <a:pt x="466983" y="724180"/>
                  </a:cubicBezTo>
                  <a:cubicBezTo>
                    <a:pt x="505006" y="782845"/>
                    <a:pt x="509966" y="850599"/>
                    <a:pt x="478555" y="876213"/>
                  </a:cubicBezTo>
                  <a:lnTo>
                    <a:pt x="250414" y="1062949"/>
                  </a:lnTo>
                  <a:close/>
                </a:path>
              </a:pathLst>
            </a:custGeom>
            <a:gradFill>
              <a:gsLst>
                <a:gs pos="0">
                  <a:srgbClr val="FFFFFF">
                    <a:alpha val="29019"/>
                  </a:srgbClr>
                </a:gs>
                <a:gs pos="100000">
                  <a:srgbClr val="FFFFFF">
                    <a:alpha val="29019"/>
                  </a:srgbClr>
                </a:gs>
              </a:gsLst>
              <a:lin ang="1619866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668" name="Google Shape;668;p33"/>
          <p:cNvGrpSpPr/>
          <p:nvPr/>
        </p:nvGrpSpPr>
        <p:grpSpPr>
          <a:xfrm>
            <a:off x="1003899" y="1349453"/>
            <a:ext cx="4408181" cy="2665741"/>
            <a:chOff x="852257" y="2644161"/>
            <a:chExt cx="3906923" cy="2186647"/>
          </a:xfrm>
        </p:grpSpPr>
        <p:grpSp>
          <p:nvGrpSpPr>
            <p:cNvPr id="669" name="Google Shape;669;p33"/>
            <p:cNvGrpSpPr/>
            <p:nvPr/>
          </p:nvGrpSpPr>
          <p:grpSpPr>
            <a:xfrm>
              <a:off x="861632" y="2844013"/>
              <a:ext cx="559678" cy="622668"/>
              <a:chOff x="2588663" y="2972875"/>
              <a:chExt cx="462850" cy="445750"/>
            </a:xfrm>
          </p:grpSpPr>
          <p:sp>
            <p:nvSpPr>
              <p:cNvPr id="670" name="Google Shape;670;p33"/>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1" name="Google Shape;671;p33"/>
              <p:cNvSpPr/>
              <p:nvPr/>
            </p:nvSpPr>
            <p:spPr>
              <a:xfrm>
                <a:off x="2588663"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672" name="Google Shape;672;p33"/>
            <p:cNvSpPr txBox="1"/>
            <p:nvPr/>
          </p:nvSpPr>
          <p:spPr>
            <a:xfrm>
              <a:off x="1478675" y="2858275"/>
              <a:ext cx="2639100" cy="32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Barlow Light"/>
                  <a:ea typeface="Barlow Light"/>
                  <a:cs typeface="Barlow Light"/>
                  <a:sym typeface="Barlow Light"/>
                </a:rPr>
                <a:t>10000101111011000010111111111111</a:t>
              </a:r>
              <a:endParaRPr b="0" i="0" sz="1400" u="none" cap="none" strike="noStrike">
                <a:solidFill>
                  <a:srgbClr val="FFFFFF"/>
                </a:solidFill>
                <a:latin typeface="Barlow Light"/>
                <a:ea typeface="Barlow Light"/>
                <a:cs typeface="Barlow Light"/>
                <a:sym typeface="Barlow Light"/>
              </a:endParaRPr>
            </a:p>
          </p:txBody>
        </p:sp>
        <p:grpSp>
          <p:nvGrpSpPr>
            <p:cNvPr id="673" name="Google Shape;673;p33"/>
            <p:cNvGrpSpPr/>
            <p:nvPr/>
          </p:nvGrpSpPr>
          <p:grpSpPr>
            <a:xfrm>
              <a:off x="4199502" y="2868263"/>
              <a:ext cx="559678" cy="622668"/>
              <a:chOff x="2583325" y="2972875"/>
              <a:chExt cx="462850" cy="445750"/>
            </a:xfrm>
          </p:grpSpPr>
          <p:sp>
            <p:nvSpPr>
              <p:cNvPr id="674" name="Google Shape;674;p33"/>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5" name="Google Shape;675;p33"/>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676" name="Google Shape;676;p33"/>
            <p:cNvSpPr/>
            <p:nvPr/>
          </p:nvSpPr>
          <p:spPr>
            <a:xfrm>
              <a:off x="2186175" y="2900725"/>
              <a:ext cx="1770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33"/>
            <p:cNvSpPr/>
            <p:nvPr/>
          </p:nvSpPr>
          <p:spPr>
            <a:xfrm>
              <a:off x="2363050" y="2900725"/>
              <a:ext cx="708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33"/>
            <p:cNvSpPr/>
            <p:nvPr/>
          </p:nvSpPr>
          <p:spPr>
            <a:xfrm>
              <a:off x="2433850" y="2900725"/>
              <a:ext cx="1023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3"/>
            <p:cNvSpPr/>
            <p:nvPr/>
          </p:nvSpPr>
          <p:spPr>
            <a:xfrm>
              <a:off x="2536150" y="2900725"/>
              <a:ext cx="5784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3"/>
            <p:cNvSpPr/>
            <p:nvPr/>
          </p:nvSpPr>
          <p:spPr>
            <a:xfrm>
              <a:off x="3114550" y="2900725"/>
              <a:ext cx="882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3"/>
            <p:cNvSpPr/>
            <p:nvPr/>
          </p:nvSpPr>
          <p:spPr>
            <a:xfrm>
              <a:off x="3202750" y="2900725"/>
              <a:ext cx="8478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3"/>
            <p:cNvSpPr/>
            <p:nvPr/>
          </p:nvSpPr>
          <p:spPr>
            <a:xfrm>
              <a:off x="1540768" y="2900723"/>
              <a:ext cx="500400" cy="357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3"/>
            <p:cNvSpPr/>
            <p:nvPr/>
          </p:nvSpPr>
          <p:spPr>
            <a:xfrm>
              <a:off x="1557479" y="2644161"/>
              <a:ext cx="2669700" cy="256500"/>
            </a:xfrm>
            <a:prstGeom prst="right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Direction of Transmission</a:t>
              </a:r>
              <a:endParaRPr b="0" i="0" sz="1400" u="none" cap="none" strike="noStrike">
                <a:solidFill>
                  <a:srgbClr val="000000"/>
                </a:solidFill>
                <a:latin typeface="Arial"/>
                <a:ea typeface="Arial"/>
                <a:cs typeface="Arial"/>
                <a:sym typeface="Arial"/>
              </a:endParaRPr>
            </a:p>
          </p:txBody>
        </p:sp>
        <p:cxnSp>
          <p:nvCxnSpPr>
            <p:cNvPr id="684" name="Google Shape;684;p33"/>
            <p:cNvCxnSpPr>
              <a:stCxn id="682" idx="2"/>
            </p:cNvCxnSpPr>
            <p:nvPr/>
          </p:nvCxnSpPr>
          <p:spPr>
            <a:xfrm>
              <a:off x="1790968" y="3258323"/>
              <a:ext cx="4800" cy="1043400"/>
            </a:xfrm>
            <a:prstGeom prst="straightConnector1">
              <a:avLst/>
            </a:prstGeom>
            <a:noFill/>
            <a:ln cap="flat" cmpd="sng" w="9525">
              <a:solidFill>
                <a:schemeClr val="dk2"/>
              </a:solidFill>
              <a:prstDash val="solid"/>
              <a:round/>
              <a:headEnd len="sm" w="sm" type="none"/>
              <a:tailEnd len="med" w="med" type="triangle"/>
            </a:ln>
          </p:spPr>
        </p:cxnSp>
        <p:cxnSp>
          <p:nvCxnSpPr>
            <p:cNvPr id="685" name="Google Shape;685;p33"/>
            <p:cNvCxnSpPr/>
            <p:nvPr/>
          </p:nvCxnSpPr>
          <p:spPr>
            <a:xfrm flipH="1">
              <a:off x="2385349" y="3258325"/>
              <a:ext cx="11400" cy="794400"/>
            </a:xfrm>
            <a:prstGeom prst="straightConnector1">
              <a:avLst/>
            </a:prstGeom>
            <a:noFill/>
            <a:ln cap="flat" cmpd="sng" w="9525">
              <a:solidFill>
                <a:schemeClr val="dk2"/>
              </a:solidFill>
              <a:prstDash val="solid"/>
              <a:round/>
              <a:headEnd len="sm" w="sm" type="none"/>
              <a:tailEnd len="med" w="med" type="triangle"/>
            </a:ln>
          </p:spPr>
        </p:cxnSp>
        <p:cxnSp>
          <p:nvCxnSpPr>
            <p:cNvPr id="686" name="Google Shape;686;p33"/>
            <p:cNvCxnSpPr/>
            <p:nvPr/>
          </p:nvCxnSpPr>
          <p:spPr>
            <a:xfrm>
              <a:off x="2497475" y="3289850"/>
              <a:ext cx="16500" cy="268800"/>
            </a:xfrm>
            <a:prstGeom prst="straightConnector1">
              <a:avLst/>
            </a:prstGeom>
            <a:noFill/>
            <a:ln cap="flat" cmpd="sng" w="9525">
              <a:solidFill>
                <a:schemeClr val="dk2"/>
              </a:solidFill>
              <a:prstDash val="solid"/>
              <a:round/>
              <a:headEnd len="sm" w="sm" type="none"/>
              <a:tailEnd len="med" w="med" type="triangle"/>
            </a:ln>
          </p:spPr>
        </p:cxnSp>
        <p:cxnSp>
          <p:nvCxnSpPr>
            <p:cNvPr id="687" name="Google Shape;687;p33"/>
            <p:cNvCxnSpPr/>
            <p:nvPr/>
          </p:nvCxnSpPr>
          <p:spPr>
            <a:xfrm>
              <a:off x="2804900" y="3258325"/>
              <a:ext cx="3300" cy="158700"/>
            </a:xfrm>
            <a:prstGeom prst="straightConnector1">
              <a:avLst/>
            </a:prstGeom>
            <a:noFill/>
            <a:ln cap="flat" cmpd="sng" w="9525">
              <a:solidFill>
                <a:schemeClr val="dk2"/>
              </a:solidFill>
              <a:prstDash val="solid"/>
              <a:round/>
              <a:headEnd len="sm" w="sm" type="none"/>
              <a:tailEnd len="med" w="med" type="triangle"/>
            </a:ln>
          </p:spPr>
        </p:cxnSp>
        <p:cxnSp>
          <p:nvCxnSpPr>
            <p:cNvPr id="688" name="Google Shape;688;p33"/>
            <p:cNvCxnSpPr/>
            <p:nvPr/>
          </p:nvCxnSpPr>
          <p:spPr>
            <a:xfrm>
              <a:off x="3157000" y="3258325"/>
              <a:ext cx="3300" cy="158700"/>
            </a:xfrm>
            <a:prstGeom prst="straightConnector1">
              <a:avLst/>
            </a:prstGeom>
            <a:noFill/>
            <a:ln cap="flat" cmpd="sng" w="9525">
              <a:solidFill>
                <a:schemeClr val="dk2"/>
              </a:solidFill>
              <a:prstDash val="solid"/>
              <a:round/>
              <a:headEnd len="sm" w="sm" type="none"/>
              <a:tailEnd len="med" w="med" type="triangle"/>
            </a:ln>
          </p:spPr>
        </p:cxnSp>
        <p:sp>
          <p:nvSpPr>
            <p:cNvPr id="689" name="Google Shape;689;p33"/>
            <p:cNvSpPr txBox="1"/>
            <p:nvPr/>
          </p:nvSpPr>
          <p:spPr>
            <a:xfrm>
              <a:off x="1409871" y="4341349"/>
              <a:ext cx="783600" cy="4797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400" u="none" cap="none" strike="noStrike">
                  <a:solidFill>
                    <a:srgbClr val="FFFFFF"/>
                  </a:solidFill>
                  <a:latin typeface="Barlow Light"/>
                  <a:ea typeface="Barlow Light"/>
                  <a:cs typeface="Barlow Light"/>
                  <a:sym typeface="Barlow Light"/>
                </a:rPr>
                <a:t>Next </a:t>
              </a:r>
              <a:r>
                <a:rPr b="0" i="0" lang="en" sz="1200" u="none" cap="none" strike="noStrike">
                  <a:solidFill>
                    <a:srgbClr val="FFFFFF"/>
                  </a:solidFill>
                  <a:latin typeface="Barlow Light"/>
                  <a:ea typeface="Barlow Light"/>
                  <a:cs typeface="Barlow Light"/>
                  <a:sym typeface="Barlow Light"/>
                </a:rPr>
                <a:t>character</a:t>
              </a:r>
              <a:endParaRPr b="0" i="0" sz="1400" u="none" cap="none" strike="noStrike">
                <a:solidFill>
                  <a:srgbClr val="FFFFFF"/>
                </a:solidFill>
                <a:latin typeface="Barlow Light"/>
                <a:ea typeface="Barlow Light"/>
                <a:cs typeface="Barlow Light"/>
                <a:sym typeface="Barlow Light"/>
              </a:endParaRPr>
            </a:p>
          </p:txBody>
        </p:sp>
        <p:cxnSp>
          <p:nvCxnSpPr>
            <p:cNvPr id="690" name="Google Shape;690;p33"/>
            <p:cNvCxnSpPr/>
            <p:nvPr/>
          </p:nvCxnSpPr>
          <p:spPr>
            <a:xfrm>
              <a:off x="2267988" y="3258325"/>
              <a:ext cx="3600" cy="1090800"/>
            </a:xfrm>
            <a:prstGeom prst="straightConnector1">
              <a:avLst/>
            </a:prstGeom>
            <a:noFill/>
            <a:ln cap="flat" cmpd="sng" w="9525">
              <a:solidFill>
                <a:schemeClr val="dk2"/>
              </a:solidFill>
              <a:prstDash val="solid"/>
              <a:round/>
              <a:headEnd len="sm" w="sm" type="none"/>
              <a:tailEnd len="sm" w="sm" type="none"/>
            </a:ln>
          </p:spPr>
        </p:cxnSp>
        <p:cxnSp>
          <p:nvCxnSpPr>
            <p:cNvPr id="691" name="Google Shape;691;p33"/>
            <p:cNvCxnSpPr/>
            <p:nvPr/>
          </p:nvCxnSpPr>
          <p:spPr>
            <a:xfrm>
              <a:off x="2267997" y="4341325"/>
              <a:ext cx="1712100" cy="7200"/>
            </a:xfrm>
            <a:prstGeom prst="straightConnector1">
              <a:avLst/>
            </a:prstGeom>
            <a:noFill/>
            <a:ln cap="flat" cmpd="sng" w="9525">
              <a:solidFill>
                <a:schemeClr val="dk2"/>
              </a:solidFill>
              <a:prstDash val="solid"/>
              <a:round/>
              <a:headEnd len="sm" w="sm" type="none"/>
              <a:tailEnd len="sm" w="sm" type="none"/>
            </a:ln>
          </p:spPr>
        </p:cxnSp>
        <p:sp>
          <p:nvSpPr>
            <p:cNvPr id="692" name="Google Shape;692;p33"/>
            <p:cNvSpPr txBox="1"/>
            <p:nvPr/>
          </p:nvSpPr>
          <p:spPr>
            <a:xfrm>
              <a:off x="2344249" y="4055275"/>
              <a:ext cx="394500" cy="4041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000" u="none" cap="none" strike="noStrike">
                  <a:solidFill>
                    <a:srgbClr val="FFFFFF"/>
                  </a:solidFill>
                  <a:latin typeface="Barlow Light"/>
                  <a:ea typeface="Barlow Light"/>
                  <a:cs typeface="Barlow Light"/>
                  <a:sym typeface="Barlow Light"/>
                </a:rPr>
                <a:t>Stop Bit</a:t>
              </a:r>
              <a:endParaRPr b="0" i="0" sz="1000" u="none" cap="none" strike="noStrike">
                <a:solidFill>
                  <a:srgbClr val="FFFFFF"/>
                </a:solidFill>
                <a:latin typeface="Barlow Light"/>
                <a:ea typeface="Barlow Light"/>
                <a:cs typeface="Barlow Light"/>
                <a:sym typeface="Barlow Light"/>
              </a:endParaRPr>
            </a:p>
          </p:txBody>
        </p:sp>
        <p:sp>
          <p:nvSpPr>
            <p:cNvPr id="693" name="Google Shape;693;p33"/>
            <p:cNvSpPr txBox="1"/>
            <p:nvPr/>
          </p:nvSpPr>
          <p:spPr>
            <a:xfrm>
              <a:off x="2449562" y="3604908"/>
              <a:ext cx="449400" cy="4041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000" u="none" cap="none" strike="noStrike">
                  <a:solidFill>
                    <a:srgbClr val="FFFFFF"/>
                  </a:solidFill>
                  <a:latin typeface="Barlow Light"/>
                  <a:ea typeface="Barlow Light"/>
                  <a:cs typeface="Barlow Light"/>
                  <a:sym typeface="Barlow Light"/>
                </a:rPr>
                <a:t>Parity Bit</a:t>
              </a:r>
              <a:endParaRPr b="0" i="0" sz="1000" u="none" cap="none" strike="noStrike">
                <a:solidFill>
                  <a:srgbClr val="FFFFFF"/>
                </a:solidFill>
                <a:latin typeface="Barlow Light"/>
                <a:ea typeface="Barlow Light"/>
                <a:cs typeface="Barlow Light"/>
                <a:sym typeface="Barlow Light"/>
              </a:endParaRPr>
            </a:p>
          </p:txBody>
        </p:sp>
        <p:sp>
          <p:nvSpPr>
            <p:cNvPr id="694" name="Google Shape;694;p33"/>
            <p:cNvSpPr txBox="1"/>
            <p:nvPr/>
          </p:nvSpPr>
          <p:spPr>
            <a:xfrm>
              <a:off x="2688381" y="3356181"/>
              <a:ext cx="177000" cy="30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200" u="none" cap="none" strike="noStrike">
                  <a:solidFill>
                    <a:srgbClr val="FFFFFF"/>
                  </a:solidFill>
                  <a:latin typeface="Barlow Light"/>
                  <a:ea typeface="Barlow Light"/>
                  <a:cs typeface="Barlow Light"/>
                  <a:sym typeface="Barlow Light"/>
                </a:rPr>
                <a:t>a</a:t>
              </a:r>
              <a:endParaRPr b="0" i="0" sz="1200" u="none" cap="none" strike="noStrike">
                <a:solidFill>
                  <a:srgbClr val="FFFFFF"/>
                </a:solidFill>
                <a:latin typeface="Barlow Light"/>
                <a:ea typeface="Barlow Light"/>
                <a:cs typeface="Barlow Light"/>
                <a:sym typeface="Barlow Light"/>
              </a:endParaRPr>
            </a:p>
          </p:txBody>
        </p:sp>
        <p:sp>
          <p:nvSpPr>
            <p:cNvPr id="695" name="Google Shape;695;p33"/>
            <p:cNvSpPr txBox="1"/>
            <p:nvPr/>
          </p:nvSpPr>
          <p:spPr>
            <a:xfrm>
              <a:off x="2951773" y="3382453"/>
              <a:ext cx="483600" cy="35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800" u="none" cap="none" strike="noStrike">
                  <a:solidFill>
                    <a:srgbClr val="FFFFFF"/>
                  </a:solidFill>
                  <a:latin typeface="Barlow Light"/>
                  <a:ea typeface="Barlow Light"/>
                  <a:cs typeface="Barlow Light"/>
                  <a:sym typeface="Barlow Light"/>
                </a:rPr>
                <a:t>Start Bit</a:t>
              </a:r>
              <a:endParaRPr b="0" i="0" sz="800" u="none" cap="none" strike="noStrike">
                <a:solidFill>
                  <a:srgbClr val="FFFFFF"/>
                </a:solidFill>
                <a:latin typeface="Barlow Light"/>
                <a:ea typeface="Barlow Light"/>
                <a:cs typeface="Barlow Light"/>
                <a:sym typeface="Barlow Light"/>
              </a:endParaRPr>
            </a:p>
          </p:txBody>
        </p:sp>
        <p:sp>
          <p:nvSpPr>
            <p:cNvPr id="696" name="Google Shape;696;p33"/>
            <p:cNvSpPr txBox="1"/>
            <p:nvPr/>
          </p:nvSpPr>
          <p:spPr>
            <a:xfrm>
              <a:off x="3558695" y="4351108"/>
              <a:ext cx="720600" cy="4797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200" u="none" cap="none" strike="noStrike">
                  <a:solidFill>
                    <a:srgbClr val="FFFFFF"/>
                  </a:solidFill>
                  <a:latin typeface="Barlow Light"/>
                  <a:ea typeface="Barlow Light"/>
                  <a:cs typeface="Barlow Light"/>
                  <a:sym typeface="Barlow Light"/>
                </a:rPr>
                <a:t>Mark (Idle)</a:t>
              </a:r>
              <a:r>
                <a:rPr b="0" i="0" lang="en" sz="1400" u="none" cap="none" strike="noStrike">
                  <a:solidFill>
                    <a:srgbClr val="FFFFFF"/>
                  </a:solidFill>
                  <a:latin typeface="Barlow Light"/>
                  <a:ea typeface="Barlow Light"/>
                  <a:cs typeface="Barlow Light"/>
                  <a:sym typeface="Barlow Light"/>
                </a:rPr>
                <a:t> </a:t>
              </a:r>
              <a:r>
                <a:rPr b="0" i="0" lang="en" sz="1200" u="none" cap="none" strike="noStrike">
                  <a:solidFill>
                    <a:srgbClr val="FFFFFF"/>
                  </a:solidFill>
                  <a:latin typeface="Barlow Light"/>
                  <a:ea typeface="Barlow Light"/>
                  <a:cs typeface="Barlow Light"/>
                  <a:sym typeface="Barlow Light"/>
                </a:rPr>
                <a:t>bits</a:t>
              </a:r>
              <a:endParaRPr b="0" i="0" sz="1200" u="none" cap="none" strike="noStrike">
                <a:solidFill>
                  <a:srgbClr val="FFFFFF"/>
                </a:solidFill>
                <a:latin typeface="Barlow Light"/>
                <a:ea typeface="Barlow Light"/>
                <a:cs typeface="Barlow Light"/>
                <a:sym typeface="Barlow Light"/>
              </a:endParaRPr>
            </a:p>
          </p:txBody>
        </p:sp>
        <p:sp>
          <p:nvSpPr>
            <p:cNvPr id="697" name="Google Shape;697;p33"/>
            <p:cNvSpPr txBox="1"/>
            <p:nvPr/>
          </p:nvSpPr>
          <p:spPr>
            <a:xfrm>
              <a:off x="852257" y="3581756"/>
              <a:ext cx="684000" cy="4545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200" u="none" cap="none" strike="noStrike">
                  <a:solidFill>
                    <a:srgbClr val="FFFFFF"/>
                  </a:solidFill>
                  <a:latin typeface="Barlow Light"/>
                  <a:ea typeface="Barlow Light"/>
                  <a:cs typeface="Barlow Light"/>
                  <a:sym typeface="Barlow Light"/>
                </a:rPr>
                <a:t>a = 1100001</a:t>
              </a:r>
              <a:endParaRPr b="0" i="0" sz="1200" u="none" cap="none" strike="noStrike">
                <a:solidFill>
                  <a:srgbClr val="FFFFFF"/>
                </a:solidFill>
                <a:latin typeface="Barlow Light"/>
                <a:ea typeface="Barlow Light"/>
                <a:cs typeface="Barlow Light"/>
                <a:sym typeface="Barlow Light"/>
              </a:endParaRPr>
            </a:p>
          </p:txBody>
        </p:sp>
      </p:grpSp>
      <p:sp>
        <p:nvSpPr>
          <p:cNvPr id="698" name="Google Shape;698;p33"/>
          <p:cNvSpPr txBox="1"/>
          <p:nvPr/>
        </p:nvSpPr>
        <p:spPr>
          <a:xfrm>
            <a:off x="1139075" y="1797050"/>
            <a:ext cx="636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Barlow Light"/>
                <a:ea typeface="Barlow Light"/>
                <a:cs typeface="Barlow Light"/>
                <a:sym typeface="Barlow Light"/>
              </a:rPr>
              <a:t>a</a:t>
            </a:r>
            <a:endParaRPr b="0" i="0" sz="1800" u="none" cap="none" strike="noStrike">
              <a:solidFill>
                <a:srgbClr val="FFFFFF"/>
              </a:solidFill>
              <a:latin typeface="Barlow Light"/>
              <a:ea typeface="Barlow Light"/>
              <a:cs typeface="Barlow Light"/>
              <a:sym typeface="Barlow Light"/>
            </a:endParaRPr>
          </a:p>
        </p:txBody>
      </p:sp>
      <p:sp>
        <p:nvSpPr>
          <p:cNvPr id="699" name="Google Shape;699;p33"/>
          <p:cNvSpPr txBox="1"/>
          <p:nvPr/>
        </p:nvSpPr>
        <p:spPr>
          <a:xfrm>
            <a:off x="4737650" y="1666150"/>
            <a:ext cx="636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Barlow Light"/>
                <a:ea typeface="Barlow Light"/>
                <a:cs typeface="Barlow Light"/>
                <a:sym typeface="Barlow Light"/>
              </a:rPr>
              <a:t>a</a:t>
            </a:r>
            <a:endParaRPr b="0" i="0" sz="1800" u="none" cap="none" strike="noStrike">
              <a:solidFill>
                <a:srgbClr val="FFFFFF"/>
              </a:solidFill>
              <a:latin typeface="Barlow Light"/>
              <a:ea typeface="Barlow Light"/>
              <a:cs typeface="Barlow Light"/>
              <a:sym typeface="Barlow Light"/>
            </a:endParaRPr>
          </a:p>
        </p:txBody>
      </p:sp>
      <p:sp>
        <p:nvSpPr>
          <p:cNvPr id="700" name="Google Shape;700;p33"/>
          <p:cNvSpPr txBox="1"/>
          <p:nvPr/>
        </p:nvSpPr>
        <p:spPr>
          <a:xfrm>
            <a:off x="4737650" y="2505350"/>
            <a:ext cx="735300" cy="554100"/>
          </a:xfrm>
          <a:prstGeom prst="rect">
            <a:avLst/>
          </a:prstGeom>
          <a:solidFill>
            <a:srgbClr val="E69138"/>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1200" u="none" cap="none" strike="noStrike">
                <a:solidFill>
                  <a:srgbClr val="FFFFFF"/>
                </a:solidFill>
                <a:latin typeface="Barlow Light"/>
                <a:ea typeface="Barlow Light"/>
                <a:cs typeface="Barlow Light"/>
                <a:sym typeface="Barlow Light"/>
              </a:rPr>
              <a:t>a = 1100001</a:t>
            </a:r>
            <a:endParaRPr b="0" i="0" sz="1200" u="none" cap="none" strike="noStrike">
              <a:solidFill>
                <a:srgbClr val="FFFFFF"/>
              </a:solidFill>
              <a:latin typeface="Barlow Light"/>
              <a:ea typeface="Barlow Light"/>
              <a:cs typeface="Barlow Light"/>
              <a:sym typeface="Barlow Light"/>
            </a:endParaRPr>
          </a:p>
        </p:txBody>
      </p:sp>
      <p:cxnSp>
        <p:nvCxnSpPr>
          <p:cNvPr id="701" name="Google Shape;701;p33"/>
          <p:cNvCxnSpPr/>
          <p:nvPr/>
        </p:nvCxnSpPr>
        <p:spPr>
          <a:xfrm>
            <a:off x="5725925" y="2327925"/>
            <a:ext cx="18300" cy="1739100"/>
          </a:xfrm>
          <a:prstGeom prst="straightConnector1">
            <a:avLst/>
          </a:prstGeom>
          <a:noFill/>
          <a:ln cap="flat" cmpd="sng" w="9525">
            <a:solidFill>
              <a:schemeClr val="dk2"/>
            </a:solidFill>
            <a:prstDash val="solid"/>
            <a:round/>
            <a:headEnd len="sm" w="sm" type="none"/>
            <a:tailEnd len="sm" w="sm" type="triangle"/>
          </a:ln>
        </p:spPr>
      </p:cxnSp>
      <p:sp>
        <p:nvSpPr>
          <p:cNvPr id="702" name="Google Shape;702;p33"/>
          <p:cNvSpPr txBox="1"/>
          <p:nvPr/>
        </p:nvSpPr>
        <p:spPr>
          <a:xfrm>
            <a:off x="5880475" y="537375"/>
            <a:ext cx="3040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Light"/>
                <a:ea typeface="Barlow Light"/>
                <a:cs typeface="Barlow Light"/>
                <a:sym typeface="Barlow Light"/>
              </a:rPr>
              <a:t>How</a:t>
            </a:r>
            <a:r>
              <a:rPr lang="en">
                <a:solidFill>
                  <a:schemeClr val="dk1"/>
                </a:solidFill>
                <a:latin typeface="Barlow Light"/>
                <a:ea typeface="Barlow Light"/>
                <a:cs typeface="Barlow Light"/>
                <a:sym typeface="Barlow Light"/>
              </a:rPr>
              <a:t> does ADT work? </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rPr lang="en">
                <a:solidFill>
                  <a:schemeClr val="dk1"/>
                </a:solidFill>
                <a:latin typeface="Barlow Light"/>
                <a:ea typeface="Barlow Light"/>
                <a:cs typeface="Barlow Light"/>
                <a:sym typeface="Barlow Light"/>
              </a:rPr>
              <a:t>Make sure that you fully understand the process, including the use of parity bits, start bits and stop bits.</a:t>
            </a:r>
            <a:endParaRPr>
              <a:solidFill>
                <a:schemeClr val="dk1"/>
              </a:solidFill>
              <a:latin typeface="Barlow Light"/>
              <a:ea typeface="Barlow Light"/>
              <a:cs typeface="Barlow Light"/>
              <a:sym typeface="Barlow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34"/>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Synchronous v Asynchronous</a:t>
            </a:r>
            <a:endParaRPr/>
          </a:p>
        </p:txBody>
      </p:sp>
      <p:sp>
        <p:nvSpPr>
          <p:cNvPr id="708" name="Google Shape;708;p34"/>
          <p:cNvSpPr txBox="1"/>
          <p:nvPr>
            <p:ph idx="2" type="body"/>
          </p:nvPr>
        </p:nvSpPr>
        <p:spPr>
          <a:xfrm>
            <a:off x="855300" y="1523750"/>
            <a:ext cx="5490900" cy="2197800"/>
          </a:xfrm>
          <a:prstGeom prst="rect">
            <a:avLst/>
          </a:prstGeom>
          <a:noFill/>
          <a:ln>
            <a:noFill/>
          </a:ln>
        </p:spPr>
        <p:txBody>
          <a:bodyPr anchorCtr="0" anchor="t" bIns="0" lIns="0" spcFirstLastPara="1" rIns="0" wrap="square" tIns="0">
            <a:noAutofit/>
          </a:bodyPr>
          <a:lstStyle/>
          <a:p>
            <a:pPr indent="-336550" lvl="1" marL="914400" marR="0" rtl="0" algn="l">
              <a:lnSpc>
                <a:spcPct val="100000"/>
              </a:lnSpc>
              <a:spcBef>
                <a:spcPts val="0"/>
              </a:spcBef>
              <a:spcAft>
                <a:spcPts val="0"/>
              </a:spcAft>
              <a:buClr>
                <a:srgbClr val="FF9900"/>
              </a:buClr>
              <a:buSzPts val="1700"/>
              <a:buChar char="‧"/>
            </a:pPr>
            <a:r>
              <a:rPr lang="en" sz="1704">
                <a:solidFill>
                  <a:srgbClr val="FF9900"/>
                </a:solidFill>
                <a:latin typeface="Arial"/>
                <a:ea typeface="Arial"/>
                <a:cs typeface="Arial"/>
                <a:sym typeface="Arial"/>
              </a:rPr>
              <a:t>The advantage of using the asynchronous method is that no synchronization is required between the transmitter and receiver devices.</a:t>
            </a:r>
            <a:endParaRPr sz="1704">
              <a:solidFill>
                <a:srgbClr val="FF9900"/>
              </a:solidFill>
              <a:latin typeface="Arial"/>
              <a:ea typeface="Arial"/>
              <a:cs typeface="Arial"/>
              <a:sym typeface="Arial"/>
            </a:endParaRPr>
          </a:p>
          <a:p>
            <a:pPr indent="0" lvl="0" marL="914400" marR="0" rtl="0" algn="l">
              <a:lnSpc>
                <a:spcPct val="100000"/>
              </a:lnSpc>
              <a:spcBef>
                <a:spcPts val="0"/>
              </a:spcBef>
              <a:spcAft>
                <a:spcPts val="0"/>
              </a:spcAft>
              <a:buSzPts val="2000"/>
              <a:buNone/>
            </a:pPr>
            <a:r>
              <a:rPr lang="en" sz="1704">
                <a:solidFill>
                  <a:srgbClr val="FF9900"/>
                </a:solidFill>
                <a:latin typeface="Arial"/>
                <a:ea typeface="Arial"/>
                <a:cs typeface="Arial"/>
                <a:sym typeface="Arial"/>
              </a:rPr>
              <a:t> </a:t>
            </a:r>
            <a:endParaRPr sz="1704">
              <a:solidFill>
                <a:srgbClr val="FF9900"/>
              </a:solidFill>
              <a:latin typeface="Arial"/>
              <a:ea typeface="Arial"/>
              <a:cs typeface="Arial"/>
              <a:sym typeface="Arial"/>
            </a:endParaRPr>
          </a:p>
          <a:p>
            <a:pPr indent="-336550" lvl="1" marL="914400" marR="0" rtl="0" algn="l">
              <a:lnSpc>
                <a:spcPct val="100000"/>
              </a:lnSpc>
              <a:spcBef>
                <a:spcPts val="0"/>
              </a:spcBef>
              <a:spcAft>
                <a:spcPts val="0"/>
              </a:spcAft>
              <a:buClr>
                <a:srgbClr val="FF9900"/>
              </a:buClr>
              <a:buSzPts val="1700"/>
              <a:buChar char="‧"/>
            </a:pPr>
            <a:r>
              <a:rPr lang="en" sz="1704">
                <a:solidFill>
                  <a:srgbClr val="FF9900"/>
                </a:solidFill>
                <a:latin typeface="Arial"/>
                <a:ea typeface="Arial"/>
                <a:cs typeface="Arial"/>
                <a:sym typeface="Arial"/>
              </a:rPr>
              <a:t>It is also a more cost effective method. </a:t>
            </a:r>
            <a:endParaRPr sz="1704">
              <a:solidFill>
                <a:srgbClr val="FF9900"/>
              </a:solidFill>
              <a:latin typeface="Arial"/>
              <a:ea typeface="Arial"/>
              <a:cs typeface="Arial"/>
              <a:sym typeface="Arial"/>
            </a:endParaRPr>
          </a:p>
          <a:p>
            <a:pPr indent="0" lvl="0" marL="914400" marR="0" rtl="0" algn="l">
              <a:lnSpc>
                <a:spcPct val="100000"/>
              </a:lnSpc>
              <a:spcBef>
                <a:spcPts val="0"/>
              </a:spcBef>
              <a:spcAft>
                <a:spcPts val="0"/>
              </a:spcAft>
              <a:buSzPts val="2000"/>
              <a:buNone/>
            </a:pPr>
            <a:r>
              <a:t/>
            </a:r>
            <a:endParaRPr sz="1704">
              <a:solidFill>
                <a:srgbClr val="FF9900"/>
              </a:solidFill>
              <a:latin typeface="Arial"/>
              <a:ea typeface="Arial"/>
              <a:cs typeface="Arial"/>
              <a:sym typeface="Arial"/>
            </a:endParaRPr>
          </a:p>
          <a:p>
            <a:pPr indent="-336550" lvl="1" marL="914400" marR="0" rtl="0" algn="l">
              <a:lnSpc>
                <a:spcPct val="100000"/>
              </a:lnSpc>
              <a:spcBef>
                <a:spcPts val="0"/>
              </a:spcBef>
              <a:spcAft>
                <a:spcPts val="0"/>
              </a:spcAft>
              <a:buClr>
                <a:srgbClr val="FF9900"/>
              </a:buClr>
              <a:buSzPts val="1700"/>
              <a:buChar char="‧"/>
            </a:pPr>
            <a:r>
              <a:rPr lang="en" sz="1704">
                <a:solidFill>
                  <a:srgbClr val="FF9900"/>
                </a:solidFill>
                <a:latin typeface="Arial"/>
                <a:ea typeface="Arial"/>
                <a:cs typeface="Arial"/>
                <a:sym typeface="Arial"/>
              </a:rPr>
              <a:t>A disadvantage is that data transmission can be slower, but this is not always the case.</a:t>
            </a:r>
            <a:endParaRPr sz="1704">
              <a:solidFill>
                <a:srgbClr val="FF9900"/>
              </a:solidFill>
              <a:latin typeface="Arial"/>
              <a:ea typeface="Arial"/>
              <a:cs typeface="Arial"/>
              <a:sym typeface="Arial"/>
            </a:endParaRPr>
          </a:p>
        </p:txBody>
      </p:sp>
      <p:sp>
        <p:nvSpPr>
          <p:cNvPr id="709" name="Google Shape;709;p34"/>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710" name="Google Shape;710;p34"/>
          <p:cNvGrpSpPr/>
          <p:nvPr/>
        </p:nvGrpSpPr>
        <p:grpSpPr>
          <a:xfrm>
            <a:off x="6123875" y="728477"/>
            <a:ext cx="2715746" cy="3830730"/>
            <a:chOff x="6123875" y="728477"/>
            <a:chExt cx="2715746" cy="3830730"/>
          </a:xfrm>
        </p:grpSpPr>
        <p:sp>
          <p:nvSpPr>
            <p:cNvPr id="711" name="Google Shape;711;p34"/>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2" name="Google Shape;712;p34"/>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3" name="Google Shape;713;p34"/>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4" name="Google Shape;714;p34"/>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5" name="Google Shape;715;p34"/>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6" name="Google Shape;716;p34"/>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7" name="Google Shape;717;p34"/>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8" name="Google Shape;718;p34"/>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9" name="Google Shape;719;p34"/>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0" name="Google Shape;720;p34"/>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1" name="Google Shape;721;p34"/>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2" name="Google Shape;722;p34"/>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3" name="Google Shape;723;p34"/>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4" name="Google Shape;724;p34"/>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5" name="Google Shape;725;p34"/>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6" name="Google Shape;726;p34"/>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7" name="Google Shape;727;p34"/>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8" name="Google Shape;728;p34"/>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9" name="Google Shape;729;p34"/>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0" name="Google Shape;730;p34"/>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1" name="Google Shape;731;p34"/>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2" name="Google Shape;732;p34"/>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3" name="Google Shape;733;p34"/>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4" name="Google Shape;734;p34"/>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5" name="Google Shape;735;p34"/>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xEl>
                                              <p:pRg end="0" st="0"/>
                                            </p:txEl>
                                          </p:spTgt>
                                        </p:tgtEl>
                                        <p:attrNameLst>
                                          <p:attrName>style.visibility</p:attrName>
                                        </p:attrNameLst>
                                      </p:cBhvr>
                                      <p:to>
                                        <p:strVal val="visible"/>
                                      </p:to>
                                    </p:set>
                                    <p:animEffect filter="fade" transition="in">
                                      <p:cBhvr>
                                        <p:cTn dur="1000"/>
                                        <p:tgtEl>
                                          <p:spTgt spid="7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xEl>
                                              <p:pRg end="1" st="1"/>
                                            </p:txEl>
                                          </p:spTgt>
                                        </p:tgtEl>
                                        <p:attrNameLst>
                                          <p:attrName>style.visibility</p:attrName>
                                        </p:attrNameLst>
                                      </p:cBhvr>
                                      <p:to>
                                        <p:strVal val="visible"/>
                                      </p:to>
                                    </p:set>
                                    <p:animEffect filter="fade" transition="in">
                                      <p:cBhvr>
                                        <p:cTn dur="1000"/>
                                        <p:tgtEl>
                                          <p:spTgt spid="7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xEl>
                                              <p:pRg end="2" st="2"/>
                                            </p:txEl>
                                          </p:spTgt>
                                        </p:tgtEl>
                                        <p:attrNameLst>
                                          <p:attrName>style.visibility</p:attrName>
                                        </p:attrNameLst>
                                      </p:cBhvr>
                                      <p:to>
                                        <p:strVal val="visible"/>
                                      </p:to>
                                    </p:set>
                                    <p:animEffect filter="fade" transition="in">
                                      <p:cBhvr>
                                        <p:cTn dur="1000"/>
                                        <p:tgtEl>
                                          <p:spTgt spid="7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xEl>
                                              <p:pRg end="3" st="3"/>
                                            </p:txEl>
                                          </p:spTgt>
                                        </p:tgtEl>
                                        <p:attrNameLst>
                                          <p:attrName>style.visibility</p:attrName>
                                        </p:attrNameLst>
                                      </p:cBhvr>
                                      <p:to>
                                        <p:strVal val="visible"/>
                                      </p:to>
                                    </p:set>
                                    <p:animEffect filter="fade" transition="in">
                                      <p:cBhvr>
                                        <p:cTn dur="1000"/>
                                        <p:tgtEl>
                                          <p:spTgt spid="7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xEl>
                                              <p:pRg end="4" st="4"/>
                                            </p:txEl>
                                          </p:spTgt>
                                        </p:tgtEl>
                                        <p:attrNameLst>
                                          <p:attrName>style.visibility</p:attrName>
                                        </p:attrNameLst>
                                      </p:cBhvr>
                                      <p:to>
                                        <p:strVal val="visible"/>
                                      </p:to>
                                    </p:set>
                                    <p:animEffect filter="fade" transition="in">
                                      <p:cBhvr>
                                        <p:cTn dur="1000"/>
                                        <p:tgtEl>
                                          <p:spTgt spid="70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35"/>
          <p:cNvSpPr txBox="1"/>
          <p:nvPr>
            <p:ph type="ctrTitle"/>
          </p:nvPr>
        </p:nvSpPr>
        <p:spPr>
          <a:xfrm>
            <a:off x="855300" y="1534050"/>
            <a:ext cx="5838300" cy="1159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
              <a:t>2 Communication Basics</a:t>
            </a:r>
            <a:endParaRPr/>
          </a:p>
        </p:txBody>
      </p:sp>
      <p:sp>
        <p:nvSpPr>
          <p:cNvPr id="741" name="Google Shape;741;p35"/>
          <p:cNvSpPr txBox="1"/>
          <p:nvPr>
            <p:ph idx="1" type="subTitle"/>
          </p:nvPr>
        </p:nvSpPr>
        <p:spPr>
          <a:xfrm>
            <a:off x="855300" y="2714552"/>
            <a:ext cx="5110800" cy="42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SzPts val="2400"/>
              <a:buNone/>
            </a:pPr>
            <a:r>
              <a:rPr lang="en"/>
              <a:t>Key Terms</a:t>
            </a:r>
            <a:endParaRPr/>
          </a:p>
        </p:txBody>
      </p:sp>
      <p:grpSp>
        <p:nvGrpSpPr>
          <p:cNvPr id="742" name="Google Shape;742;p35"/>
          <p:cNvGrpSpPr/>
          <p:nvPr/>
        </p:nvGrpSpPr>
        <p:grpSpPr>
          <a:xfrm>
            <a:off x="5666057" y="1129221"/>
            <a:ext cx="3063626" cy="2885062"/>
            <a:chOff x="5666057" y="1129221"/>
            <a:chExt cx="3063626" cy="2885062"/>
          </a:xfrm>
        </p:grpSpPr>
        <p:sp>
          <p:nvSpPr>
            <p:cNvPr id="743" name="Google Shape;743;p35"/>
            <p:cNvSpPr/>
            <p:nvPr/>
          </p:nvSpPr>
          <p:spPr>
            <a:xfrm>
              <a:off x="6277435" y="1466157"/>
              <a:ext cx="753978" cy="813530"/>
            </a:xfrm>
            <a:custGeom>
              <a:rect b="b" l="l" r="r" t="t"/>
              <a:pathLst>
                <a:path extrusionOk="0" h="1925515" w="1784563">
                  <a:moveTo>
                    <a:pt x="1784564" y="1004796"/>
                  </a:moveTo>
                  <a:lnTo>
                    <a:pt x="8243" y="0"/>
                  </a:lnTo>
                  <a:lnTo>
                    <a:pt x="0" y="920719"/>
                  </a:lnTo>
                  <a:lnTo>
                    <a:pt x="1776321" y="1925515"/>
                  </a:lnTo>
                  <a:lnTo>
                    <a:pt x="1784564" y="100479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4" name="Google Shape;744;p35"/>
            <p:cNvSpPr/>
            <p:nvPr/>
          </p:nvSpPr>
          <p:spPr>
            <a:xfrm>
              <a:off x="6470830" y="1667556"/>
              <a:ext cx="226019" cy="174477"/>
            </a:xfrm>
            <a:custGeom>
              <a:rect b="b" l="l" r="r" t="t"/>
              <a:pathLst>
                <a:path extrusionOk="0" h="412963" w="534957">
                  <a:moveTo>
                    <a:pt x="824" y="0"/>
                  </a:moveTo>
                  <a:lnTo>
                    <a:pt x="534957" y="302510"/>
                  </a:lnTo>
                  <a:lnTo>
                    <a:pt x="534133" y="412964"/>
                  </a:lnTo>
                  <a:lnTo>
                    <a:pt x="0" y="110453"/>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5" name="Google Shape;745;p35"/>
            <p:cNvSpPr/>
            <p:nvPr/>
          </p:nvSpPr>
          <p:spPr>
            <a:xfrm>
              <a:off x="6470137" y="1760803"/>
              <a:ext cx="480944" cy="319352"/>
            </a:xfrm>
            <a:custGeom>
              <a:rect b="b" l="l" r="r" t="t"/>
              <a:pathLst>
                <a:path extrusionOk="0" h="755863" w="1138329">
                  <a:moveTo>
                    <a:pt x="824" y="0"/>
                  </a:moveTo>
                  <a:lnTo>
                    <a:pt x="1138329" y="643762"/>
                  </a:lnTo>
                  <a:lnTo>
                    <a:pt x="1137505" y="755864"/>
                  </a:lnTo>
                  <a:lnTo>
                    <a:pt x="0" y="112102"/>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6" name="Google Shape;746;p35"/>
            <p:cNvSpPr/>
            <p:nvPr/>
          </p:nvSpPr>
          <p:spPr>
            <a:xfrm>
              <a:off x="6346401" y="1595026"/>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7" name="Google Shape;747;p35"/>
            <p:cNvSpPr/>
            <p:nvPr/>
          </p:nvSpPr>
          <p:spPr>
            <a:xfrm>
              <a:off x="7976053" y="3200753"/>
              <a:ext cx="753630" cy="813530"/>
            </a:xfrm>
            <a:custGeom>
              <a:rect b="b" l="l" r="r" t="t"/>
              <a:pathLst>
                <a:path extrusionOk="0" h="1925515" w="1783739">
                  <a:moveTo>
                    <a:pt x="1783740" y="1004796"/>
                  </a:moveTo>
                  <a:lnTo>
                    <a:pt x="8243" y="0"/>
                  </a:lnTo>
                  <a:lnTo>
                    <a:pt x="0" y="920719"/>
                  </a:lnTo>
                  <a:lnTo>
                    <a:pt x="1776321" y="1925515"/>
                  </a:lnTo>
                  <a:lnTo>
                    <a:pt x="1783740" y="1004796"/>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8" name="Google Shape;748;p35"/>
            <p:cNvSpPr/>
            <p:nvPr/>
          </p:nvSpPr>
          <p:spPr>
            <a:xfrm>
              <a:off x="8169449" y="3402152"/>
              <a:ext cx="226019" cy="174477"/>
            </a:xfrm>
            <a:custGeom>
              <a:rect b="b" l="l" r="r" t="t"/>
              <a:pathLst>
                <a:path extrusionOk="0" h="412963" w="534957">
                  <a:moveTo>
                    <a:pt x="825" y="0"/>
                  </a:moveTo>
                  <a:lnTo>
                    <a:pt x="534957" y="302510"/>
                  </a:lnTo>
                  <a:lnTo>
                    <a:pt x="534133" y="412964"/>
                  </a:lnTo>
                  <a:lnTo>
                    <a:pt x="0" y="110454"/>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9" name="Google Shape;749;p35"/>
            <p:cNvSpPr/>
            <p:nvPr/>
          </p:nvSpPr>
          <p:spPr>
            <a:xfrm>
              <a:off x="8168755" y="3495399"/>
              <a:ext cx="480944" cy="319352"/>
            </a:xfrm>
            <a:custGeom>
              <a:rect b="b" l="l" r="r" t="t"/>
              <a:pathLst>
                <a:path extrusionOk="0" h="755863" w="1138329">
                  <a:moveTo>
                    <a:pt x="825" y="0"/>
                  </a:moveTo>
                  <a:lnTo>
                    <a:pt x="1138329" y="643762"/>
                  </a:lnTo>
                  <a:lnTo>
                    <a:pt x="1137505" y="755863"/>
                  </a:lnTo>
                  <a:lnTo>
                    <a:pt x="0" y="112102"/>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0" name="Google Shape;750;p35"/>
            <p:cNvSpPr/>
            <p:nvPr/>
          </p:nvSpPr>
          <p:spPr>
            <a:xfrm>
              <a:off x="8045020" y="3329622"/>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1" name="Google Shape;751;p35"/>
            <p:cNvSpPr/>
            <p:nvPr/>
          </p:nvSpPr>
          <p:spPr>
            <a:xfrm>
              <a:off x="7260006" y="1129221"/>
              <a:ext cx="1190345" cy="1989945"/>
            </a:xfrm>
            <a:custGeom>
              <a:rect b="b" l="l" r="r" t="t"/>
              <a:pathLst>
                <a:path extrusionOk="0" h="4709929" w="2817385">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2" name="Google Shape;752;p35"/>
            <p:cNvSpPr/>
            <p:nvPr/>
          </p:nvSpPr>
          <p:spPr>
            <a:xfrm>
              <a:off x="7088100" y="1243613"/>
              <a:ext cx="1190345" cy="1989945"/>
            </a:xfrm>
            <a:custGeom>
              <a:rect b="b" l="l" r="r" t="t"/>
              <a:pathLst>
                <a:path extrusionOk="0" h="4709929" w="2817384">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3" name="Google Shape;753;p35"/>
            <p:cNvSpPr/>
            <p:nvPr/>
          </p:nvSpPr>
          <p:spPr>
            <a:xfrm>
              <a:off x="7666552" y="1258866"/>
              <a:ext cx="609451" cy="1974273"/>
            </a:xfrm>
            <a:custGeom>
              <a:rect b="b" l="l" r="r" t="t"/>
              <a:pathLst>
                <a:path extrusionOk="0" h="4672836" w="1442487">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4" name="Google Shape;754;p35"/>
            <p:cNvSpPr/>
            <p:nvPr/>
          </p:nvSpPr>
          <p:spPr>
            <a:xfrm>
              <a:off x="6932829" y="2301564"/>
              <a:ext cx="699301" cy="1668851"/>
            </a:xfrm>
            <a:custGeom>
              <a:rect b="b" l="l" r="r" t="t"/>
              <a:pathLst>
                <a:path extrusionOk="0" h="3949944" w="1655151">
                  <a:moveTo>
                    <a:pt x="0" y="0"/>
                  </a:moveTo>
                  <a:lnTo>
                    <a:pt x="1654328" y="910828"/>
                  </a:lnTo>
                  <a:lnTo>
                    <a:pt x="1655152" y="3949944"/>
                  </a:lnTo>
                  <a:lnTo>
                    <a:pt x="824" y="3039940"/>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5" name="Google Shape;755;p35"/>
            <p:cNvSpPr/>
            <p:nvPr/>
          </p:nvSpPr>
          <p:spPr>
            <a:xfrm>
              <a:off x="7022942" y="3048577"/>
              <a:ext cx="528307" cy="750495"/>
            </a:xfrm>
            <a:custGeom>
              <a:rect b="b" l="l" r="r" t="t"/>
              <a:pathLst>
                <a:path extrusionOk="0" h="1776320" w="1250431">
                  <a:moveTo>
                    <a:pt x="0" y="0"/>
                  </a:moveTo>
                  <a:lnTo>
                    <a:pt x="1247134" y="686624"/>
                  </a:lnTo>
                  <a:lnTo>
                    <a:pt x="1250431" y="1776321"/>
                  </a:lnTo>
                  <a:lnTo>
                    <a:pt x="3297" y="1089697"/>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6" name="Google Shape;756;p35"/>
            <p:cNvSpPr/>
            <p:nvPr/>
          </p:nvSpPr>
          <p:spPr>
            <a:xfrm>
              <a:off x="7032299" y="2743533"/>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7" name="Google Shape;757;p35"/>
            <p:cNvSpPr/>
            <p:nvPr/>
          </p:nvSpPr>
          <p:spPr>
            <a:xfrm>
              <a:off x="7033339" y="2837126"/>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8" name="Google Shape;758;p35"/>
            <p:cNvSpPr/>
            <p:nvPr/>
          </p:nvSpPr>
          <p:spPr>
            <a:xfrm>
              <a:off x="7032993" y="2927253"/>
              <a:ext cx="462486" cy="301939"/>
            </a:xfrm>
            <a:custGeom>
              <a:rect b="b" l="l" r="r" t="t"/>
              <a:pathLst>
                <a:path extrusionOk="0" h="714649" w="1094642">
                  <a:moveTo>
                    <a:pt x="0" y="0"/>
                  </a:moveTo>
                  <a:lnTo>
                    <a:pt x="1094643" y="602548"/>
                  </a:lnTo>
                  <a:lnTo>
                    <a:pt x="1094643" y="714650"/>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9" name="Google Shape;759;p35"/>
            <p:cNvSpPr/>
            <p:nvPr/>
          </p:nvSpPr>
          <p:spPr>
            <a:xfrm>
              <a:off x="6932829" y="2301564"/>
              <a:ext cx="699650" cy="606665"/>
            </a:xfrm>
            <a:custGeom>
              <a:rect b="b" l="l" r="r" t="t"/>
              <a:pathLst>
                <a:path extrusionOk="0" h="1435893" w="1655976">
                  <a:moveTo>
                    <a:pt x="0" y="0"/>
                  </a:moveTo>
                  <a:lnTo>
                    <a:pt x="1654328" y="910828"/>
                  </a:lnTo>
                  <a:lnTo>
                    <a:pt x="1655976" y="1435894"/>
                  </a:lnTo>
                  <a:lnTo>
                    <a:pt x="824" y="5258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0" name="Google Shape;760;p35"/>
            <p:cNvSpPr/>
            <p:nvPr/>
          </p:nvSpPr>
          <p:spPr>
            <a:xfrm>
              <a:off x="7018436" y="2419516"/>
              <a:ext cx="88806" cy="131106"/>
            </a:xfrm>
            <a:custGeom>
              <a:rect b="b" l="l" r="r" t="t"/>
              <a:pathLst>
                <a:path extrusionOk="0" h="310309" w="210191">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1" name="Google Shape;761;p35"/>
            <p:cNvSpPr/>
            <p:nvPr/>
          </p:nvSpPr>
          <p:spPr>
            <a:xfrm>
              <a:off x="7345267" y="2854458"/>
              <a:ext cx="474675" cy="451690"/>
            </a:xfrm>
            <a:custGeom>
              <a:rect b="b" l="l" r="r" t="t"/>
              <a:pathLst>
                <a:path extrusionOk="0" h="1069089" w="1123491">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2" name="Google Shape;762;p35"/>
            <p:cNvSpPr/>
            <p:nvPr/>
          </p:nvSpPr>
          <p:spPr>
            <a:xfrm>
              <a:off x="5775924" y="1647104"/>
              <a:ext cx="1036763" cy="1220992"/>
            </a:xfrm>
            <a:custGeom>
              <a:rect b="b" l="l" r="r" t="t"/>
              <a:pathLst>
                <a:path extrusionOk="0" h="2889921" w="2453878">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3" name="Google Shape;763;p35"/>
            <p:cNvSpPr/>
            <p:nvPr/>
          </p:nvSpPr>
          <p:spPr>
            <a:xfrm>
              <a:off x="5666057" y="1710540"/>
              <a:ext cx="391093" cy="372288"/>
            </a:xfrm>
            <a:custGeom>
              <a:rect b="b" l="l" r="r" t="t"/>
              <a:pathLst>
                <a:path extrusionOk="0" h="881154" w="925665">
                  <a:moveTo>
                    <a:pt x="0" y="347021"/>
                  </a:moveTo>
                  <a:lnTo>
                    <a:pt x="0" y="0"/>
                  </a:lnTo>
                  <a:lnTo>
                    <a:pt x="925665" y="534133"/>
                  </a:lnTo>
                  <a:lnTo>
                    <a:pt x="925665" y="881154"/>
                  </a:lnTo>
                  <a:lnTo>
                    <a:pt x="0" y="34702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4" name="Google Shape;764;p35"/>
            <p:cNvSpPr/>
            <p:nvPr/>
          </p:nvSpPr>
          <p:spPr>
            <a:xfrm>
              <a:off x="6316252" y="2089766"/>
              <a:ext cx="227064" cy="178308"/>
            </a:xfrm>
            <a:custGeom>
              <a:rect b="b" l="l" r="r" t="t"/>
              <a:pathLst>
                <a:path extrusionOk="0" h="422030" w="537429">
                  <a:moveTo>
                    <a:pt x="537430" y="309929"/>
                  </a:moveTo>
                  <a:lnTo>
                    <a:pt x="0" y="0"/>
                  </a:lnTo>
                  <a:lnTo>
                    <a:pt x="0" y="112102"/>
                  </a:lnTo>
                  <a:lnTo>
                    <a:pt x="537430" y="422031"/>
                  </a:lnTo>
                  <a:lnTo>
                    <a:pt x="537430" y="309929"/>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5" name="Google Shape;765;p35"/>
            <p:cNvSpPr/>
            <p:nvPr/>
          </p:nvSpPr>
          <p:spPr>
            <a:xfrm>
              <a:off x="6106568" y="2063421"/>
              <a:ext cx="437760" cy="299850"/>
            </a:xfrm>
            <a:custGeom>
              <a:rect b="b" l="l" r="r" t="t"/>
              <a:pathLst>
                <a:path extrusionOk="0" h="709704" w="1036118">
                  <a:moveTo>
                    <a:pt x="1036119" y="597602"/>
                  </a:moveTo>
                  <a:lnTo>
                    <a:pt x="0" y="0"/>
                  </a:lnTo>
                  <a:lnTo>
                    <a:pt x="0" y="112102"/>
                  </a:lnTo>
                  <a:lnTo>
                    <a:pt x="1036119" y="709704"/>
                  </a:lnTo>
                  <a:lnTo>
                    <a:pt x="1036119" y="597602"/>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6" name="Google Shape;766;p35"/>
            <p:cNvSpPr/>
            <p:nvPr/>
          </p:nvSpPr>
          <p:spPr>
            <a:xfrm>
              <a:off x="6014376" y="2104325"/>
              <a:ext cx="530396" cy="353482"/>
            </a:xfrm>
            <a:custGeom>
              <a:rect b="b" l="l" r="r" t="t"/>
              <a:pathLst>
                <a:path extrusionOk="0" h="836643" w="1255376">
                  <a:moveTo>
                    <a:pt x="1255377" y="724541"/>
                  </a:moveTo>
                  <a:lnTo>
                    <a:pt x="0" y="0"/>
                  </a:lnTo>
                  <a:lnTo>
                    <a:pt x="0" y="112102"/>
                  </a:lnTo>
                  <a:lnTo>
                    <a:pt x="1255377" y="836643"/>
                  </a:lnTo>
                  <a:lnTo>
                    <a:pt x="1255377" y="72454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7" name="Google Shape;767;p35"/>
            <p:cNvSpPr/>
            <p:nvPr/>
          </p:nvSpPr>
          <p:spPr>
            <a:xfrm>
              <a:off x="6597680" y="2248236"/>
              <a:ext cx="117711" cy="175065"/>
            </a:xfrm>
            <a:custGeom>
              <a:rect b="b" l="l" r="r" t="t"/>
              <a:pathLst>
                <a:path extrusionOk="0" h="414354" w="278606">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8" name="Google Shape;768;p35"/>
            <p:cNvSpPr/>
            <p:nvPr/>
          </p:nvSpPr>
          <p:spPr>
            <a:xfrm>
              <a:off x="6330462" y="2791205"/>
              <a:ext cx="291143" cy="396639"/>
            </a:xfrm>
            <a:custGeom>
              <a:rect b="b" l="l" r="r" t="t"/>
              <a:pathLst>
                <a:path extrusionOk="0" h="938791" w="689097">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36"/>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774" name="Google Shape;774;p36"/>
          <p:cNvGrpSpPr/>
          <p:nvPr/>
        </p:nvGrpSpPr>
        <p:grpSpPr>
          <a:xfrm>
            <a:off x="5180778" y="497142"/>
            <a:ext cx="3768642" cy="4646356"/>
            <a:chOff x="5180778" y="497142"/>
            <a:chExt cx="3768642" cy="4646356"/>
          </a:xfrm>
        </p:grpSpPr>
        <p:sp>
          <p:nvSpPr>
            <p:cNvPr id="775" name="Google Shape;775;p36"/>
            <p:cNvSpPr/>
            <p:nvPr/>
          </p:nvSpPr>
          <p:spPr>
            <a:xfrm>
              <a:off x="6839939" y="497142"/>
              <a:ext cx="693376" cy="2512137"/>
            </a:xfrm>
            <a:custGeom>
              <a:rect b="b" l="l" r="r" t="t"/>
              <a:pathLst>
                <a:path extrusionOk="0" h="3694319" w="1019671">
                  <a:moveTo>
                    <a:pt x="399309" y="3567369"/>
                  </a:moveTo>
                  <a:cubicBezTo>
                    <a:pt x="-431720" y="380179"/>
                    <a:pt x="251391" y="108815"/>
                    <a:pt x="510247" y="0"/>
                  </a:cubicBezTo>
                  <a:cubicBezTo>
                    <a:pt x="768430" y="407047"/>
                    <a:pt x="1451541" y="1465637"/>
                    <a:pt x="619840" y="3694320"/>
                  </a:cubicBezTo>
                  <a:lnTo>
                    <a:pt x="399309" y="3567369"/>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6" name="Google Shape;776;p36"/>
            <p:cNvSpPr/>
            <p:nvPr/>
          </p:nvSpPr>
          <p:spPr>
            <a:xfrm>
              <a:off x="7205043" y="2367351"/>
              <a:ext cx="250838" cy="704311"/>
            </a:xfrm>
            <a:custGeom>
              <a:rect b="b" l="l" r="r" t="t"/>
              <a:pathLst>
                <a:path extrusionOk="0" h="1035752" w="368879">
                  <a:moveTo>
                    <a:pt x="0" y="621989"/>
                  </a:moveTo>
                  <a:cubicBezTo>
                    <a:pt x="115645" y="766403"/>
                    <a:pt x="244064" y="924923"/>
                    <a:pt x="334159" y="1035753"/>
                  </a:cubicBezTo>
                  <a:cubicBezTo>
                    <a:pt x="434340" y="734834"/>
                    <a:pt x="300542" y="314353"/>
                    <a:pt x="151279" y="0"/>
                  </a:cubicBezTo>
                  <a:cubicBezTo>
                    <a:pt x="115645" y="195463"/>
                    <a:pt x="65891" y="402345"/>
                    <a:pt x="0" y="621989"/>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7" name="Google Shape;777;p36"/>
            <p:cNvSpPr/>
            <p:nvPr/>
          </p:nvSpPr>
          <p:spPr>
            <a:xfrm>
              <a:off x="6581373" y="2034344"/>
              <a:ext cx="250454" cy="560435"/>
            </a:xfrm>
            <a:custGeom>
              <a:rect b="b" l="l" r="r" t="t"/>
              <a:pathLst>
                <a:path extrusionOk="0" h="824169" w="368315">
                  <a:moveTo>
                    <a:pt x="216364" y="0"/>
                  </a:moveTo>
                  <a:cubicBezTo>
                    <a:pt x="67774" y="142399"/>
                    <a:pt x="-65352" y="408390"/>
                    <a:pt x="34828" y="824169"/>
                  </a:cubicBezTo>
                  <a:cubicBezTo>
                    <a:pt x="124924" y="816780"/>
                    <a:pt x="252671" y="806705"/>
                    <a:pt x="368315" y="795958"/>
                  </a:cubicBezTo>
                  <a:cubicBezTo>
                    <a:pt x="302425" y="500412"/>
                    <a:pt x="252671" y="236437"/>
                    <a:pt x="216364"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8" name="Google Shape;778;p36"/>
            <p:cNvSpPr/>
            <p:nvPr/>
          </p:nvSpPr>
          <p:spPr>
            <a:xfrm>
              <a:off x="6674321" y="621337"/>
              <a:ext cx="693265" cy="2512137"/>
            </a:xfrm>
            <a:custGeom>
              <a:rect b="b" l="l" r="r" t="t"/>
              <a:pathLst>
                <a:path extrusionOk="0" h="3694319" w="1019507">
                  <a:moveTo>
                    <a:pt x="399145" y="3567369"/>
                  </a:moveTo>
                  <a:cubicBezTo>
                    <a:pt x="-431884" y="379507"/>
                    <a:pt x="251899" y="108815"/>
                    <a:pt x="510083" y="0"/>
                  </a:cubicBezTo>
                  <a:cubicBezTo>
                    <a:pt x="768266" y="407047"/>
                    <a:pt x="1451377" y="1465637"/>
                    <a:pt x="619676" y="3694319"/>
                  </a:cubicBezTo>
                  <a:lnTo>
                    <a:pt x="399145" y="3567369"/>
                  </a:ln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9" name="Google Shape;779;p36"/>
            <p:cNvSpPr/>
            <p:nvPr/>
          </p:nvSpPr>
          <p:spPr>
            <a:xfrm>
              <a:off x="7019737" y="621337"/>
              <a:ext cx="346408" cy="2512137"/>
            </a:xfrm>
            <a:custGeom>
              <a:rect b="b" l="l" r="r" t="t"/>
              <a:pathLst>
                <a:path extrusionOk="0" h="3694319" w="509424">
                  <a:moveTo>
                    <a:pt x="109593" y="3694319"/>
                  </a:moveTo>
                  <a:cubicBezTo>
                    <a:pt x="941294" y="1465637"/>
                    <a:pt x="258183" y="407047"/>
                    <a:pt x="0" y="0"/>
                  </a:cubicBezTo>
                  <a:lnTo>
                    <a:pt x="0" y="3631180"/>
                  </a:lnTo>
                  <a:lnTo>
                    <a:pt x="109593" y="3694319"/>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0" name="Google Shape;780;p36"/>
            <p:cNvSpPr/>
            <p:nvPr/>
          </p:nvSpPr>
          <p:spPr>
            <a:xfrm>
              <a:off x="6841258" y="1023407"/>
              <a:ext cx="347472" cy="518588"/>
            </a:xfrm>
            <a:custGeom>
              <a:rect b="b" l="l" r="r" t="t"/>
              <a:pathLst>
                <a:path extrusionOk="0" h="762629" w="510988">
                  <a:moveTo>
                    <a:pt x="510988" y="528752"/>
                  </a:moveTo>
                  <a:cubicBezTo>
                    <a:pt x="510988" y="722871"/>
                    <a:pt x="396688" y="814222"/>
                    <a:pt x="255494" y="732947"/>
                  </a:cubicBezTo>
                  <a:cubicBezTo>
                    <a:pt x="114300" y="651672"/>
                    <a:pt x="0" y="427997"/>
                    <a:pt x="0" y="233878"/>
                  </a:cubicBezTo>
                  <a:cubicBezTo>
                    <a:pt x="0" y="39758"/>
                    <a:pt x="114300" y="-51592"/>
                    <a:pt x="255494" y="29683"/>
                  </a:cubicBezTo>
                  <a:cubicBezTo>
                    <a:pt x="396688" y="110958"/>
                    <a:pt x="510988" y="334632"/>
                    <a:pt x="510988" y="528752"/>
                  </a:cubicBezTo>
                  <a:close/>
                </a:path>
              </a:pathLst>
            </a:custGeom>
            <a:gradFill>
              <a:gsLst>
                <a:gs pos="0">
                  <a:srgbClr val="FF9E44">
                    <a:alpha val="29019"/>
                  </a:srgbClr>
                </a:gs>
                <a:gs pos="100000">
                  <a:srgbClr val="FF4093">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1" name="Google Shape;781;p36"/>
            <p:cNvSpPr/>
            <p:nvPr/>
          </p:nvSpPr>
          <p:spPr>
            <a:xfrm>
              <a:off x="5927471" y="3218110"/>
              <a:ext cx="2000707" cy="1925388"/>
            </a:xfrm>
            <a:custGeom>
              <a:rect b="b" l="l" r="r" t="t"/>
              <a:pathLst>
                <a:path extrusionOk="0" h="2831453" w="2942216">
                  <a:moveTo>
                    <a:pt x="1809974" y="581624"/>
                  </a:moveTo>
                  <a:cubicBezTo>
                    <a:pt x="1751479" y="486244"/>
                    <a:pt x="1723241" y="365339"/>
                    <a:pt x="1698363" y="259211"/>
                  </a:cubicBezTo>
                  <a:cubicBezTo>
                    <a:pt x="1669452" y="136962"/>
                    <a:pt x="1645248" y="32850"/>
                    <a:pt x="1584736" y="6654"/>
                  </a:cubicBezTo>
                  <a:cubicBezTo>
                    <a:pt x="1515484" y="-23573"/>
                    <a:pt x="1484555" y="53001"/>
                    <a:pt x="1440852" y="159128"/>
                  </a:cubicBezTo>
                  <a:lnTo>
                    <a:pt x="1440852" y="159128"/>
                  </a:lnTo>
                  <a:cubicBezTo>
                    <a:pt x="1415303" y="221596"/>
                    <a:pt x="1385047" y="295482"/>
                    <a:pt x="1340672" y="363323"/>
                  </a:cubicBezTo>
                  <a:cubicBezTo>
                    <a:pt x="1292935" y="312946"/>
                    <a:pt x="1242508" y="271301"/>
                    <a:pt x="1189392" y="241075"/>
                  </a:cubicBezTo>
                  <a:cubicBezTo>
                    <a:pt x="966844" y="112781"/>
                    <a:pt x="781274" y="223611"/>
                    <a:pt x="737571" y="488259"/>
                  </a:cubicBezTo>
                  <a:cubicBezTo>
                    <a:pt x="707315" y="465421"/>
                    <a:pt x="677059" y="444598"/>
                    <a:pt x="646131" y="426463"/>
                  </a:cubicBezTo>
                  <a:cubicBezTo>
                    <a:pt x="289112" y="220924"/>
                    <a:pt x="0" y="454002"/>
                    <a:pt x="0" y="948369"/>
                  </a:cubicBezTo>
                  <a:cubicBezTo>
                    <a:pt x="0" y="1442065"/>
                    <a:pt x="289112" y="2008975"/>
                    <a:pt x="645459" y="2214513"/>
                  </a:cubicBezTo>
                  <a:cubicBezTo>
                    <a:pt x="991721" y="2414007"/>
                    <a:pt x="1274781" y="2199736"/>
                    <a:pt x="1290918" y="1735595"/>
                  </a:cubicBezTo>
                  <a:cubicBezTo>
                    <a:pt x="1356136" y="1856500"/>
                    <a:pt x="1442869" y="1957926"/>
                    <a:pt x="1539016" y="2013005"/>
                  </a:cubicBezTo>
                  <a:cubicBezTo>
                    <a:pt x="1563893" y="2027110"/>
                    <a:pt x="1588098" y="2037858"/>
                    <a:pt x="1610958" y="2044575"/>
                  </a:cubicBezTo>
                  <a:cubicBezTo>
                    <a:pt x="1749462" y="2348852"/>
                    <a:pt x="1955875" y="2610813"/>
                    <a:pt x="2186492" y="2743808"/>
                  </a:cubicBezTo>
                  <a:cubicBezTo>
                    <a:pt x="2603351" y="2984275"/>
                    <a:pt x="2941544" y="2712911"/>
                    <a:pt x="2942216" y="2137940"/>
                  </a:cubicBezTo>
                  <a:cubicBezTo>
                    <a:pt x="2942216" y="1562970"/>
                    <a:pt x="2604023" y="901351"/>
                    <a:pt x="2187164" y="660884"/>
                  </a:cubicBezTo>
                  <a:cubicBezTo>
                    <a:pt x="2049332" y="581624"/>
                    <a:pt x="1920912" y="557443"/>
                    <a:pt x="1809974" y="581624"/>
                  </a:cubicBezTo>
                  <a:close/>
                </a:path>
              </a:pathLst>
            </a:custGeom>
            <a:gradFill>
              <a:gsLst>
                <a:gs pos="0">
                  <a:srgbClr val="FFFFFF">
                    <a:alpha val="29019"/>
                  </a:srgbClr>
                </a:gs>
                <a:gs pos="64000">
                  <a:srgbClr val="FFFFFF">
                    <a:alpha val="29019"/>
                  </a:srgbClr>
                </a:gs>
                <a:gs pos="100000">
                  <a:srgbClr val="FFFFFF">
                    <a:alpha val="29019"/>
                  </a:srgbClr>
                </a:gs>
              </a:gsLst>
              <a:lin ang="59999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2" name="Google Shape;782;p36"/>
            <p:cNvSpPr/>
            <p:nvPr/>
          </p:nvSpPr>
          <p:spPr>
            <a:xfrm>
              <a:off x="7607984" y="2122600"/>
              <a:ext cx="1238097" cy="1358380"/>
            </a:xfrm>
            <a:custGeom>
              <a:rect b="b" l="l" r="r" t="t"/>
              <a:pathLst>
                <a:path extrusionOk="0" h="1997618" w="1820731">
                  <a:moveTo>
                    <a:pt x="0" y="0"/>
                  </a:moveTo>
                  <a:lnTo>
                    <a:pt x="1820059" y="1049858"/>
                  </a:lnTo>
                  <a:lnTo>
                    <a:pt x="1820732" y="1997619"/>
                  </a:lnTo>
                  <a:lnTo>
                    <a:pt x="161365" y="1040454"/>
                  </a:lnTo>
                  <a:lnTo>
                    <a:pt x="673" y="1092847"/>
                  </a:lnTo>
                  <a:lnTo>
                    <a:pt x="0" y="0"/>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3" name="Google Shape;783;p36"/>
            <p:cNvSpPr/>
            <p:nvPr/>
          </p:nvSpPr>
          <p:spPr>
            <a:xfrm>
              <a:off x="8482162" y="2772238"/>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4" name="Google Shape;784;p36"/>
            <p:cNvSpPr/>
            <p:nvPr/>
          </p:nvSpPr>
          <p:spPr>
            <a:xfrm>
              <a:off x="7924874" y="2461522"/>
              <a:ext cx="271119" cy="212846"/>
            </a:xfrm>
            <a:custGeom>
              <a:rect b="b" l="l" r="r" t="t"/>
              <a:pathLst>
                <a:path extrusionOk="0" h="313009" w="398705">
                  <a:moveTo>
                    <a:pt x="0" y="0"/>
                  </a:moveTo>
                  <a:lnTo>
                    <a:pt x="398705" y="229719"/>
                  </a:lnTo>
                  <a:lnTo>
                    <a:pt x="398705" y="313009"/>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5" name="Google Shape;785;p36"/>
            <p:cNvSpPr/>
            <p:nvPr/>
          </p:nvSpPr>
          <p:spPr>
            <a:xfrm>
              <a:off x="7925329" y="2574344"/>
              <a:ext cx="489204" cy="338910"/>
            </a:xfrm>
            <a:custGeom>
              <a:rect b="b" l="l" r="r" t="t"/>
              <a:pathLst>
                <a:path extrusionOk="0" h="498397" w="719417">
                  <a:moveTo>
                    <a:pt x="0" y="0"/>
                  </a:moveTo>
                  <a:lnTo>
                    <a:pt x="719418" y="415107"/>
                  </a:lnTo>
                  <a:lnTo>
                    <a:pt x="719418" y="498397"/>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6" name="Google Shape;786;p36"/>
            <p:cNvSpPr/>
            <p:nvPr/>
          </p:nvSpPr>
          <p:spPr>
            <a:xfrm>
              <a:off x="7925329" y="2687166"/>
              <a:ext cx="633221" cy="422039"/>
            </a:xfrm>
            <a:custGeom>
              <a:rect b="b" l="l" r="r" t="t"/>
              <a:pathLst>
                <a:path extrusionOk="0" h="620645" w="931208">
                  <a:moveTo>
                    <a:pt x="0" y="0"/>
                  </a:moveTo>
                  <a:lnTo>
                    <a:pt x="931209" y="537356"/>
                  </a:lnTo>
                  <a:lnTo>
                    <a:pt x="931209" y="620646"/>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7" name="Google Shape;787;p36"/>
            <p:cNvSpPr/>
            <p:nvPr/>
          </p:nvSpPr>
          <p:spPr>
            <a:xfrm>
              <a:off x="7718167" y="2337816"/>
              <a:ext cx="140817" cy="208665"/>
            </a:xfrm>
            <a:custGeom>
              <a:rect b="b" l="l" r="r" t="t"/>
              <a:pathLst>
                <a:path extrusionOk="0" h="306860" w="207084">
                  <a:moveTo>
                    <a:pt x="207085" y="212875"/>
                  </a:moveTo>
                  <a:cubicBezTo>
                    <a:pt x="207085" y="290792"/>
                    <a:pt x="160693" y="327735"/>
                    <a:pt x="103543" y="294822"/>
                  </a:cubicBezTo>
                  <a:cubicBezTo>
                    <a:pt x="46393" y="261909"/>
                    <a:pt x="0" y="171902"/>
                    <a:pt x="0" y="93985"/>
                  </a:cubicBezTo>
                  <a:cubicBezTo>
                    <a:pt x="0" y="16069"/>
                    <a:pt x="46393" y="-20874"/>
                    <a:pt x="103543" y="12039"/>
                  </a:cubicBezTo>
                  <a:cubicBezTo>
                    <a:pt x="161365" y="44952"/>
                    <a:pt x="207085" y="134959"/>
                    <a:pt x="207085" y="212875"/>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8" name="Google Shape;788;p36"/>
            <p:cNvSpPr/>
            <p:nvPr/>
          </p:nvSpPr>
          <p:spPr>
            <a:xfrm>
              <a:off x="5312360" y="505331"/>
              <a:ext cx="1238097" cy="1456582"/>
            </a:xfrm>
            <a:custGeom>
              <a:rect b="b" l="l" r="r" t="t"/>
              <a:pathLst>
                <a:path extrusionOk="0" h="2142033" w="1820731">
                  <a:moveTo>
                    <a:pt x="1820059" y="1049187"/>
                  </a:moveTo>
                  <a:lnTo>
                    <a:pt x="0" y="0"/>
                  </a:lnTo>
                  <a:lnTo>
                    <a:pt x="672" y="947761"/>
                  </a:lnTo>
                  <a:lnTo>
                    <a:pt x="1660039" y="1904254"/>
                  </a:lnTo>
                  <a:lnTo>
                    <a:pt x="1820732" y="2142034"/>
                  </a:lnTo>
                  <a:lnTo>
                    <a:pt x="1820059" y="10491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9" name="Google Shape;789;p36"/>
            <p:cNvSpPr/>
            <p:nvPr/>
          </p:nvSpPr>
          <p:spPr>
            <a:xfrm>
              <a:off x="5180778" y="581304"/>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0" name="Google Shape;790;p36"/>
            <p:cNvSpPr/>
            <p:nvPr/>
          </p:nvSpPr>
          <p:spPr>
            <a:xfrm>
              <a:off x="5957976" y="1033957"/>
              <a:ext cx="271119" cy="212846"/>
            </a:xfrm>
            <a:custGeom>
              <a:rect b="b" l="l" r="r" t="t"/>
              <a:pathLst>
                <a:path extrusionOk="0" h="313009" w="398705">
                  <a:moveTo>
                    <a:pt x="398705" y="229720"/>
                  </a:moveTo>
                  <a:lnTo>
                    <a:pt x="0" y="0"/>
                  </a:lnTo>
                  <a:lnTo>
                    <a:pt x="0" y="83290"/>
                  </a:lnTo>
                  <a:lnTo>
                    <a:pt x="398705" y="313010"/>
                  </a:lnTo>
                  <a:lnTo>
                    <a:pt x="398705" y="22972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1" name="Google Shape;791;p36"/>
            <p:cNvSpPr/>
            <p:nvPr/>
          </p:nvSpPr>
          <p:spPr>
            <a:xfrm>
              <a:off x="5707561" y="1002113"/>
              <a:ext cx="522579" cy="358093"/>
            </a:xfrm>
            <a:custGeom>
              <a:rect b="b" l="l" r="r" t="t"/>
              <a:pathLst>
                <a:path extrusionOk="0" h="526608" w="768499">
                  <a:moveTo>
                    <a:pt x="768499" y="443318"/>
                  </a:moveTo>
                  <a:lnTo>
                    <a:pt x="0" y="0"/>
                  </a:lnTo>
                  <a:lnTo>
                    <a:pt x="0" y="83290"/>
                  </a:lnTo>
                  <a:lnTo>
                    <a:pt x="768499" y="526608"/>
                  </a:lnTo>
                  <a:lnTo>
                    <a:pt x="768499" y="443318"/>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2" name="Google Shape;792;p36"/>
            <p:cNvSpPr/>
            <p:nvPr/>
          </p:nvSpPr>
          <p:spPr>
            <a:xfrm>
              <a:off x="5597378" y="1051245"/>
              <a:ext cx="633221" cy="422039"/>
            </a:xfrm>
            <a:custGeom>
              <a:rect b="b" l="l" r="r" t="t"/>
              <a:pathLst>
                <a:path extrusionOk="0" h="620645" w="931208">
                  <a:moveTo>
                    <a:pt x="931209" y="537356"/>
                  </a:moveTo>
                  <a:lnTo>
                    <a:pt x="0" y="0"/>
                  </a:lnTo>
                  <a:lnTo>
                    <a:pt x="0" y="83290"/>
                  </a:lnTo>
                  <a:lnTo>
                    <a:pt x="931209" y="620646"/>
                  </a:lnTo>
                  <a:lnTo>
                    <a:pt x="931209" y="53735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3" name="Google Shape;793;p36"/>
            <p:cNvSpPr/>
            <p:nvPr/>
          </p:nvSpPr>
          <p:spPr>
            <a:xfrm>
              <a:off x="6294443" y="1222979"/>
              <a:ext cx="140817" cy="208472"/>
            </a:xfrm>
            <a:custGeom>
              <a:rect b="b" l="l" r="r" t="t"/>
              <a:pathLst>
                <a:path extrusionOk="0" h="306577" w="207084">
                  <a:moveTo>
                    <a:pt x="0" y="93703"/>
                  </a:moveTo>
                  <a:cubicBezTo>
                    <a:pt x="0" y="171619"/>
                    <a:pt x="46392" y="261626"/>
                    <a:pt x="103542" y="294539"/>
                  </a:cubicBezTo>
                  <a:cubicBezTo>
                    <a:pt x="160692" y="327452"/>
                    <a:pt x="207085" y="290509"/>
                    <a:pt x="207085" y="212593"/>
                  </a:cubicBezTo>
                  <a:cubicBezTo>
                    <a:pt x="207085" y="134676"/>
                    <a:pt x="160692" y="44669"/>
                    <a:pt x="103542" y="11756"/>
                  </a:cubicBezTo>
                  <a:cubicBezTo>
                    <a:pt x="46392" y="-20485"/>
                    <a:pt x="0" y="15786"/>
                    <a:pt x="0" y="9370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4" name="Google Shape;794;p36"/>
            <p:cNvSpPr/>
            <p:nvPr/>
          </p:nvSpPr>
          <p:spPr>
            <a:xfrm>
              <a:off x="5644729" y="1476602"/>
              <a:ext cx="739292" cy="810735"/>
            </a:xfrm>
            <a:custGeom>
              <a:rect b="b" l="l" r="r" t="t"/>
              <a:pathLst>
                <a:path extrusionOk="0" h="1192257" w="1087194">
                  <a:moveTo>
                    <a:pt x="1087195" y="626691"/>
                  </a:moveTo>
                  <a:lnTo>
                    <a:pt x="0" y="0"/>
                  </a:lnTo>
                  <a:lnTo>
                    <a:pt x="0" y="565567"/>
                  </a:lnTo>
                  <a:lnTo>
                    <a:pt x="1087195" y="1192258"/>
                  </a:lnTo>
                  <a:lnTo>
                    <a:pt x="1087195" y="626691"/>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5" name="Google Shape;795;p36"/>
            <p:cNvSpPr/>
            <p:nvPr/>
          </p:nvSpPr>
          <p:spPr>
            <a:xfrm>
              <a:off x="5833224" y="1677226"/>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6" name="Google Shape;796;p36"/>
            <p:cNvSpPr/>
            <p:nvPr/>
          </p:nvSpPr>
          <p:spPr>
            <a:xfrm>
              <a:off x="5833224" y="1769576"/>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7" name="Google Shape;797;p36"/>
            <p:cNvSpPr/>
            <p:nvPr/>
          </p:nvSpPr>
          <p:spPr>
            <a:xfrm>
              <a:off x="5710748" y="1604650"/>
              <a:ext cx="84124" cy="124724"/>
            </a:xfrm>
            <a:custGeom>
              <a:rect b="b" l="l" r="r" t="t"/>
              <a:pathLst>
                <a:path extrusionOk="0" h="183417" w="123712">
                  <a:moveTo>
                    <a:pt x="123713" y="127308"/>
                  </a:moveTo>
                  <a:cubicBezTo>
                    <a:pt x="123713" y="173655"/>
                    <a:pt x="96146" y="195821"/>
                    <a:pt x="61856" y="176342"/>
                  </a:cubicBezTo>
                  <a:cubicBezTo>
                    <a:pt x="27566" y="156863"/>
                    <a:pt x="0" y="103127"/>
                    <a:pt x="0" y="56109"/>
                  </a:cubicBezTo>
                  <a:cubicBezTo>
                    <a:pt x="0" y="9762"/>
                    <a:pt x="27566" y="-12404"/>
                    <a:pt x="61856" y="7075"/>
                  </a:cubicBezTo>
                  <a:cubicBezTo>
                    <a:pt x="95474" y="27226"/>
                    <a:pt x="123713" y="80961"/>
                    <a:pt x="123713" y="1273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8" name="Google Shape;798;p36"/>
            <p:cNvSpPr/>
            <p:nvPr/>
          </p:nvSpPr>
          <p:spPr>
            <a:xfrm>
              <a:off x="7831081" y="1765936"/>
              <a:ext cx="739292" cy="811192"/>
            </a:xfrm>
            <a:custGeom>
              <a:rect b="b" l="l" r="r" t="t"/>
              <a:pathLst>
                <a:path extrusionOk="0" h="1192929" w="1087194">
                  <a:moveTo>
                    <a:pt x="1087195" y="626691"/>
                  </a:moveTo>
                  <a:lnTo>
                    <a:pt x="0" y="0"/>
                  </a:lnTo>
                  <a:lnTo>
                    <a:pt x="0" y="565567"/>
                  </a:lnTo>
                  <a:lnTo>
                    <a:pt x="1087195" y="1192929"/>
                  </a:lnTo>
                  <a:lnTo>
                    <a:pt x="1087195" y="626691"/>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9" name="Google Shape;799;p36"/>
            <p:cNvSpPr/>
            <p:nvPr/>
          </p:nvSpPr>
          <p:spPr>
            <a:xfrm>
              <a:off x="8019577" y="1967015"/>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0" name="Google Shape;800;p36"/>
            <p:cNvSpPr/>
            <p:nvPr/>
          </p:nvSpPr>
          <p:spPr>
            <a:xfrm>
              <a:off x="8020032" y="2059365"/>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1" name="Google Shape;801;p36"/>
            <p:cNvSpPr/>
            <p:nvPr/>
          </p:nvSpPr>
          <p:spPr>
            <a:xfrm>
              <a:off x="7897101" y="1894439"/>
              <a:ext cx="84125" cy="124724"/>
            </a:xfrm>
            <a:custGeom>
              <a:rect b="b" l="l" r="r" t="t"/>
              <a:pathLst>
                <a:path extrusionOk="0" h="183417" w="123713">
                  <a:moveTo>
                    <a:pt x="123713" y="127308"/>
                  </a:moveTo>
                  <a:cubicBezTo>
                    <a:pt x="123713" y="173655"/>
                    <a:pt x="96146" y="195821"/>
                    <a:pt x="61857" y="176342"/>
                  </a:cubicBezTo>
                  <a:cubicBezTo>
                    <a:pt x="27567" y="156863"/>
                    <a:pt x="0" y="103127"/>
                    <a:pt x="0" y="56109"/>
                  </a:cubicBezTo>
                  <a:cubicBezTo>
                    <a:pt x="0" y="9762"/>
                    <a:pt x="27567" y="-12404"/>
                    <a:pt x="61857" y="7075"/>
                  </a:cubicBezTo>
                  <a:cubicBezTo>
                    <a:pt x="96146" y="27226"/>
                    <a:pt x="123713" y="80961"/>
                    <a:pt x="123713" y="127308"/>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802" name="Google Shape;802;p36"/>
          <p:cNvSpPr txBox="1"/>
          <p:nvPr>
            <p:ph idx="4294967295" type="ctrTitle"/>
          </p:nvPr>
        </p:nvSpPr>
        <p:spPr>
          <a:xfrm>
            <a:off x="825025" y="1949850"/>
            <a:ext cx="2501700" cy="12438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2400"/>
              <a:buFont typeface="Barlow"/>
              <a:buNone/>
            </a:pPr>
            <a:r>
              <a:rPr b="1" i="0" lang="en" sz="4800" u="none" cap="none" strike="noStrike">
                <a:solidFill>
                  <a:schemeClr val="accent1"/>
                </a:solidFill>
                <a:latin typeface="Barlow"/>
                <a:ea typeface="Barlow"/>
                <a:cs typeface="Barlow"/>
                <a:sym typeface="Barlow"/>
              </a:rPr>
              <a:t>Key Terms you should know</a:t>
            </a:r>
            <a:endParaRPr b="1" i="0" sz="4800" u="none" cap="none" strike="noStrike">
              <a:solidFill>
                <a:schemeClr val="accent1"/>
              </a:solidFill>
              <a:latin typeface="Barlow"/>
              <a:ea typeface="Barlow"/>
              <a:cs typeface="Barlow"/>
              <a:sym typeface="Barlow"/>
            </a:endParaRPr>
          </a:p>
        </p:txBody>
      </p:sp>
      <p:sp>
        <p:nvSpPr>
          <p:cNvPr id="803" name="Google Shape;803;p36"/>
          <p:cNvSpPr txBox="1"/>
          <p:nvPr>
            <p:ph idx="4294967295" type="subTitle"/>
          </p:nvPr>
        </p:nvSpPr>
        <p:spPr>
          <a:xfrm>
            <a:off x="3032250" y="2000375"/>
            <a:ext cx="3488100" cy="1515600"/>
          </a:xfrm>
          <a:prstGeom prst="rect">
            <a:avLst/>
          </a:prstGeom>
          <a:noFill/>
          <a:ln>
            <a:noFill/>
          </a:ln>
        </p:spPr>
        <p:txBody>
          <a:bodyPr anchorCtr="0" anchor="ctr" bIns="0" lIns="0" spcFirstLastPara="1" rIns="0" wrap="square" tIns="0">
            <a:noAutofit/>
          </a:bodyPr>
          <a:lstStyle/>
          <a:p>
            <a:pPr indent="-425450" lvl="0" marL="457200" marR="0" rtl="0" algn="l">
              <a:lnSpc>
                <a:spcPct val="115000"/>
              </a:lnSpc>
              <a:spcBef>
                <a:spcPts val="0"/>
              </a:spcBef>
              <a:spcAft>
                <a:spcPts val="0"/>
              </a:spcAft>
              <a:buClr>
                <a:srgbClr val="FF9900"/>
              </a:buClr>
              <a:buSzPts val="3100"/>
              <a:buFont typeface="Barlow Light"/>
              <a:buChar char="╸"/>
            </a:pPr>
            <a:r>
              <a:rPr b="0" i="0" lang="en" sz="3100" u="none" cap="none" strike="noStrike">
                <a:solidFill>
                  <a:srgbClr val="FF9900"/>
                </a:solidFill>
                <a:latin typeface="Barlow Light"/>
                <a:ea typeface="Barlow Light"/>
                <a:cs typeface="Barlow Light"/>
                <a:sym typeface="Barlow Light"/>
              </a:rPr>
              <a:t>Baud Rate</a:t>
            </a:r>
            <a:endParaRPr b="0" i="0" sz="3100" u="none" cap="none" strike="noStrike">
              <a:solidFill>
                <a:srgbClr val="FF9900"/>
              </a:solidFill>
              <a:latin typeface="Barlow Light"/>
              <a:ea typeface="Barlow Light"/>
              <a:cs typeface="Barlow Light"/>
              <a:sym typeface="Barlow Light"/>
            </a:endParaRPr>
          </a:p>
          <a:p>
            <a:pPr indent="-425450" lvl="0" marL="457200" marR="0" rtl="0" algn="l">
              <a:lnSpc>
                <a:spcPct val="115000"/>
              </a:lnSpc>
              <a:spcBef>
                <a:spcPts val="0"/>
              </a:spcBef>
              <a:spcAft>
                <a:spcPts val="0"/>
              </a:spcAft>
              <a:buClr>
                <a:srgbClr val="FF9900"/>
              </a:buClr>
              <a:buSzPts val="3100"/>
              <a:buFont typeface="Barlow Light"/>
              <a:buChar char="╸"/>
            </a:pPr>
            <a:r>
              <a:rPr b="0" i="0" lang="en" sz="3100" u="none" cap="none" strike="noStrike">
                <a:solidFill>
                  <a:srgbClr val="FF9900"/>
                </a:solidFill>
                <a:latin typeface="Barlow Light"/>
                <a:ea typeface="Barlow Light"/>
                <a:cs typeface="Barlow Light"/>
                <a:sym typeface="Barlow Light"/>
              </a:rPr>
              <a:t>Bit Rate</a:t>
            </a:r>
            <a:endParaRPr b="0" i="0" sz="3100" u="none" cap="none" strike="noStrike">
              <a:solidFill>
                <a:srgbClr val="FF9900"/>
              </a:solidFill>
              <a:latin typeface="Barlow Light"/>
              <a:ea typeface="Barlow Light"/>
              <a:cs typeface="Barlow Light"/>
              <a:sym typeface="Barlow Light"/>
            </a:endParaRPr>
          </a:p>
          <a:p>
            <a:pPr indent="-425450" lvl="0" marL="457200" marR="0" rtl="0" algn="l">
              <a:lnSpc>
                <a:spcPct val="115000"/>
              </a:lnSpc>
              <a:spcBef>
                <a:spcPts val="0"/>
              </a:spcBef>
              <a:spcAft>
                <a:spcPts val="0"/>
              </a:spcAft>
              <a:buClr>
                <a:srgbClr val="FF9900"/>
              </a:buClr>
              <a:buSzPts val="3100"/>
              <a:buFont typeface="Barlow Light"/>
              <a:buChar char="╸"/>
            </a:pPr>
            <a:r>
              <a:rPr b="0" i="0" lang="en" sz="3100" u="none" cap="none" strike="noStrike">
                <a:solidFill>
                  <a:srgbClr val="FF9900"/>
                </a:solidFill>
                <a:latin typeface="Barlow Light"/>
                <a:ea typeface="Barlow Light"/>
                <a:cs typeface="Barlow Light"/>
                <a:sym typeface="Barlow Light"/>
              </a:rPr>
              <a:t>Bandwidth</a:t>
            </a:r>
            <a:endParaRPr b="0" i="0" sz="3100" u="none" cap="none" strike="noStrike">
              <a:solidFill>
                <a:srgbClr val="FF9900"/>
              </a:solidFill>
              <a:latin typeface="Barlow Light"/>
              <a:ea typeface="Barlow Light"/>
              <a:cs typeface="Barlow Light"/>
              <a:sym typeface="Barlow Light"/>
            </a:endParaRPr>
          </a:p>
          <a:p>
            <a:pPr indent="-425450" lvl="0" marL="457200" marR="0" rtl="0" algn="l">
              <a:lnSpc>
                <a:spcPct val="115000"/>
              </a:lnSpc>
              <a:spcBef>
                <a:spcPts val="0"/>
              </a:spcBef>
              <a:spcAft>
                <a:spcPts val="0"/>
              </a:spcAft>
              <a:buClr>
                <a:srgbClr val="FF9900"/>
              </a:buClr>
              <a:buSzPts val="3100"/>
              <a:buFont typeface="Barlow Light"/>
              <a:buChar char="╸"/>
            </a:pPr>
            <a:r>
              <a:rPr b="0" i="0" lang="en" sz="3100" u="none" cap="none" strike="noStrike">
                <a:solidFill>
                  <a:srgbClr val="FF9900"/>
                </a:solidFill>
                <a:latin typeface="Barlow Light"/>
                <a:ea typeface="Barlow Light"/>
                <a:cs typeface="Barlow Light"/>
                <a:sym typeface="Barlow Light"/>
              </a:rPr>
              <a:t>Latency</a:t>
            </a:r>
            <a:endParaRPr b="0" i="0" sz="3100" u="none" cap="none" strike="noStrike">
              <a:solidFill>
                <a:srgbClr val="FF9900"/>
              </a:solidFill>
              <a:latin typeface="Barlow Light"/>
              <a:ea typeface="Barlow Light"/>
              <a:cs typeface="Barlow Light"/>
              <a:sym typeface="Barlow Light"/>
            </a:endParaRPr>
          </a:p>
          <a:p>
            <a:pPr indent="-425450" lvl="0" marL="457200" marR="0" rtl="0" algn="l">
              <a:lnSpc>
                <a:spcPct val="115000"/>
              </a:lnSpc>
              <a:spcBef>
                <a:spcPts val="0"/>
              </a:spcBef>
              <a:spcAft>
                <a:spcPts val="0"/>
              </a:spcAft>
              <a:buClr>
                <a:srgbClr val="FF9900"/>
              </a:buClr>
              <a:buSzPts val="3100"/>
              <a:buFont typeface="Barlow Light"/>
              <a:buChar char="╸"/>
            </a:pPr>
            <a:r>
              <a:rPr b="0" i="0" lang="en" sz="3100" u="none" cap="none" strike="noStrike">
                <a:solidFill>
                  <a:srgbClr val="FF9900"/>
                </a:solidFill>
                <a:latin typeface="Barlow Light"/>
                <a:ea typeface="Barlow Light"/>
                <a:cs typeface="Barlow Light"/>
                <a:sym typeface="Barlow Light"/>
              </a:rPr>
              <a:t>Protocol</a:t>
            </a:r>
            <a:endParaRPr b="0" i="0" sz="3100" u="none" cap="none" strike="noStrike">
              <a:solidFill>
                <a:srgbClr val="FF9900"/>
              </a:solidFill>
              <a:latin typeface="Barlow Light"/>
              <a:ea typeface="Barlow Light"/>
              <a:cs typeface="Barlow Light"/>
              <a:sym typeface="Barlow Light"/>
            </a:endParaRPr>
          </a:p>
          <a:p>
            <a:pPr indent="0" lvl="0" marL="0" marR="0" rtl="0" algn="l">
              <a:lnSpc>
                <a:spcPct val="115000"/>
              </a:lnSpc>
              <a:spcBef>
                <a:spcPts val="800"/>
              </a:spcBef>
              <a:spcAft>
                <a:spcPts val="800"/>
              </a:spcAft>
              <a:buClr>
                <a:schemeClr val="lt2"/>
              </a:buClr>
              <a:buSzPts val="2400"/>
              <a:buFont typeface="Barlow Light"/>
              <a:buNone/>
            </a:pPr>
            <a:r>
              <a:t/>
            </a:r>
            <a:endParaRPr b="0" i="0" sz="1700" u="none" cap="none" strike="noStrike">
              <a:solidFill>
                <a:srgbClr val="FF9900"/>
              </a:solidFill>
              <a:latin typeface="Barlow Light"/>
              <a:ea typeface="Barlow Light"/>
              <a:cs typeface="Barlow Light"/>
              <a:sym typeface="Barlow Light"/>
            </a:endParaRPr>
          </a:p>
        </p:txBody>
      </p:sp>
      <p:pic>
        <p:nvPicPr>
          <p:cNvPr id="804" name="Google Shape;804;p36"/>
          <p:cNvPicPr preferRelativeResize="0"/>
          <p:nvPr/>
        </p:nvPicPr>
        <p:blipFill>
          <a:blip r:embed="rId3">
            <a:alphaModFix/>
          </a:blip>
          <a:stretch>
            <a:fillRect/>
          </a:stretch>
        </p:blipFill>
        <p:spPr>
          <a:xfrm>
            <a:off x="8124532" y="176558"/>
            <a:ext cx="774943" cy="11059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37"/>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descr="AQA Specification Reference &#10;AS Level 3.9.1.2&#10;A Level 4.9.1.2&#10;&#10;Why do we disable comments? We want to ensure these videos are always appropriate to use in the classroom. However, we value your feedback, and are happy to consider amendments due to inaccuracies. Please get in touch with us directly at: admin@craigndave.co.uk&#10;&#10;For all our support resources please visit:&#10;http://craigndave.org/&#10;http://student.craigndave.org/" id="810" name="Google Shape;810;p37" title="AQA A’Level Bit rate, baud rate, bandwidth and latency">
            <a:hlinkClick r:id="rId3"/>
          </p:cNvPr>
          <p:cNvPicPr preferRelativeResize="0"/>
          <p:nvPr/>
        </p:nvPicPr>
        <p:blipFill rotWithShape="1">
          <a:blip r:embed="rId4">
            <a:alphaModFix/>
          </a:blip>
          <a:srcRect b="0" l="0" r="0" t="0"/>
          <a:stretch/>
        </p:blipFill>
        <p:spPr>
          <a:xfrm>
            <a:off x="1275638" y="99475"/>
            <a:ext cx="6592733" cy="4944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000"/>
                                        <p:tgtEl>
                                          <p:spTgt spid="8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3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816" name="Google Shape;816;p38"/>
          <p:cNvGrpSpPr/>
          <p:nvPr/>
        </p:nvGrpSpPr>
        <p:grpSpPr>
          <a:xfrm>
            <a:off x="5180778" y="497142"/>
            <a:ext cx="3768642" cy="4646356"/>
            <a:chOff x="5180778" y="497142"/>
            <a:chExt cx="3768642" cy="4646356"/>
          </a:xfrm>
        </p:grpSpPr>
        <p:sp>
          <p:nvSpPr>
            <p:cNvPr id="817" name="Google Shape;817;p38"/>
            <p:cNvSpPr/>
            <p:nvPr/>
          </p:nvSpPr>
          <p:spPr>
            <a:xfrm>
              <a:off x="6839939" y="497142"/>
              <a:ext cx="693376" cy="2512137"/>
            </a:xfrm>
            <a:custGeom>
              <a:rect b="b" l="l" r="r" t="t"/>
              <a:pathLst>
                <a:path extrusionOk="0" h="3694319" w="1019671">
                  <a:moveTo>
                    <a:pt x="399309" y="3567369"/>
                  </a:moveTo>
                  <a:cubicBezTo>
                    <a:pt x="-431720" y="380179"/>
                    <a:pt x="251391" y="108815"/>
                    <a:pt x="510247" y="0"/>
                  </a:cubicBezTo>
                  <a:cubicBezTo>
                    <a:pt x="768430" y="407047"/>
                    <a:pt x="1451541" y="1465637"/>
                    <a:pt x="619840" y="3694320"/>
                  </a:cubicBezTo>
                  <a:lnTo>
                    <a:pt x="399309" y="3567369"/>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8" name="Google Shape;818;p38"/>
            <p:cNvSpPr/>
            <p:nvPr/>
          </p:nvSpPr>
          <p:spPr>
            <a:xfrm>
              <a:off x="7205043" y="2367351"/>
              <a:ext cx="250838" cy="704311"/>
            </a:xfrm>
            <a:custGeom>
              <a:rect b="b" l="l" r="r" t="t"/>
              <a:pathLst>
                <a:path extrusionOk="0" h="1035752" w="368879">
                  <a:moveTo>
                    <a:pt x="0" y="621989"/>
                  </a:moveTo>
                  <a:cubicBezTo>
                    <a:pt x="115645" y="766403"/>
                    <a:pt x="244064" y="924923"/>
                    <a:pt x="334159" y="1035753"/>
                  </a:cubicBezTo>
                  <a:cubicBezTo>
                    <a:pt x="434340" y="734834"/>
                    <a:pt x="300542" y="314353"/>
                    <a:pt x="151279" y="0"/>
                  </a:cubicBezTo>
                  <a:cubicBezTo>
                    <a:pt x="115645" y="195463"/>
                    <a:pt x="65891" y="402345"/>
                    <a:pt x="0" y="621989"/>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9" name="Google Shape;819;p38"/>
            <p:cNvSpPr/>
            <p:nvPr/>
          </p:nvSpPr>
          <p:spPr>
            <a:xfrm>
              <a:off x="6581373" y="2034344"/>
              <a:ext cx="250454" cy="560435"/>
            </a:xfrm>
            <a:custGeom>
              <a:rect b="b" l="l" r="r" t="t"/>
              <a:pathLst>
                <a:path extrusionOk="0" h="824169" w="368315">
                  <a:moveTo>
                    <a:pt x="216364" y="0"/>
                  </a:moveTo>
                  <a:cubicBezTo>
                    <a:pt x="67774" y="142399"/>
                    <a:pt x="-65352" y="408390"/>
                    <a:pt x="34828" y="824169"/>
                  </a:cubicBezTo>
                  <a:cubicBezTo>
                    <a:pt x="124924" y="816780"/>
                    <a:pt x="252671" y="806705"/>
                    <a:pt x="368315" y="795958"/>
                  </a:cubicBezTo>
                  <a:cubicBezTo>
                    <a:pt x="302425" y="500412"/>
                    <a:pt x="252671" y="236437"/>
                    <a:pt x="216364"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0" name="Google Shape;820;p38"/>
            <p:cNvSpPr/>
            <p:nvPr/>
          </p:nvSpPr>
          <p:spPr>
            <a:xfrm>
              <a:off x="6674321" y="621337"/>
              <a:ext cx="693265" cy="2512137"/>
            </a:xfrm>
            <a:custGeom>
              <a:rect b="b" l="l" r="r" t="t"/>
              <a:pathLst>
                <a:path extrusionOk="0" h="3694319" w="1019507">
                  <a:moveTo>
                    <a:pt x="399145" y="3567369"/>
                  </a:moveTo>
                  <a:cubicBezTo>
                    <a:pt x="-431884" y="379507"/>
                    <a:pt x="251899" y="108815"/>
                    <a:pt x="510083" y="0"/>
                  </a:cubicBezTo>
                  <a:cubicBezTo>
                    <a:pt x="768266" y="407047"/>
                    <a:pt x="1451377" y="1465637"/>
                    <a:pt x="619676" y="3694319"/>
                  </a:cubicBezTo>
                  <a:lnTo>
                    <a:pt x="399145" y="3567369"/>
                  </a:ln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1" name="Google Shape;821;p38"/>
            <p:cNvSpPr/>
            <p:nvPr/>
          </p:nvSpPr>
          <p:spPr>
            <a:xfrm>
              <a:off x="7019737" y="621337"/>
              <a:ext cx="346408" cy="2512137"/>
            </a:xfrm>
            <a:custGeom>
              <a:rect b="b" l="l" r="r" t="t"/>
              <a:pathLst>
                <a:path extrusionOk="0" h="3694319" w="509424">
                  <a:moveTo>
                    <a:pt x="109593" y="3694319"/>
                  </a:moveTo>
                  <a:cubicBezTo>
                    <a:pt x="941294" y="1465637"/>
                    <a:pt x="258183" y="407047"/>
                    <a:pt x="0" y="0"/>
                  </a:cubicBezTo>
                  <a:lnTo>
                    <a:pt x="0" y="3631180"/>
                  </a:lnTo>
                  <a:lnTo>
                    <a:pt x="109593" y="3694319"/>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2" name="Google Shape;822;p38"/>
            <p:cNvSpPr/>
            <p:nvPr/>
          </p:nvSpPr>
          <p:spPr>
            <a:xfrm>
              <a:off x="6841258" y="1023407"/>
              <a:ext cx="347472" cy="518588"/>
            </a:xfrm>
            <a:custGeom>
              <a:rect b="b" l="l" r="r" t="t"/>
              <a:pathLst>
                <a:path extrusionOk="0" h="762629" w="510988">
                  <a:moveTo>
                    <a:pt x="510988" y="528752"/>
                  </a:moveTo>
                  <a:cubicBezTo>
                    <a:pt x="510988" y="722871"/>
                    <a:pt x="396688" y="814222"/>
                    <a:pt x="255494" y="732947"/>
                  </a:cubicBezTo>
                  <a:cubicBezTo>
                    <a:pt x="114300" y="651672"/>
                    <a:pt x="0" y="427997"/>
                    <a:pt x="0" y="233878"/>
                  </a:cubicBezTo>
                  <a:cubicBezTo>
                    <a:pt x="0" y="39758"/>
                    <a:pt x="114300" y="-51592"/>
                    <a:pt x="255494" y="29683"/>
                  </a:cubicBezTo>
                  <a:cubicBezTo>
                    <a:pt x="396688" y="110958"/>
                    <a:pt x="510988" y="334632"/>
                    <a:pt x="510988" y="528752"/>
                  </a:cubicBezTo>
                  <a:close/>
                </a:path>
              </a:pathLst>
            </a:custGeom>
            <a:gradFill>
              <a:gsLst>
                <a:gs pos="0">
                  <a:srgbClr val="FF9E44">
                    <a:alpha val="29019"/>
                  </a:srgbClr>
                </a:gs>
                <a:gs pos="100000">
                  <a:srgbClr val="FF4093">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3" name="Google Shape;823;p38"/>
            <p:cNvSpPr/>
            <p:nvPr/>
          </p:nvSpPr>
          <p:spPr>
            <a:xfrm>
              <a:off x="5927471" y="3218110"/>
              <a:ext cx="2000707" cy="1925388"/>
            </a:xfrm>
            <a:custGeom>
              <a:rect b="b" l="l" r="r" t="t"/>
              <a:pathLst>
                <a:path extrusionOk="0" h="2831453" w="2942216">
                  <a:moveTo>
                    <a:pt x="1809974" y="581624"/>
                  </a:moveTo>
                  <a:cubicBezTo>
                    <a:pt x="1751479" y="486244"/>
                    <a:pt x="1723241" y="365339"/>
                    <a:pt x="1698363" y="259211"/>
                  </a:cubicBezTo>
                  <a:cubicBezTo>
                    <a:pt x="1669452" y="136962"/>
                    <a:pt x="1645248" y="32850"/>
                    <a:pt x="1584736" y="6654"/>
                  </a:cubicBezTo>
                  <a:cubicBezTo>
                    <a:pt x="1515484" y="-23573"/>
                    <a:pt x="1484555" y="53001"/>
                    <a:pt x="1440852" y="159128"/>
                  </a:cubicBezTo>
                  <a:lnTo>
                    <a:pt x="1440852" y="159128"/>
                  </a:lnTo>
                  <a:cubicBezTo>
                    <a:pt x="1415303" y="221596"/>
                    <a:pt x="1385047" y="295482"/>
                    <a:pt x="1340672" y="363323"/>
                  </a:cubicBezTo>
                  <a:cubicBezTo>
                    <a:pt x="1292935" y="312946"/>
                    <a:pt x="1242508" y="271301"/>
                    <a:pt x="1189392" y="241075"/>
                  </a:cubicBezTo>
                  <a:cubicBezTo>
                    <a:pt x="966844" y="112781"/>
                    <a:pt x="781274" y="223611"/>
                    <a:pt x="737571" y="488259"/>
                  </a:cubicBezTo>
                  <a:cubicBezTo>
                    <a:pt x="707315" y="465421"/>
                    <a:pt x="677059" y="444598"/>
                    <a:pt x="646131" y="426463"/>
                  </a:cubicBezTo>
                  <a:cubicBezTo>
                    <a:pt x="289112" y="220924"/>
                    <a:pt x="0" y="454002"/>
                    <a:pt x="0" y="948369"/>
                  </a:cubicBezTo>
                  <a:cubicBezTo>
                    <a:pt x="0" y="1442065"/>
                    <a:pt x="289112" y="2008975"/>
                    <a:pt x="645459" y="2214513"/>
                  </a:cubicBezTo>
                  <a:cubicBezTo>
                    <a:pt x="991721" y="2414007"/>
                    <a:pt x="1274781" y="2199736"/>
                    <a:pt x="1290918" y="1735595"/>
                  </a:cubicBezTo>
                  <a:cubicBezTo>
                    <a:pt x="1356136" y="1856500"/>
                    <a:pt x="1442869" y="1957926"/>
                    <a:pt x="1539016" y="2013005"/>
                  </a:cubicBezTo>
                  <a:cubicBezTo>
                    <a:pt x="1563893" y="2027110"/>
                    <a:pt x="1588098" y="2037858"/>
                    <a:pt x="1610958" y="2044575"/>
                  </a:cubicBezTo>
                  <a:cubicBezTo>
                    <a:pt x="1749462" y="2348852"/>
                    <a:pt x="1955875" y="2610813"/>
                    <a:pt x="2186492" y="2743808"/>
                  </a:cubicBezTo>
                  <a:cubicBezTo>
                    <a:pt x="2603351" y="2984275"/>
                    <a:pt x="2941544" y="2712911"/>
                    <a:pt x="2942216" y="2137940"/>
                  </a:cubicBezTo>
                  <a:cubicBezTo>
                    <a:pt x="2942216" y="1562970"/>
                    <a:pt x="2604023" y="901351"/>
                    <a:pt x="2187164" y="660884"/>
                  </a:cubicBezTo>
                  <a:cubicBezTo>
                    <a:pt x="2049332" y="581624"/>
                    <a:pt x="1920912" y="557443"/>
                    <a:pt x="1809974" y="581624"/>
                  </a:cubicBezTo>
                  <a:close/>
                </a:path>
              </a:pathLst>
            </a:custGeom>
            <a:gradFill>
              <a:gsLst>
                <a:gs pos="0">
                  <a:srgbClr val="FFFFFF">
                    <a:alpha val="29019"/>
                  </a:srgbClr>
                </a:gs>
                <a:gs pos="64000">
                  <a:srgbClr val="FFFFFF">
                    <a:alpha val="29019"/>
                  </a:srgbClr>
                </a:gs>
                <a:gs pos="100000">
                  <a:srgbClr val="FFFFFF">
                    <a:alpha val="29019"/>
                  </a:srgbClr>
                </a:gs>
              </a:gsLst>
              <a:lin ang="59999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4" name="Google Shape;824;p38"/>
            <p:cNvSpPr/>
            <p:nvPr/>
          </p:nvSpPr>
          <p:spPr>
            <a:xfrm>
              <a:off x="7607984" y="2122600"/>
              <a:ext cx="1238097" cy="1358380"/>
            </a:xfrm>
            <a:custGeom>
              <a:rect b="b" l="l" r="r" t="t"/>
              <a:pathLst>
                <a:path extrusionOk="0" h="1997618" w="1820731">
                  <a:moveTo>
                    <a:pt x="0" y="0"/>
                  </a:moveTo>
                  <a:lnTo>
                    <a:pt x="1820059" y="1049858"/>
                  </a:lnTo>
                  <a:lnTo>
                    <a:pt x="1820732" y="1997619"/>
                  </a:lnTo>
                  <a:lnTo>
                    <a:pt x="161365" y="1040454"/>
                  </a:lnTo>
                  <a:lnTo>
                    <a:pt x="673" y="1092847"/>
                  </a:lnTo>
                  <a:lnTo>
                    <a:pt x="0" y="0"/>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5" name="Google Shape;825;p38"/>
            <p:cNvSpPr/>
            <p:nvPr/>
          </p:nvSpPr>
          <p:spPr>
            <a:xfrm>
              <a:off x="8482162" y="2772238"/>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6" name="Google Shape;826;p38"/>
            <p:cNvSpPr/>
            <p:nvPr/>
          </p:nvSpPr>
          <p:spPr>
            <a:xfrm>
              <a:off x="7924874" y="2461522"/>
              <a:ext cx="271119" cy="212846"/>
            </a:xfrm>
            <a:custGeom>
              <a:rect b="b" l="l" r="r" t="t"/>
              <a:pathLst>
                <a:path extrusionOk="0" h="313009" w="398705">
                  <a:moveTo>
                    <a:pt x="0" y="0"/>
                  </a:moveTo>
                  <a:lnTo>
                    <a:pt x="398705" y="229719"/>
                  </a:lnTo>
                  <a:lnTo>
                    <a:pt x="398705" y="313009"/>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7" name="Google Shape;827;p38"/>
            <p:cNvSpPr/>
            <p:nvPr/>
          </p:nvSpPr>
          <p:spPr>
            <a:xfrm>
              <a:off x="7925329" y="2574344"/>
              <a:ext cx="489204" cy="338910"/>
            </a:xfrm>
            <a:custGeom>
              <a:rect b="b" l="l" r="r" t="t"/>
              <a:pathLst>
                <a:path extrusionOk="0" h="498397" w="719417">
                  <a:moveTo>
                    <a:pt x="0" y="0"/>
                  </a:moveTo>
                  <a:lnTo>
                    <a:pt x="719418" y="415107"/>
                  </a:lnTo>
                  <a:lnTo>
                    <a:pt x="719418" y="498397"/>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8" name="Google Shape;828;p38"/>
            <p:cNvSpPr/>
            <p:nvPr/>
          </p:nvSpPr>
          <p:spPr>
            <a:xfrm>
              <a:off x="7925329" y="2687166"/>
              <a:ext cx="633221" cy="422039"/>
            </a:xfrm>
            <a:custGeom>
              <a:rect b="b" l="l" r="r" t="t"/>
              <a:pathLst>
                <a:path extrusionOk="0" h="620645" w="931208">
                  <a:moveTo>
                    <a:pt x="0" y="0"/>
                  </a:moveTo>
                  <a:lnTo>
                    <a:pt x="931209" y="537356"/>
                  </a:lnTo>
                  <a:lnTo>
                    <a:pt x="931209" y="620646"/>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9" name="Google Shape;829;p38"/>
            <p:cNvSpPr/>
            <p:nvPr/>
          </p:nvSpPr>
          <p:spPr>
            <a:xfrm>
              <a:off x="7718167" y="2337816"/>
              <a:ext cx="140817" cy="208665"/>
            </a:xfrm>
            <a:custGeom>
              <a:rect b="b" l="l" r="r" t="t"/>
              <a:pathLst>
                <a:path extrusionOk="0" h="306860" w="207084">
                  <a:moveTo>
                    <a:pt x="207085" y="212875"/>
                  </a:moveTo>
                  <a:cubicBezTo>
                    <a:pt x="207085" y="290792"/>
                    <a:pt x="160693" y="327735"/>
                    <a:pt x="103543" y="294822"/>
                  </a:cubicBezTo>
                  <a:cubicBezTo>
                    <a:pt x="46393" y="261909"/>
                    <a:pt x="0" y="171902"/>
                    <a:pt x="0" y="93985"/>
                  </a:cubicBezTo>
                  <a:cubicBezTo>
                    <a:pt x="0" y="16069"/>
                    <a:pt x="46393" y="-20874"/>
                    <a:pt x="103543" y="12039"/>
                  </a:cubicBezTo>
                  <a:cubicBezTo>
                    <a:pt x="161365" y="44952"/>
                    <a:pt x="207085" y="134959"/>
                    <a:pt x="207085" y="212875"/>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0" name="Google Shape;830;p38"/>
            <p:cNvSpPr/>
            <p:nvPr/>
          </p:nvSpPr>
          <p:spPr>
            <a:xfrm>
              <a:off x="5312360" y="505331"/>
              <a:ext cx="1238097" cy="1456582"/>
            </a:xfrm>
            <a:custGeom>
              <a:rect b="b" l="l" r="r" t="t"/>
              <a:pathLst>
                <a:path extrusionOk="0" h="2142033" w="1820731">
                  <a:moveTo>
                    <a:pt x="1820059" y="1049187"/>
                  </a:moveTo>
                  <a:lnTo>
                    <a:pt x="0" y="0"/>
                  </a:lnTo>
                  <a:lnTo>
                    <a:pt x="672" y="947761"/>
                  </a:lnTo>
                  <a:lnTo>
                    <a:pt x="1660039" y="1904254"/>
                  </a:lnTo>
                  <a:lnTo>
                    <a:pt x="1820732" y="2142034"/>
                  </a:lnTo>
                  <a:lnTo>
                    <a:pt x="1820059" y="10491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1" name="Google Shape;831;p38"/>
            <p:cNvSpPr/>
            <p:nvPr/>
          </p:nvSpPr>
          <p:spPr>
            <a:xfrm>
              <a:off x="5180778" y="581304"/>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2" name="Google Shape;832;p38"/>
            <p:cNvSpPr/>
            <p:nvPr/>
          </p:nvSpPr>
          <p:spPr>
            <a:xfrm>
              <a:off x="5957976" y="1033957"/>
              <a:ext cx="271119" cy="212846"/>
            </a:xfrm>
            <a:custGeom>
              <a:rect b="b" l="l" r="r" t="t"/>
              <a:pathLst>
                <a:path extrusionOk="0" h="313009" w="398705">
                  <a:moveTo>
                    <a:pt x="398705" y="229720"/>
                  </a:moveTo>
                  <a:lnTo>
                    <a:pt x="0" y="0"/>
                  </a:lnTo>
                  <a:lnTo>
                    <a:pt x="0" y="83290"/>
                  </a:lnTo>
                  <a:lnTo>
                    <a:pt x="398705" y="313010"/>
                  </a:lnTo>
                  <a:lnTo>
                    <a:pt x="398705" y="22972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3" name="Google Shape;833;p38"/>
            <p:cNvSpPr/>
            <p:nvPr/>
          </p:nvSpPr>
          <p:spPr>
            <a:xfrm>
              <a:off x="5707561" y="1002113"/>
              <a:ext cx="522579" cy="358093"/>
            </a:xfrm>
            <a:custGeom>
              <a:rect b="b" l="l" r="r" t="t"/>
              <a:pathLst>
                <a:path extrusionOk="0" h="526608" w="768499">
                  <a:moveTo>
                    <a:pt x="768499" y="443318"/>
                  </a:moveTo>
                  <a:lnTo>
                    <a:pt x="0" y="0"/>
                  </a:lnTo>
                  <a:lnTo>
                    <a:pt x="0" y="83290"/>
                  </a:lnTo>
                  <a:lnTo>
                    <a:pt x="768499" y="526608"/>
                  </a:lnTo>
                  <a:lnTo>
                    <a:pt x="768499" y="443318"/>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4" name="Google Shape;834;p38"/>
            <p:cNvSpPr/>
            <p:nvPr/>
          </p:nvSpPr>
          <p:spPr>
            <a:xfrm>
              <a:off x="5597378" y="1051245"/>
              <a:ext cx="633221" cy="422039"/>
            </a:xfrm>
            <a:custGeom>
              <a:rect b="b" l="l" r="r" t="t"/>
              <a:pathLst>
                <a:path extrusionOk="0" h="620645" w="931208">
                  <a:moveTo>
                    <a:pt x="931209" y="537356"/>
                  </a:moveTo>
                  <a:lnTo>
                    <a:pt x="0" y="0"/>
                  </a:lnTo>
                  <a:lnTo>
                    <a:pt x="0" y="83290"/>
                  </a:lnTo>
                  <a:lnTo>
                    <a:pt x="931209" y="620646"/>
                  </a:lnTo>
                  <a:lnTo>
                    <a:pt x="931209" y="53735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5" name="Google Shape;835;p38"/>
            <p:cNvSpPr/>
            <p:nvPr/>
          </p:nvSpPr>
          <p:spPr>
            <a:xfrm>
              <a:off x="6294443" y="1222979"/>
              <a:ext cx="140817" cy="208472"/>
            </a:xfrm>
            <a:custGeom>
              <a:rect b="b" l="l" r="r" t="t"/>
              <a:pathLst>
                <a:path extrusionOk="0" h="306577" w="207084">
                  <a:moveTo>
                    <a:pt x="0" y="93703"/>
                  </a:moveTo>
                  <a:cubicBezTo>
                    <a:pt x="0" y="171619"/>
                    <a:pt x="46392" y="261626"/>
                    <a:pt x="103542" y="294539"/>
                  </a:cubicBezTo>
                  <a:cubicBezTo>
                    <a:pt x="160692" y="327452"/>
                    <a:pt x="207085" y="290509"/>
                    <a:pt x="207085" y="212593"/>
                  </a:cubicBezTo>
                  <a:cubicBezTo>
                    <a:pt x="207085" y="134676"/>
                    <a:pt x="160692" y="44669"/>
                    <a:pt x="103542" y="11756"/>
                  </a:cubicBezTo>
                  <a:cubicBezTo>
                    <a:pt x="46392" y="-20485"/>
                    <a:pt x="0" y="15786"/>
                    <a:pt x="0" y="9370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6" name="Google Shape;836;p38"/>
            <p:cNvSpPr/>
            <p:nvPr/>
          </p:nvSpPr>
          <p:spPr>
            <a:xfrm>
              <a:off x="5644729" y="1476602"/>
              <a:ext cx="739292" cy="810735"/>
            </a:xfrm>
            <a:custGeom>
              <a:rect b="b" l="l" r="r" t="t"/>
              <a:pathLst>
                <a:path extrusionOk="0" h="1192257" w="1087194">
                  <a:moveTo>
                    <a:pt x="1087195" y="626691"/>
                  </a:moveTo>
                  <a:lnTo>
                    <a:pt x="0" y="0"/>
                  </a:lnTo>
                  <a:lnTo>
                    <a:pt x="0" y="565567"/>
                  </a:lnTo>
                  <a:lnTo>
                    <a:pt x="1087195" y="1192258"/>
                  </a:lnTo>
                  <a:lnTo>
                    <a:pt x="1087195" y="626691"/>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7" name="Google Shape;837;p38"/>
            <p:cNvSpPr/>
            <p:nvPr/>
          </p:nvSpPr>
          <p:spPr>
            <a:xfrm>
              <a:off x="5833224" y="1677226"/>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8" name="Google Shape;838;p38"/>
            <p:cNvSpPr/>
            <p:nvPr/>
          </p:nvSpPr>
          <p:spPr>
            <a:xfrm>
              <a:off x="5833224" y="1769576"/>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9" name="Google Shape;839;p38"/>
            <p:cNvSpPr/>
            <p:nvPr/>
          </p:nvSpPr>
          <p:spPr>
            <a:xfrm>
              <a:off x="5710748" y="1604650"/>
              <a:ext cx="84124" cy="124724"/>
            </a:xfrm>
            <a:custGeom>
              <a:rect b="b" l="l" r="r" t="t"/>
              <a:pathLst>
                <a:path extrusionOk="0" h="183417" w="123712">
                  <a:moveTo>
                    <a:pt x="123713" y="127308"/>
                  </a:moveTo>
                  <a:cubicBezTo>
                    <a:pt x="123713" y="173655"/>
                    <a:pt x="96146" y="195821"/>
                    <a:pt x="61856" y="176342"/>
                  </a:cubicBezTo>
                  <a:cubicBezTo>
                    <a:pt x="27566" y="156863"/>
                    <a:pt x="0" y="103127"/>
                    <a:pt x="0" y="56109"/>
                  </a:cubicBezTo>
                  <a:cubicBezTo>
                    <a:pt x="0" y="9762"/>
                    <a:pt x="27566" y="-12404"/>
                    <a:pt x="61856" y="7075"/>
                  </a:cubicBezTo>
                  <a:cubicBezTo>
                    <a:pt x="95474" y="27226"/>
                    <a:pt x="123713" y="80961"/>
                    <a:pt x="123713" y="1273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0" name="Google Shape;840;p38"/>
            <p:cNvSpPr/>
            <p:nvPr/>
          </p:nvSpPr>
          <p:spPr>
            <a:xfrm>
              <a:off x="7831081" y="1765936"/>
              <a:ext cx="739292" cy="811192"/>
            </a:xfrm>
            <a:custGeom>
              <a:rect b="b" l="l" r="r" t="t"/>
              <a:pathLst>
                <a:path extrusionOk="0" h="1192929" w="1087194">
                  <a:moveTo>
                    <a:pt x="1087195" y="626691"/>
                  </a:moveTo>
                  <a:lnTo>
                    <a:pt x="0" y="0"/>
                  </a:lnTo>
                  <a:lnTo>
                    <a:pt x="0" y="565567"/>
                  </a:lnTo>
                  <a:lnTo>
                    <a:pt x="1087195" y="1192929"/>
                  </a:lnTo>
                  <a:lnTo>
                    <a:pt x="1087195" y="626691"/>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1" name="Google Shape;841;p38"/>
            <p:cNvSpPr/>
            <p:nvPr/>
          </p:nvSpPr>
          <p:spPr>
            <a:xfrm>
              <a:off x="8019577" y="1967015"/>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2" name="Google Shape;842;p38"/>
            <p:cNvSpPr/>
            <p:nvPr/>
          </p:nvSpPr>
          <p:spPr>
            <a:xfrm>
              <a:off x="8020032" y="2059365"/>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3" name="Google Shape;843;p38"/>
            <p:cNvSpPr/>
            <p:nvPr/>
          </p:nvSpPr>
          <p:spPr>
            <a:xfrm>
              <a:off x="7897101" y="1894439"/>
              <a:ext cx="84125" cy="124724"/>
            </a:xfrm>
            <a:custGeom>
              <a:rect b="b" l="l" r="r" t="t"/>
              <a:pathLst>
                <a:path extrusionOk="0" h="183417" w="123713">
                  <a:moveTo>
                    <a:pt x="123713" y="127308"/>
                  </a:moveTo>
                  <a:cubicBezTo>
                    <a:pt x="123713" y="173655"/>
                    <a:pt x="96146" y="195821"/>
                    <a:pt x="61857" y="176342"/>
                  </a:cubicBezTo>
                  <a:cubicBezTo>
                    <a:pt x="27567" y="156863"/>
                    <a:pt x="0" y="103127"/>
                    <a:pt x="0" y="56109"/>
                  </a:cubicBezTo>
                  <a:cubicBezTo>
                    <a:pt x="0" y="9762"/>
                    <a:pt x="27567" y="-12404"/>
                    <a:pt x="61857" y="7075"/>
                  </a:cubicBezTo>
                  <a:cubicBezTo>
                    <a:pt x="96146" y="27226"/>
                    <a:pt x="123713" y="80961"/>
                    <a:pt x="123713" y="127308"/>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844" name="Google Shape;844;p38"/>
          <p:cNvSpPr txBox="1"/>
          <p:nvPr>
            <p:ph idx="4294967295" type="ctrTitle"/>
          </p:nvPr>
        </p:nvSpPr>
        <p:spPr>
          <a:xfrm>
            <a:off x="300525" y="965075"/>
            <a:ext cx="2501700" cy="12438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2400"/>
              <a:buFont typeface="Barlow"/>
              <a:buNone/>
            </a:pPr>
            <a:r>
              <a:rPr b="1" i="0" lang="en" sz="4800" u="none" cap="none" strike="noStrike">
                <a:solidFill>
                  <a:schemeClr val="accent1"/>
                </a:solidFill>
                <a:latin typeface="Barlow"/>
                <a:ea typeface="Barlow"/>
                <a:cs typeface="Barlow"/>
                <a:sym typeface="Barlow"/>
              </a:rPr>
              <a:t>Baud rate</a:t>
            </a:r>
            <a:endParaRPr b="1" i="0" sz="4800" u="none" cap="none" strike="noStrike">
              <a:solidFill>
                <a:schemeClr val="accent1"/>
              </a:solidFill>
              <a:latin typeface="Barlow"/>
              <a:ea typeface="Barlow"/>
              <a:cs typeface="Barlow"/>
              <a:sym typeface="Barlow"/>
            </a:endParaRPr>
          </a:p>
        </p:txBody>
      </p:sp>
      <p:sp>
        <p:nvSpPr>
          <p:cNvPr id="845" name="Google Shape;845;p38"/>
          <p:cNvSpPr txBox="1"/>
          <p:nvPr>
            <p:ph idx="4294967295" type="subTitle"/>
          </p:nvPr>
        </p:nvSpPr>
        <p:spPr>
          <a:xfrm>
            <a:off x="1786600" y="1926775"/>
            <a:ext cx="3488100" cy="1515600"/>
          </a:xfrm>
          <a:prstGeom prst="rect">
            <a:avLst/>
          </a:prstGeom>
          <a:noFill/>
          <a:ln>
            <a:noFill/>
          </a:ln>
        </p:spPr>
        <p:txBody>
          <a:bodyPr anchorCtr="0" anchor="ctr" bIns="0" lIns="0" spcFirstLastPara="1" rIns="0" wrap="square" tIns="0">
            <a:noAutofit/>
          </a:bodyPr>
          <a:lstStyle/>
          <a:p>
            <a:pPr indent="-342900" lvl="0" marL="457200" marR="0" rtl="0" algn="l">
              <a:lnSpc>
                <a:spcPct val="115000"/>
              </a:lnSpc>
              <a:spcBef>
                <a:spcPts val="0"/>
              </a:spcBef>
              <a:spcAft>
                <a:spcPts val="0"/>
              </a:spcAft>
              <a:buClr>
                <a:srgbClr val="FF9900"/>
              </a:buClr>
              <a:buSzPts val="1800"/>
              <a:buFont typeface="Barlow Light"/>
              <a:buChar char="╸"/>
            </a:pPr>
            <a:r>
              <a:rPr b="0" i="0" lang="en" sz="1800" u="none" cap="none" strike="noStrike">
                <a:solidFill>
                  <a:srgbClr val="FF9900"/>
                </a:solidFill>
                <a:latin typeface="Barlow Light"/>
                <a:ea typeface="Barlow Light"/>
                <a:cs typeface="Barlow Light"/>
                <a:sym typeface="Barlow Light"/>
              </a:rPr>
              <a:t>Baud rate is another term used to describe the speed at which data can be transmitted. </a:t>
            </a:r>
            <a:endParaRPr b="0" i="0" sz="1800" u="none" cap="none" strike="noStrike">
              <a:solidFill>
                <a:srgbClr val="FF9900"/>
              </a:solidFill>
              <a:latin typeface="Barlow Light"/>
              <a:ea typeface="Barlow Light"/>
              <a:cs typeface="Barlow Light"/>
              <a:sym typeface="Barlow Light"/>
            </a:endParaRPr>
          </a:p>
          <a:p>
            <a:pPr indent="-342900" lvl="0" marL="457200" marR="0" rtl="0" algn="l">
              <a:lnSpc>
                <a:spcPct val="115000"/>
              </a:lnSpc>
              <a:spcBef>
                <a:spcPts val="0"/>
              </a:spcBef>
              <a:spcAft>
                <a:spcPts val="0"/>
              </a:spcAft>
              <a:buClr>
                <a:srgbClr val="FF9900"/>
              </a:buClr>
              <a:buSzPts val="1800"/>
              <a:buFont typeface="Barlow Light"/>
              <a:buChar char="╸"/>
            </a:pPr>
            <a:r>
              <a:rPr b="0" i="0" lang="en" sz="1800" u="none" cap="none" strike="noStrike">
                <a:solidFill>
                  <a:srgbClr val="FF9900"/>
                </a:solidFill>
                <a:latin typeface="Barlow Light"/>
                <a:ea typeface="Barlow Light"/>
                <a:cs typeface="Barlow Light"/>
                <a:sym typeface="Barlow Light"/>
              </a:rPr>
              <a:t>One baud represents one electronic state change per second. </a:t>
            </a:r>
            <a:endParaRPr b="0" i="0" sz="1800" u="none" cap="none" strike="noStrike">
              <a:solidFill>
                <a:srgbClr val="FF9900"/>
              </a:solidFill>
              <a:latin typeface="Barlow Light"/>
              <a:ea typeface="Barlow Light"/>
              <a:cs typeface="Barlow Light"/>
              <a:sym typeface="Barlow Light"/>
            </a:endParaRPr>
          </a:p>
          <a:p>
            <a:pPr indent="-342900" lvl="0" marL="457200" marR="0" rtl="0" algn="l">
              <a:lnSpc>
                <a:spcPct val="115000"/>
              </a:lnSpc>
              <a:spcBef>
                <a:spcPts val="0"/>
              </a:spcBef>
              <a:spcAft>
                <a:spcPts val="0"/>
              </a:spcAft>
              <a:buClr>
                <a:srgbClr val="FF9900"/>
              </a:buClr>
              <a:buSzPts val="1800"/>
              <a:buFont typeface="Barlow Light"/>
              <a:buChar char="╸"/>
            </a:pPr>
            <a:r>
              <a:rPr b="0" i="0" lang="en" sz="1800" u="none" cap="none" strike="noStrike">
                <a:solidFill>
                  <a:srgbClr val="FF9900"/>
                </a:solidFill>
                <a:latin typeface="Barlow Light"/>
                <a:ea typeface="Barlow Light"/>
                <a:cs typeface="Barlow Light"/>
                <a:sym typeface="Barlow Light"/>
              </a:rPr>
              <a:t>An electronic state change may be a change in frequency of the carrier wave , a change in voltage, a change in amplitude or a shift of a waveform . </a:t>
            </a:r>
            <a:endParaRPr b="0" i="0" sz="1800" u="none" cap="none" strike="noStrike">
              <a:solidFill>
                <a:srgbClr val="FF9900"/>
              </a:solidFill>
              <a:latin typeface="Barlow Light"/>
              <a:ea typeface="Barlow Light"/>
              <a:cs typeface="Barlow Light"/>
              <a:sym typeface="Barlow Light"/>
            </a:endParaRPr>
          </a:p>
          <a:p>
            <a:pPr indent="0" lvl="0" marL="0" marR="0" rtl="0" algn="l">
              <a:lnSpc>
                <a:spcPct val="115000"/>
              </a:lnSpc>
              <a:spcBef>
                <a:spcPts val="800"/>
              </a:spcBef>
              <a:spcAft>
                <a:spcPts val="800"/>
              </a:spcAft>
              <a:buClr>
                <a:schemeClr val="lt2"/>
              </a:buClr>
              <a:buSzPts val="2400"/>
              <a:buFont typeface="Barlow Light"/>
              <a:buNone/>
            </a:pPr>
            <a:r>
              <a:t/>
            </a:r>
            <a:endParaRPr b="0" i="0" sz="1700" u="none" cap="none" strike="noStrike">
              <a:solidFill>
                <a:srgbClr val="FF9900"/>
              </a:solidFill>
              <a:latin typeface="Barlow Light"/>
              <a:ea typeface="Barlow Light"/>
              <a:cs typeface="Barlow Light"/>
              <a:sym typeface="Barlow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3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851" name="Google Shape;851;p39"/>
          <p:cNvGrpSpPr/>
          <p:nvPr/>
        </p:nvGrpSpPr>
        <p:grpSpPr>
          <a:xfrm>
            <a:off x="6243858" y="1090729"/>
            <a:ext cx="2705885" cy="4052552"/>
            <a:chOff x="5180778" y="497142"/>
            <a:chExt cx="3768642" cy="4646356"/>
          </a:xfrm>
        </p:grpSpPr>
        <p:sp>
          <p:nvSpPr>
            <p:cNvPr id="852" name="Google Shape;852;p39"/>
            <p:cNvSpPr/>
            <p:nvPr/>
          </p:nvSpPr>
          <p:spPr>
            <a:xfrm>
              <a:off x="6839939" y="497142"/>
              <a:ext cx="693376" cy="2512137"/>
            </a:xfrm>
            <a:custGeom>
              <a:rect b="b" l="l" r="r" t="t"/>
              <a:pathLst>
                <a:path extrusionOk="0" h="3694319" w="1019671">
                  <a:moveTo>
                    <a:pt x="399309" y="3567369"/>
                  </a:moveTo>
                  <a:cubicBezTo>
                    <a:pt x="-431720" y="380179"/>
                    <a:pt x="251391" y="108815"/>
                    <a:pt x="510247" y="0"/>
                  </a:cubicBezTo>
                  <a:cubicBezTo>
                    <a:pt x="768430" y="407047"/>
                    <a:pt x="1451541" y="1465637"/>
                    <a:pt x="619840" y="3694320"/>
                  </a:cubicBezTo>
                  <a:lnTo>
                    <a:pt x="399309" y="3567369"/>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3" name="Google Shape;853;p39"/>
            <p:cNvSpPr/>
            <p:nvPr/>
          </p:nvSpPr>
          <p:spPr>
            <a:xfrm>
              <a:off x="7205043" y="2367351"/>
              <a:ext cx="250838" cy="704311"/>
            </a:xfrm>
            <a:custGeom>
              <a:rect b="b" l="l" r="r" t="t"/>
              <a:pathLst>
                <a:path extrusionOk="0" h="1035752" w="368879">
                  <a:moveTo>
                    <a:pt x="0" y="621989"/>
                  </a:moveTo>
                  <a:cubicBezTo>
                    <a:pt x="115645" y="766403"/>
                    <a:pt x="244064" y="924923"/>
                    <a:pt x="334159" y="1035753"/>
                  </a:cubicBezTo>
                  <a:cubicBezTo>
                    <a:pt x="434340" y="734834"/>
                    <a:pt x="300542" y="314353"/>
                    <a:pt x="151279" y="0"/>
                  </a:cubicBezTo>
                  <a:cubicBezTo>
                    <a:pt x="115645" y="195463"/>
                    <a:pt x="65891" y="402345"/>
                    <a:pt x="0" y="621989"/>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4" name="Google Shape;854;p39"/>
            <p:cNvSpPr/>
            <p:nvPr/>
          </p:nvSpPr>
          <p:spPr>
            <a:xfrm>
              <a:off x="6581373" y="2034344"/>
              <a:ext cx="250454" cy="560435"/>
            </a:xfrm>
            <a:custGeom>
              <a:rect b="b" l="l" r="r" t="t"/>
              <a:pathLst>
                <a:path extrusionOk="0" h="824169" w="368315">
                  <a:moveTo>
                    <a:pt x="216364" y="0"/>
                  </a:moveTo>
                  <a:cubicBezTo>
                    <a:pt x="67774" y="142399"/>
                    <a:pt x="-65352" y="408390"/>
                    <a:pt x="34828" y="824169"/>
                  </a:cubicBezTo>
                  <a:cubicBezTo>
                    <a:pt x="124924" y="816780"/>
                    <a:pt x="252671" y="806705"/>
                    <a:pt x="368315" y="795958"/>
                  </a:cubicBezTo>
                  <a:cubicBezTo>
                    <a:pt x="302425" y="500412"/>
                    <a:pt x="252671" y="236437"/>
                    <a:pt x="216364"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5" name="Google Shape;855;p39"/>
            <p:cNvSpPr/>
            <p:nvPr/>
          </p:nvSpPr>
          <p:spPr>
            <a:xfrm>
              <a:off x="6674321" y="621337"/>
              <a:ext cx="693265" cy="2512137"/>
            </a:xfrm>
            <a:custGeom>
              <a:rect b="b" l="l" r="r" t="t"/>
              <a:pathLst>
                <a:path extrusionOk="0" h="3694319" w="1019507">
                  <a:moveTo>
                    <a:pt x="399145" y="3567369"/>
                  </a:moveTo>
                  <a:cubicBezTo>
                    <a:pt x="-431884" y="379507"/>
                    <a:pt x="251899" y="108815"/>
                    <a:pt x="510083" y="0"/>
                  </a:cubicBezTo>
                  <a:cubicBezTo>
                    <a:pt x="768266" y="407047"/>
                    <a:pt x="1451377" y="1465637"/>
                    <a:pt x="619676" y="3694319"/>
                  </a:cubicBezTo>
                  <a:lnTo>
                    <a:pt x="399145" y="3567369"/>
                  </a:ln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6" name="Google Shape;856;p39"/>
            <p:cNvSpPr/>
            <p:nvPr/>
          </p:nvSpPr>
          <p:spPr>
            <a:xfrm>
              <a:off x="7019737" y="621337"/>
              <a:ext cx="346408" cy="2512137"/>
            </a:xfrm>
            <a:custGeom>
              <a:rect b="b" l="l" r="r" t="t"/>
              <a:pathLst>
                <a:path extrusionOk="0" h="3694319" w="509424">
                  <a:moveTo>
                    <a:pt x="109593" y="3694319"/>
                  </a:moveTo>
                  <a:cubicBezTo>
                    <a:pt x="941294" y="1465637"/>
                    <a:pt x="258183" y="407047"/>
                    <a:pt x="0" y="0"/>
                  </a:cubicBezTo>
                  <a:lnTo>
                    <a:pt x="0" y="3631180"/>
                  </a:lnTo>
                  <a:lnTo>
                    <a:pt x="109593" y="3694319"/>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7" name="Google Shape;857;p39"/>
            <p:cNvSpPr/>
            <p:nvPr/>
          </p:nvSpPr>
          <p:spPr>
            <a:xfrm>
              <a:off x="6841258" y="1023407"/>
              <a:ext cx="347472" cy="518588"/>
            </a:xfrm>
            <a:custGeom>
              <a:rect b="b" l="l" r="r" t="t"/>
              <a:pathLst>
                <a:path extrusionOk="0" h="762629" w="510988">
                  <a:moveTo>
                    <a:pt x="510988" y="528752"/>
                  </a:moveTo>
                  <a:cubicBezTo>
                    <a:pt x="510988" y="722871"/>
                    <a:pt x="396688" y="814222"/>
                    <a:pt x="255494" y="732947"/>
                  </a:cubicBezTo>
                  <a:cubicBezTo>
                    <a:pt x="114300" y="651672"/>
                    <a:pt x="0" y="427997"/>
                    <a:pt x="0" y="233878"/>
                  </a:cubicBezTo>
                  <a:cubicBezTo>
                    <a:pt x="0" y="39758"/>
                    <a:pt x="114300" y="-51592"/>
                    <a:pt x="255494" y="29683"/>
                  </a:cubicBezTo>
                  <a:cubicBezTo>
                    <a:pt x="396688" y="110958"/>
                    <a:pt x="510988" y="334632"/>
                    <a:pt x="510988" y="528752"/>
                  </a:cubicBezTo>
                  <a:close/>
                </a:path>
              </a:pathLst>
            </a:custGeom>
            <a:gradFill>
              <a:gsLst>
                <a:gs pos="0">
                  <a:srgbClr val="FF9E44">
                    <a:alpha val="29019"/>
                  </a:srgbClr>
                </a:gs>
                <a:gs pos="100000">
                  <a:srgbClr val="FF4093">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8" name="Google Shape;858;p39"/>
            <p:cNvSpPr/>
            <p:nvPr/>
          </p:nvSpPr>
          <p:spPr>
            <a:xfrm>
              <a:off x="5927471" y="3218110"/>
              <a:ext cx="2000707" cy="1925388"/>
            </a:xfrm>
            <a:custGeom>
              <a:rect b="b" l="l" r="r" t="t"/>
              <a:pathLst>
                <a:path extrusionOk="0" h="2831453" w="2942216">
                  <a:moveTo>
                    <a:pt x="1809974" y="581624"/>
                  </a:moveTo>
                  <a:cubicBezTo>
                    <a:pt x="1751479" y="486244"/>
                    <a:pt x="1723241" y="365339"/>
                    <a:pt x="1698363" y="259211"/>
                  </a:cubicBezTo>
                  <a:cubicBezTo>
                    <a:pt x="1669452" y="136962"/>
                    <a:pt x="1645248" y="32850"/>
                    <a:pt x="1584736" y="6654"/>
                  </a:cubicBezTo>
                  <a:cubicBezTo>
                    <a:pt x="1515484" y="-23573"/>
                    <a:pt x="1484555" y="53001"/>
                    <a:pt x="1440852" y="159128"/>
                  </a:cubicBezTo>
                  <a:lnTo>
                    <a:pt x="1440852" y="159128"/>
                  </a:lnTo>
                  <a:cubicBezTo>
                    <a:pt x="1415303" y="221596"/>
                    <a:pt x="1385047" y="295482"/>
                    <a:pt x="1340672" y="363323"/>
                  </a:cubicBezTo>
                  <a:cubicBezTo>
                    <a:pt x="1292935" y="312946"/>
                    <a:pt x="1242508" y="271301"/>
                    <a:pt x="1189392" y="241075"/>
                  </a:cubicBezTo>
                  <a:cubicBezTo>
                    <a:pt x="966844" y="112781"/>
                    <a:pt x="781274" y="223611"/>
                    <a:pt x="737571" y="488259"/>
                  </a:cubicBezTo>
                  <a:cubicBezTo>
                    <a:pt x="707315" y="465421"/>
                    <a:pt x="677059" y="444598"/>
                    <a:pt x="646131" y="426463"/>
                  </a:cubicBezTo>
                  <a:cubicBezTo>
                    <a:pt x="289112" y="220924"/>
                    <a:pt x="0" y="454002"/>
                    <a:pt x="0" y="948369"/>
                  </a:cubicBezTo>
                  <a:cubicBezTo>
                    <a:pt x="0" y="1442065"/>
                    <a:pt x="289112" y="2008975"/>
                    <a:pt x="645459" y="2214513"/>
                  </a:cubicBezTo>
                  <a:cubicBezTo>
                    <a:pt x="991721" y="2414007"/>
                    <a:pt x="1274781" y="2199736"/>
                    <a:pt x="1290918" y="1735595"/>
                  </a:cubicBezTo>
                  <a:cubicBezTo>
                    <a:pt x="1356136" y="1856500"/>
                    <a:pt x="1442869" y="1957926"/>
                    <a:pt x="1539016" y="2013005"/>
                  </a:cubicBezTo>
                  <a:cubicBezTo>
                    <a:pt x="1563893" y="2027110"/>
                    <a:pt x="1588098" y="2037858"/>
                    <a:pt x="1610958" y="2044575"/>
                  </a:cubicBezTo>
                  <a:cubicBezTo>
                    <a:pt x="1749462" y="2348852"/>
                    <a:pt x="1955875" y="2610813"/>
                    <a:pt x="2186492" y="2743808"/>
                  </a:cubicBezTo>
                  <a:cubicBezTo>
                    <a:pt x="2603351" y="2984275"/>
                    <a:pt x="2941544" y="2712911"/>
                    <a:pt x="2942216" y="2137940"/>
                  </a:cubicBezTo>
                  <a:cubicBezTo>
                    <a:pt x="2942216" y="1562970"/>
                    <a:pt x="2604023" y="901351"/>
                    <a:pt x="2187164" y="660884"/>
                  </a:cubicBezTo>
                  <a:cubicBezTo>
                    <a:pt x="2049332" y="581624"/>
                    <a:pt x="1920912" y="557443"/>
                    <a:pt x="1809974" y="581624"/>
                  </a:cubicBezTo>
                  <a:close/>
                </a:path>
              </a:pathLst>
            </a:custGeom>
            <a:gradFill>
              <a:gsLst>
                <a:gs pos="0">
                  <a:srgbClr val="FFFFFF">
                    <a:alpha val="29019"/>
                  </a:srgbClr>
                </a:gs>
                <a:gs pos="64000">
                  <a:srgbClr val="FFFFFF">
                    <a:alpha val="29019"/>
                  </a:srgbClr>
                </a:gs>
                <a:gs pos="100000">
                  <a:srgbClr val="FFFFFF">
                    <a:alpha val="29019"/>
                  </a:srgbClr>
                </a:gs>
              </a:gsLst>
              <a:lin ang="59999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9" name="Google Shape;859;p39"/>
            <p:cNvSpPr/>
            <p:nvPr/>
          </p:nvSpPr>
          <p:spPr>
            <a:xfrm>
              <a:off x="7607984" y="2122600"/>
              <a:ext cx="1238097" cy="1358380"/>
            </a:xfrm>
            <a:custGeom>
              <a:rect b="b" l="l" r="r" t="t"/>
              <a:pathLst>
                <a:path extrusionOk="0" h="1997618" w="1820731">
                  <a:moveTo>
                    <a:pt x="0" y="0"/>
                  </a:moveTo>
                  <a:lnTo>
                    <a:pt x="1820059" y="1049858"/>
                  </a:lnTo>
                  <a:lnTo>
                    <a:pt x="1820732" y="1997619"/>
                  </a:lnTo>
                  <a:lnTo>
                    <a:pt x="161365" y="1040454"/>
                  </a:lnTo>
                  <a:lnTo>
                    <a:pt x="673" y="1092847"/>
                  </a:lnTo>
                  <a:lnTo>
                    <a:pt x="0" y="0"/>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0" name="Google Shape;860;p39"/>
            <p:cNvSpPr/>
            <p:nvPr/>
          </p:nvSpPr>
          <p:spPr>
            <a:xfrm>
              <a:off x="8482162" y="2772238"/>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1" name="Google Shape;861;p39"/>
            <p:cNvSpPr/>
            <p:nvPr/>
          </p:nvSpPr>
          <p:spPr>
            <a:xfrm>
              <a:off x="7924874" y="2461522"/>
              <a:ext cx="271119" cy="212846"/>
            </a:xfrm>
            <a:custGeom>
              <a:rect b="b" l="l" r="r" t="t"/>
              <a:pathLst>
                <a:path extrusionOk="0" h="313009" w="398705">
                  <a:moveTo>
                    <a:pt x="0" y="0"/>
                  </a:moveTo>
                  <a:lnTo>
                    <a:pt x="398705" y="229719"/>
                  </a:lnTo>
                  <a:lnTo>
                    <a:pt x="398705" y="313009"/>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2" name="Google Shape;862;p39"/>
            <p:cNvSpPr/>
            <p:nvPr/>
          </p:nvSpPr>
          <p:spPr>
            <a:xfrm>
              <a:off x="7925329" y="2574344"/>
              <a:ext cx="489204" cy="338910"/>
            </a:xfrm>
            <a:custGeom>
              <a:rect b="b" l="l" r="r" t="t"/>
              <a:pathLst>
                <a:path extrusionOk="0" h="498397" w="719417">
                  <a:moveTo>
                    <a:pt x="0" y="0"/>
                  </a:moveTo>
                  <a:lnTo>
                    <a:pt x="719418" y="415107"/>
                  </a:lnTo>
                  <a:lnTo>
                    <a:pt x="719418" y="498397"/>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3" name="Google Shape;863;p39"/>
            <p:cNvSpPr/>
            <p:nvPr/>
          </p:nvSpPr>
          <p:spPr>
            <a:xfrm>
              <a:off x="7925329" y="2687166"/>
              <a:ext cx="633221" cy="422039"/>
            </a:xfrm>
            <a:custGeom>
              <a:rect b="b" l="l" r="r" t="t"/>
              <a:pathLst>
                <a:path extrusionOk="0" h="620645" w="931208">
                  <a:moveTo>
                    <a:pt x="0" y="0"/>
                  </a:moveTo>
                  <a:lnTo>
                    <a:pt x="931209" y="537356"/>
                  </a:lnTo>
                  <a:lnTo>
                    <a:pt x="931209" y="620646"/>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4" name="Google Shape;864;p39"/>
            <p:cNvSpPr/>
            <p:nvPr/>
          </p:nvSpPr>
          <p:spPr>
            <a:xfrm>
              <a:off x="7718167" y="2337816"/>
              <a:ext cx="140817" cy="208665"/>
            </a:xfrm>
            <a:custGeom>
              <a:rect b="b" l="l" r="r" t="t"/>
              <a:pathLst>
                <a:path extrusionOk="0" h="306860" w="207084">
                  <a:moveTo>
                    <a:pt x="207085" y="212875"/>
                  </a:moveTo>
                  <a:cubicBezTo>
                    <a:pt x="207085" y="290792"/>
                    <a:pt x="160693" y="327735"/>
                    <a:pt x="103543" y="294822"/>
                  </a:cubicBezTo>
                  <a:cubicBezTo>
                    <a:pt x="46393" y="261909"/>
                    <a:pt x="0" y="171902"/>
                    <a:pt x="0" y="93985"/>
                  </a:cubicBezTo>
                  <a:cubicBezTo>
                    <a:pt x="0" y="16069"/>
                    <a:pt x="46393" y="-20874"/>
                    <a:pt x="103543" y="12039"/>
                  </a:cubicBezTo>
                  <a:cubicBezTo>
                    <a:pt x="161365" y="44952"/>
                    <a:pt x="207085" y="134959"/>
                    <a:pt x="207085" y="212875"/>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5" name="Google Shape;865;p39"/>
            <p:cNvSpPr/>
            <p:nvPr/>
          </p:nvSpPr>
          <p:spPr>
            <a:xfrm>
              <a:off x="5312360" y="505331"/>
              <a:ext cx="1238097" cy="1456582"/>
            </a:xfrm>
            <a:custGeom>
              <a:rect b="b" l="l" r="r" t="t"/>
              <a:pathLst>
                <a:path extrusionOk="0" h="2142033" w="1820731">
                  <a:moveTo>
                    <a:pt x="1820059" y="1049187"/>
                  </a:moveTo>
                  <a:lnTo>
                    <a:pt x="0" y="0"/>
                  </a:lnTo>
                  <a:lnTo>
                    <a:pt x="672" y="947761"/>
                  </a:lnTo>
                  <a:lnTo>
                    <a:pt x="1660039" y="1904254"/>
                  </a:lnTo>
                  <a:lnTo>
                    <a:pt x="1820732" y="2142034"/>
                  </a:lnTo>
                  <a:lnTo>
                    <a:pt x="1820059" y="10491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6" name="Google Shape;866;p39"/>
            <p:cNvSpPr/>
            <p:nvPr/>
          </p:nvSpPr>
          <p:spPr>
            <a:xfrm>
              <a:off x="5180778" y="581304"/>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7" name="Google Shape;867;p39"/>
            <p:cNvSpPr/>
            <p:nvPr/>
          </p:nvSpPr>
          <p:spPr>
            <a:xfrm>
              <a:off x="5957976" y="1033957"/>
              <a:ext cx="271119" cy="212846"/>
            </a:xfrm>
            <a:custGeom>
              <a:rect b="b" l="l" r="r" t="t"/>
              <a:pathLst>
                <a:path extrusionOk="0" h="313009" w="398705">
                  <a:moveTo>
                    <a:pt x="398705" y="229720"/>
                  </a:moveTo>
                  <a:lnTo>
                    <a:pt x="0" y="0"/>
                  </a:lnTo>
                  <a:lnTo>
                    <a:pt x="0" y="83290"/>
                  </a:lnTo>
                  <a:lnTo>
                    <a:pt x="398705" y="313010"/>
                  </a:lnTo>
                  <a:lnTo>
                    <a:pt x="398705" y="22972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8" name="Google Shape;868;p39"/>
            <p:cNvSpPr/>
            <p:nvPr/>
          </p:nvSpPr>
          <p:spPr>
            <a:xfrm>
              <a:off x="5707561" y="1002113"/>
              <a:ext cx="522579" cy="358093"/>
            </a:xfrm>
            <a:custGeom>
              <a:rect b="b" l="l" r="r" t="t"/>
              <a:pathLst>
                <a:path extrusionOk="0" h="526608" w="768499">
                  <a:moveTo>
                    <a:pt x="768499" y="443318"/>
                  </a:moveTo>
                  <a:lnTo>
                    <a:pt x="0" y="0"/>
                  </a:lnTo>
                  <a:lnTo>
                    <a:pt x="0" y="83290"/>
                  </a:lnTo>
                  <a:lnTo>
                    <a:pt x="768499" y="526608"/>
                  </a:lnTo>
                  <a:lnTo>
                    <a:pt x="768499" y="443318"/>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9" name="Google Shape;869;p39"/>
            <p:cNvSpPr/>
            <p:nvPr/>
          </p:nvSpPr>
          <p:spPr>
            <a:xfrm>
              <a:off x="5597378" y="1051245"/>
              <a:ext cx="633221" cy="422039"/>
            </a:xfrm>
            <a:custGeom>
              <a:rect b="b" l="l" r="r" t="t"/>
              <a:pathLst>
                <a:path extrusionOk="0" h="620645" w="931208">
                  <a:moveTo>
                    <a:pt x="931209" y="537356"/>
                  </a:moveTo>
                  <a:lnTo>
                    <a:pt x="0" y="0"/>
                  </a:lnTo>
                  <a:lnTo>
                    <a:pt x="0" y="83290"/>
                  </a:lnTo>
                  <a:lnTo>
                    <a:pt x="931209" y="620646"/>
                  </a:lnTo>
                  <a:lnTo>
                    <a:pt x="931209" y="53735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0" name="Google Shape;870;p39"/>
            <p:cNvSpPr/>
            <p:nvPr/>
          </p:nvSpPr>
          <p:spPr>
            <a:xfrm>
              <a:off x="6294443" y="1222979"/>
              <a:ext cx="140817" cy="208472"/>
            </a:xfrm>
            <a:custGeom>
              <a:rect b="b" l="l" r="r" t="t"/>
              <a:pathLst>
                <a:path extrusionOk="0" h="306577" w="207084">
                  <a:moveTo>
                    <a:pt x="0" y="93703"/>
                  </a:moveTo>
                  <a:cubicBezTo>
                    <a:pt x="0" y="171619"/>
                    <a:pt x="46392" y="261626"/>
                    <a:pt x="103542" y="294539"/>
                  </a:cubicBezTo>
                  <a:cubicBezTo>
                    <a:pt x="160692" y="327452"/>
                    <a:pt x="207085" y="290509"/>
                    <a:pt x="207085" y="212593"/>
                  </a:cubicBezTo>
                  <a:cubicBezTo>
                    <a:pt x="207085" y="134676"/>
                    <a:pt x="160692" y="44669"/>
                    <a:pt x="103542" y="11756"/>
                  </a:cubicBezTo>
                  <a:cubicBezTo>
                    <a:pt x="46392" y="-20485"/>
                    <a:pt x="0" y="15786"/>
                    <a:pt x="0" y="9370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1" name="Google Shape;871;p39"/>
            <p:cNvSpPr/>
            <p:nvPr/>
          </p:nvSpPr>
          <p:spPr>
            <a:xfrm>
              <a:off x="5644729" y="1476602"/>
              <a:ext cx="739292" cy="810735"/>
            </a:xfrm>
            <a:custGeom>
              <a:rect b="b" l="l" r="r" t="t"/>
              <a:pathLst>
                <a:path extrusionOk="0" h="1192257" w="1087194">
                  <a:moveTo>
                    <a:pt x="1087195" y="626691"/>
                  </a:moveTo>
                  <a:lnTo>
                    <a:pt x="0" y="0"/>
                  </a:lnTo>
                  <a:lnTo>
                    <a:pt x="0" y="565567"/>
                  </a:lnTo>
                  <a:lnTo>
                    <a:pt x="1087195" y="1192258"/>
                  </a:lnTo>
                  <a:lnTo>
                    <a:pt x="1087195" y="626691"/>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2" name="Google Shape;872;p39"/>
            <p:cNvSpPr/>
            <p:nvPr/>
          </p:nvSpPr>
          <p:spPr>
            <a:xfrm>
              <a:off x="5833224" y="1677226"/>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3" name="Google Shape;873;p39"/>
            <p:cNvSpPr/>
            <p:nvPr/>
          </p:nvSpPr>
          <p:spPr>
            <a:xfrm>
              <a:off x="5833224" y="1769576"/>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4" name="Google Shape;874;p39"/>
            <p:cNvSpPr/>
            <p:nvPr/>
          </p:nvSpPr>
          <p:spPr>
            <a:xfrm>
              <a:off x="5710748" y="1604650"/>
              <a:ext cx="84124" cy="124724"/>
            </a:xfrm>
            <a:custGeom>
              <a:rect b="b" l="l" r="r" t="t"/>
              <a:pathLst>
                <a:path extrusionOk="0" h="183417" w="123712">
                  <a:moveTo>
                    <a:pt x="123713" y="127308"/>
                  </a:moveTo>
                  <a:cubicBezTo>
                    <a:pt x="123713" y="173655"/>
                    <a:pt x="96146" y="195821"/>
                    <a:pt x="61856" y="176342"/>
                  </a:cubicBezTo>
                  <a:cubicBezTo>
                    <a:pt x="27566" y="156863"/>
                    <a:pt x="0" y="103127"/>
                    <a:pt x="0" y="56109"/>
                  </a:cubicBezTo>
                  <a:cubicBezTo>
                    <a:pt x="0" y="9762"/>
                    <a:pt x="27566" y="-12404"/>
                    <a:pt x="61856" y="7075"/>
                  </a:cubicBezTo>
                  <a:cubicBezTo>
                    <a:pt x="95474" y="27226"/>
                    <a:pt x="123713" y="80961"/>
                    <a:pt x="123713" y="1273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5" name="Google Shape;875;p39"/>
            <p:cNvSpPr/>
            <p:nvPr/>
          </p:nvSpPr>
          <p:spPr>
            <a:xfrm>
              <a:off x="7831081" y="1765936"/>
              <a:ext cx="739292" cy="811192"/>
            </a:xfrm>
            <a:custGeom>
              <a:rect b="b" l="l" r="r" t="t"/>
              <a:pathLst>
                <a:path extrusionOk="0" h="1192929" w="1087194">
                  <a:moveTo>
                    <a:pt x="1087195" y="626691"/>
                  </a:moveTo>
                  <a:lnTo>
                    <a:pt x="0" y="0"/>
                  </a:lnTo>
                  <a:lnTo>
                    <a:pt x="0" y="565567"/>
                  </a:lnTo>
                  <a:lnTo>
                    <a:pt x="1087195" y="1192929"/>
                  </a:lnTo>
                  <a:lnTo>
                    <a:pt x="1087195" y="626691"/>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6" name="Google Shape;876;p39"/>
            <p:cNvSpPr/>
            <p:nvPr/>
          </p:nvSpPr>
          <p:spPr>
            <a:xfrm>
              <a:off x="8019577" y="1967015"/>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7" name="Google Shape;877;p39"/>
            <p:cNvSpPr/>
            <p:nvPr/>
          </p:nvSpPr>
          <p:spPr>
            <a:xfrm>
              <a:off x="8020032" y="2059365"/>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8" name="Google Shape;878;p39"/>
            <p:cNvSpPr/>
            <p:nvPr/>
          </p:nvSpPr>
          <p:spPr>
            <a:xfrm>
              <a:off x="7897101" y="1894439"/>
              <a:ext cx="84125" cy="124724"/>
            </a:xfrm>
            <a:custGeom>
              <a:rect b="b" l="l" r="r" t="t"/>
              <a:pathLst>
                <a:path extrusionOk="0" h="183417" w="123713">
                  <a:moveTo>
                    <a:pt x="123713" y="127308"/>
                  </a:moveTo>
                  <a:cubicBezTo>
                    <a:pt x="123713" y="173655"/>
                    <a:pt x="96146" y="195821"/>
                    <a:pt x="61857" y="176342"/>
                  </a:cubicBezTo>
                  <a:cubicBezTo>
                    <a:pt x="27567" y="156863"/>
                    <a:pt x="0" y="103127"/>
                    <a:pt x="0" y="56109"/>
                  </a:cubicBezTo>
                  <a:cubicBezTo>
                    <a:pt x="0" y="9762"/>
                    <a:pt x="27567" y="-12404"/>
                    <a:pt x="61857" y="7075"/>
                  </a:cubicBezTo>
                  <a:cubicBezTo>
                    <a:pt x="96146" y="27226"/>
                    <a:pt x="123713" y="80961"/>
                    <a:pt x="123713" y="127308"/>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879" name="Google Shape;879;p39"/>
          <p:cNvSpPr txBox="1"/>
          <p:nvPr>
            <p:ph idx="4294967295" type="ctrTitle"/>
          </p:nvPr>
        </p:nvSpPr>
        <p:spPr>
          <a:xfrm>
            <a:off x="262900" y="995875"/>
            <a:ext cx="2151600" cy="1515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2400"/>
              <a:buFont typeface="Barlow"/>
              <a:buNone/>
            </a:pPr>
            <a:r>
              <a:rPr b="1" i="0" lang="en" sz="4800" u="none" cap="none" strike="noStrike">
                <a:solidFill>
                  <a:schemeClr val="accent1"/>
                </a:solidFill>
                <a:latin typeface="Barlow"/>
                <a:ea typeface="Barlow"/>
                <a:cs typeface="Barlow"/>
                <a:sym typeface="Barlow"/>
              </a:rPr>
              <a:t>Bit </a:t>
            </a:r>
            <a:endParaRPr b="1" i="0" sz="4800" u="none" cap="none" strike="noStrike">
              <a:solidFill>
                <a:schemeClr val="accent1"/>
              </a:solidFill>
              <a:latin typeface="Barlow"/>
              <a:ea typeface="Barlow"/>
              <a:cs typeface="Barlow"/>
              <a:sym typeface="Barlow"/>
            </a:endParaRPr>
          </a:p>
          <a:p>
            <a:pPr indent="0" lvl="0" marL="0" marR="0" rtl="0" algn="l">
              <a:lnSpc>
                <a:spcPct val="90000"/>
              </a:lnSpc>
              <a:spcBef>
                <a:spcPts val="0"/>
              </a:spcBef>
              <a:spcAft>
                <a:spcPts val="0"/>
              </a:spcAft>
              <a:buClr>
                <a:schemeClr val="accent1"/>
              </a:buClr>
              <a:buSzPts val="2400"/>
              <a:buFont typeface="Barlow"/>
              <a:buNone/>
            </a:pPr>
            <a:r>
              <a:rPr b="1" i="0" lang="en" sz="4800" u="none" cap="none" strike="noStrike">
                <a:solidFill>
                  <a:schemeClr val="accent1"/>
                </a:solidFill>
                <a:latin typeface="Barlow"/>
                <a:ea typeface="Barlow"/>
                <a:cs typeface="Barlow"/>
                <a:sym typeface="Barlow"/>
              </a:rPr>
              <a:t>rate</a:t>
            </a:r>
            <a:endParaRPr b="1" i="0" sz="4800" u="none" cap="none" strike="noStrike">
              <a:solidFill>
                <a:schemeClr val="accent1"/>
              </a:solidFill>
              <a:latin typeface="Barlow"/>
              <a:ea typeface="Barlow"/>
              <a:cs typeface="Barlow"/>
              <a:sym typeface="Barlow"/>
            </a:endParaRPr>
          </a:p>
        </p:txBody>
      </p:sp>
      <p:sp>
        <p:nvSpPr>
          <p:cNvPr id="880" name="Google Shape;880;p39"/>
          <p:cNvSpPr txBox="1"/>
          <p:nvPr>
            <p:ph idx="4294967295" type="subTitle"/>
          </p:nvPr>
        </p:nvSpPr>
        <p:spPr>
          <a:xfrm>
            <a:off x="1955825" y="1813950"/>
            <a:ext cx="4175100" cy="1515600"/>
          </a:xfrm>
          <a:prstGeom prst="rect">
            <a:avLst/>
          </a:prstGeom>
          <a:noFill/>
          <a:ln>
            <a:noFill/>
          </a:ln>
        </p:spPr>
        <p:txBody>
          <a:bodyPr anchorCtr="0" anchor="ctr" bIns="0" lIns="0" spcFirstLastPara="1" rIns="0" wrap="square" tIns="0">
            <a:noAutofit/>
          </a:bodyPr>
          <a:lstStyle/>
          <a:p>
            <a:pPr indent="-342900" lvl="0" marL="457200" marR="0" rtl="0" algn="l">
              <a:lnSpc>
                <a:spcPct val="115000"/>
              </a:lnSpc>
              <a:spcBef>
                <a:spcPts val="0"/>
              </a:spcBef>
              <a:spcAft>
                <a:spcPts val="0"/>
              </a:spcAft>
              <a:buClr>
                <a:srgbClr val="FF9900"/>
              </a:buClr>
              <a:buSzPts val="1800"/>
              <a:buFont typeface="Barlow Light"/>
              <a:buChar char="╸"/>
            </a:pPr>
            <a:r>
              <a:rPr b="0" i="0" lang="en" sz="1800" u="none" cap="none" strike="noStrike">
                <a:solidFill>
                  <a:srgbClr val="FF9900"/>
                </a:solidFill>
                <a:latin typeface="Barlow Light"/>
                <a:ea typeface="Barlow Light"/>
                <a:cs typeface="Barlow Light"/>
                <a:sym typeface="Barlow Light"/>
              </a:rPr>
              <a:t>Bit rate is the term used to describe the speed at which a particular transmission is taking place. </a:t>
            </a:r>
            <a:endParaRPr b="0" i="0" sz="1900" u="none" cap="none" strike="noStrike">
              <a:solidFill>
                <a:srgbClr val="FF9900"/>
              </a:solidFill>
              <a:latin typeface="Barlow Light"/>
              <a:ea typeface="Barlow Light"/>
              <a:cs typeface="Barlow Light"/>
              <a:sym typeface="Barlow Light"/>
            </a:endParaRPr>
          </a:p>
          <a:p>
            <a:pPr indent="-342900" lvl="0" marL="457200" marR="0" rtl="0" algn="l">
              <a:lnSpc>
                <a:spcPct val="115000"/>
              </a:lnSpc>
              <a:spcBef>
                <a:spcPts val="0"/>
              </a:spcBef>
              <a:spcAft>
                <a:spcPts val="0"/>
              </a:spcAft>
              <a:buClr>
                <a:srgbClr val="FF9900"/>
              </a:buClr>
              <a:buSzPts val="1800"/>
              <a:buFont typeface="Barlow Light"/>
              <a:buChar char="╸"/>
            </a:pPr>
            <a:r>
              <a:rPr b="0" i="0" lang="en" sz="1800" u="none" cap="none" strike="noStrike">
                <a:solidFill>
                  <a:srgbClr val="FF9900"/>
                </a:solidFill>
                <a:latin typeface="Barlow Light"/>
                <a:ea typeface="Barlow Light"/>
                <a:cs typeface="Barlow Light"/>
                <a:sym typeface="Barlow Light"/>
              </a:rPr>
              <a:t>It is closely linked to the bandwidth because the bit rate will be limited by how much bandwidth is available.</a:t>
            </a:r>
            <a:endParaRPr b="0" i="0" sz="1800" u="none" cap="none" strike="noStrike">
              <a:solidFill>
                <a:srgbClr val="FF9900"/>
              </a:solidFill>
              <a:latin typeface="Barlow Light"/>
              <a:ea typeface="Barlow Light"/>
              <a:cs typeface="Barlow Light"/>
              <a:sym typeface="Barlow Light"/>
            </a:endParaRPr>
          </a:p>
          <a:p>
            <a:pPr indent="-342900" lvl="0" marL="457200" marR="0" rtl="0" algn="l">
              <a:lnSpc>
                <a:spcPct val="115000"/>
              </a:lnSpc>
              <a:spcBef>
                <a:spcPts val="0"/>
              </a:spcBef>
              <a:spcAft>
                <a:spcPts val="0"/>
              </a:spcAft>
              <a:buClr>
                <a:srgbClr val="FF9900"/>
              </a:buClr>
              <a:buSzPts val="1800"/>
              <a:buFont typeface="Barlow Light"/>
              <a:buChar char="╸"/>
            </a:pPr>
            <a:r>
              <a:rPr b="0" i="0" lang="en" sz="1800" u="none" cap="none" strike="noStrike">
                <a:solidFill>
                  <a:srgbClr val="FF9900"/>
                </a:solidFill>
                <a:latin typeface="Barlow Light"/>
                <a:ea typeface="Barlow Light"/>
                <a:cs typeface="Barlow Light"/>
                <a:sym typeface="Barlow Light"/>
              </a:rPr>
              <a:t>Bit rate is measured in bits per second (bps).</a:t>
            </a:r>
            <a:endParaRPr b="0" i="0" sz="1800" u="none" cap="none" strike="noStrike">
              <a:solidFill>
                <a:srgbClr val="FF9900"/>
              </a:solidFill>
              <a:latin typeface="Barlow Light"/>
              <a:ea typeface="Barlow Light"/>
              <a:cs typeface="Barlow Light"/>
              <a:sym typeface="Barlow Light"/>
            </a:endParaRPr>
          </a:p>
          <a:p>
            <a:pPr indent="-342900" lvl="0" marL="457200" marR="0" rtl="0" algn="l">
              <a:lnSpc>
                <a:spcPct val="115000"/>
              </a:lnSpc>
              <a:spcBef>
                <a:spcPts val="0"/>
              </a:spcBef>
              <a:spcAft>
                <a:spcPts val="0"/>
              </a:spcAft>
              <a:buClr>
                <a:srgbClr val="FF9900"/>
              </a:buClr>
              <a:buSzPts val="1800"/>
              <a:buFont typeface="Barlow Light"/>
              <a:buChar char="╸"/>
            </a:pPr>
            <a:r>
              <a:rPr b="0" i="0" lang="en" sz="1800" u="none" cap="none" strike="noStrike">
                <a:solidFill>
                  <a:srgbClr val="FF9900"/>
                </a:solidFill>
                <a:latin typeface="Barlow Light"/>
                <a:ea typeface="Barlow Light"/>
                <a:cs typeface="Barlow Light"/>
                <a:sym typeface="Barlow Light"/>
              </a:rPr>
              <a:t>Where bandwidth refers to the frequencies and the capacity that is available, Bit rate refers to the speed of data transfer.</a:t>
            </a:r>
            <a:endParaRPr b="0" i="0" sz="1800" u="none" cap="none" strike="noStrike">
              <a:solidFill>
                <a:srgbClr val="FF9900"/>
              </a:solidFill>
              <a:latin typeface="Barlow Light"/>
              <a:ea typeface="Barlow Light"/>
              <a:cs typeface="Barlow Light"/>
              <a:sym typeface="Barlow Light"/>
            </a:endParaRPr>
          </a:p>
          <a:p>
            <a:pPr indent="0" lvl="0" marL="0" marR="0" rtl="0" algn="l">
              <a:lnSpc>
                <a:spcPct val="115000"/>
              </a:lnSpc>
              <a:spcBef>
                <a:spcPts val="800"/>
              </a:spcBef>
              <a:spcAft>
                <a:spcPts val="800"/>
              </a:spcAft>
              <a:buClr>
                <a:schemeClr val="lt2"/>
              </a:buClr>
              <a:buSzPts val="2400"/>
              <a:buFont typeface="Barlow Light"/>
              <a:buNone/>
            </a:pPr>
            <a:r>
              <a:t/>
            </a:r>
            <a:endParaRPr b="0" i="0" sz="600" u="none" cap="none" strike="noStrike">
              <a:solidFill>
                <a:schemeClr val="dk1"/>
              </a:solidFill>
              <a:latin typeface="Barlow Light"/>
              <a:ea typeface="Barlow Light"/>
              <a:cs typeface="Barlow Light"/>
              <a:sym typeface="Barlow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3"/>
          <p:cNvPicPr preferRelativeResize="0"/>
          <p:nvPr/>
        </p:nvPicPr>
        <p:blipFill rotWithShape="1">
          <a:blip r:embed="rId3">
            <a:alphaModFix/>
          </a:blip>
          <a:srcRect b="0" l="0" r="0" t="0"/>
          <a:stretch/>
        </p:blipFill>
        <p:spPr>
          <a:xfrm>
            <a:off x="152400" y="152400"/>
            <a:ext cx="1787900" cy="1288725"/>
          </a:xfrm>
          <a:prstGeom prst="rect">
            <a:avLst/>
          </a:prstGeom>
          <a:noFill/>
          <a:ln>
            <a:noFill/>
          </a:ln>
        </p:spPr>
      </p:pic>
      <p:pic>
        <p:nvPicPr>
          <p:cNvPr id="114" name="Google Shape;114;p13"/>
          <p:cNvPicPr preferRelativeResize="0"/>
          <p:nvPr/>
        </p:nvPicPr>
        <p:blipFill>
          <a:blip r:embed="rId4">
            <a:alphaModFix/>
          </a:blip>
          <a:stretch>
            <a:fillRect/>
          </a:stretch>
        </p:blipFill>
        <p:spPr>
          <a:xfrm>
            <a:off x="3742825" y="152400"/>
            <a:ext cx="4916745" cy="48387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40"/>
          <p:cNvSpPr txBox="1"/>
          <p:nvPr>
            <p:ph type="title"/>
          </p:nvPr>
        </p:nvSpPr>
        <p:spPr>
          <a:xfrm>
            <a:off x="855300" y="836000"/>
            <a:ext cx="43485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Bit Rate and Bandwidth</a:t>
            </a:r>
            <a:endParaRPr/>
          </a:p>
        </p:txBody>
      </p:sp>
      <p:sp>
        <p:nvSpPr>
          <p:cNvPr id="886" name="Google Shape;886;p40"/>
          <p:cNvSpPr txBox="1"/>
          <p:nvPr>
            <p:ph idx="1" type="body"/>
          </p:nvPr>
        </p:nvSpPr>
        <p:spPr>
          <a:xfrm>
            <a:off x="855300" y="1496673"/>
            <a:ext cx="4348500" cy="3033900"/>
          </a:xfrm>
          <a:prstGeom prst="rect">
            <a:avLst/>
          </a:prstGeom>
          <a:noFill/>
          <a:ln>
            <a:noFill/>
          </a:ln>
        </p:spPr>
        <p:txBody>
          <a:bodyPr anchorCtr="0" anchor="t" bIns="0" lIns="0" spcFirstLastPara="1" rIns="0" wrap="square" tIns="0">
            <a:noAutofit/>
          </a:bodyPr>
          <a:lstStyle/>
          <a:p>
            <a:pPr indent="-323850" lvl="0" marL="342900" rtl="0" algn="l">
              <a:lnSpc>
                <a:spcPct val="115000"/>
              </a:lnSpc>
              <a:spcBef>
                <a:spcPts val="496"/>
              </a:spcBef>
              <a:spcAft>
                <a:spcPts val="0"/>
              </a:spcAft>
              <a:buClr>
                <a:srgbClr val="FF9900"/>
              </a:buClr>
              <a:buSzPts val="2180"/>
              <a:buFont typeface="Arial"/>
              <a:buChar char="●"/>
            </a:pPr>
            <a:r>
              <a:rPr b="1" lang="en" sz="2180">
                <a:solidFill>
                  <a:srgbClr val="FF9900"/>
                </a:solidFill>
                <a:latin typeface="Arial"/>
                <a:ea typeface="Arial"/>
                <a:cs typeface="Arial"/>
                <a:sym typeface="Arial"/>
              </a:rPr>
              <a:t>Bandwidth and Bit rate are not the same thing!</a:t>
            </a:r>
            <a:endParaRPr sz="1500">
              <a:solidFill>
                <a:srgbClr val="FF9900"/>
              </a:solidFill>
              <a:latin typeface="Arial"/>
              <a:ea typeface="Arial"/>
              <a:cs typeface="Arial"/>
              <a:sym typeface="Arial"/>
            </a:endParaRPr>
          </a:p>
          <a:p>
            <a:pPr indent="-185420" lvl="0" marL="342900" rtl="0" algn="l">
              <a:lnSpc>
                <a:spcPct val="115000"/>
              </a:lnSpc>
              <a:spcBef>
                <a:spcPts val="496"/>
              </a:spcBef>
              <a:spcAft>
                <a:spcPts val="0"/>
              </a:spcAft>
              <a:buClr>
                <a:srgbClr val="000000"/>
              </a:buClr>
              <a:buSzPts val="2480"/>
              <a:buFont typeface="Arial"/>
              <a:buNone/>
            </a:pPr>
            <a:r>
              <a:t/>
            </a:r>
            <a:endParaRPr sz="2180">
              <a:solidFill>
                <a:srgbClr val="FF9900"/>
              </a:solidFill>
              <a:latin typeface="Arial"/>
              <a:ea typeface="Arial"/>
              <a:cs typeface="Arial"/>
              <a:sym typeface="Arial"/>
            </a:endParaRPr>
          </a:p>
          <a:p>
            <a:pPr indent="-323850" lvl="0" marL="342900" rtl="0" algn="l">
              <a:lnSpc>
                <a:spcPct val="115000"/>
              </a:lnSpc>
              <a:spcBef>
                <a:spcPts val="496"/>
              </a:spcBef>
              <a:spcAft>
                <a:spcPts val="0"/>
              </a:spcAft>
              <a:buClr>
                <a:srgbClr val="FF9900"/>
              </a:buClr>
              <a:buSzPts val="2180"/>
              <a:buFont typeface="Arial"/>
              <a:buChar char="●"/>
            </a:pPr>
            <a:r>
              <a:rPr lang="en" sz="2180">
                <a:solidFill>
                  <a:srgbClr val="FF9900"/>
                </a:solidFill>
                <a:latin typeface="Arial"/>
                <a:ea typeface="Arial"/>
                <a:cs typeface="Arial"/>
                <a:sym typeface="Arial"/>
              </a:rPr>
              <a:t>The bit rate that can be achieved is directly proportionate to the bandwidth available.</a:t>
            </a:r>
            <a:endParaRPr sz="1500">
              <a:solidFill>
                <a:srgbClr val="FF9900"/>
              </a:solidFill>
              <a:latin typeface="Arial"/>
              <a:ea typeface="Arial"/>
              <a:cs typeface="Arial"/>
              <a:sym typeface="Arial"/>
            </a:endParaRPr>
          </a:p>
          <a:p>
            <a:pPr indent="0" lvl="0" marL="0" rtl="0" algn="l">
              <a:lnSpc>
                <a:spcPct val="115000"/>
              </a:lnSpc>
              <a:spcBef>
                <a:spcPts val="1600"/>
              </a:spcBef>
              <a:spcAft>
                <a:spcPts val="800"/>
              </a:spcAft>
              <a:buSzPts val="2400"/>
              <a:buNone/>
            </a:pPr>
            <a:r>
              <a:t/>
            </a:r>
            <a:endParaRPr/>
          </a:p>
        </p:txBody>
      </p:sp>
      <p:sp>
        <p:nvSpPr>
          <p:cNvPr id="887" name="Google Shape;887;p40"/>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888" name="Google Shape;888;p40"/>
          <p:cNvPicPr preferRelativeResize="0"/>
          <p:nvPr/>
        </p:nvPicPr>
        <p:blipFill rotWithShape="1">
          <a:blip r:embed="rId3">
            <a:alphaModFix/>
          </a:blip>
          <a:srcRect b="0" l="0" r="0" t="0"/>
          <a:stretch/>
        </p:blipFill>
        <p:spPr>
          <a:xfrm>
            <a:off x="6019950" y="2052525"/>
            <a:ext cx="3124049" cy="2036750"/>
          </a:xfrm>
          <a:prstGeom prst="rect">
            <a:avLst/>
          </a:prstGeom>
          <a:noFill/>
          <a:ln>
            <a:noFill/>
          </a:ln>
        </p:spPr>
      </p:pic>
      <p:pic>
        <p:nvPicPr>
          <p:cNvPr id="889" name="Google Shape;889;p40"/>
          <p:cNvPicPr preferRelativeResize="0"/>
          <p:nvPr/>
        </p:nvPicPr>
        <p:blipFill rotWithShape="1">
          <a:blip r:embed="rId3">
            <a:alphaModFix/>
          </a:blip>
          <a:srcRect b="0" l="0" r="0" t="0"/>
          <a:stretch/>
        </p:blipFill>
        <p:spPr>
          <a:xfrm>
            <a:off x="6019950" y="15775"/>
            <a:ext cx="3124049" cy="2036750"/>
          </a:xfrm>
          <a:prstGeom prst="rect">
            <a:avLst/>
          </a:prstGeom>
          <a:noFill/>
          <a:ln>
            <a:noFill/>
          </a:ln>
        </p:spPr>
      </p:pic>
      <p:pic>
        <p:nvPicPr>
          <p:cNvPr id="890" name="Google Shape;890;p40"/>
          <p:cNvPicPr preferRelativeResize="0"/>
          <p:nvPr/>
        </p:nvPicPr>
        <p:blipFill rotWithShape="1">
          <a:blip r:embed="rId3">
            <a:alphaModFix/>
          </a:blip>
          <a:srcRect b="0" l="0" r="0" t="0"/>
          <a:stretch/>
        </p:blipFill>
        <p:spPr>
          <a:xfrm>
            <a:off x="6019950" y="4089275"/>
            <a:ext cx="3124049" cy="1054225"/>
          </a:xfrm>
          <a:prstGeom prst="rect">
            <a:avLst/>
          </a:prstGeom>
          <a:noFill/>
          <a:ln>
            <a:noFill/>
          </a:ln>
        </p:spPr>
      </p:pic>
      <p:sp>
        <p:nvSpPr>
          <p:cNvPr id="891" name="Google Shape;891;p40"/>
          <p:cNvSpPr/>
          <p:nvPr/>
        </p:nvSpPr>
        <p:spPr>
          <a:xfrm>
            <a:off x="6008575" y="-9400"/>
            <a:ext cx="3135300" cy="5143500"/>
          </a:xfrm>
          <a:prstGeom prst="rect">
            <a:avLst/>
          </a:prstGeom>
          <a:no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41"/>
          <p:cNvSpPr txBox="1"/>
          <p:nvPr>
            <p:ph type="title"/>
          </p:nvPr>
        </p:nvSpPr>
        <p:spPr>
          <a:xfrm>
            <a:off x="855300" y="836000"/>
            <a:ext cx="43485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Bit Rate and Bandwidth</a:t>
            </a:r>
            <a:endParaRPr/>
          </a:p>
        </p:txBody>
      </p:sp>
      <p:sp>
        <p:nvSpPr>
          <p:cNvPr id="897" name="Google Shape;897;p41"/>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898" name="Google Shape;898;p41"/>
          <p:cNvPicPr preferRelativeResize="0"/>
          <p:nvPr/>
        </p:nvPicPr>
        <p:blipFill rotWithShape="1">
          <a:blip r:embed="rId3">
            <a:alphaModFix/>
          </a:blip>
          <a:srcRect b="0" l="0" r="0" t="0"/>
          <a:stretch/>
        </p:blipFill>
        <p:spPr>
          <a:xfrm>
            <a:off x="6019950" y="2052525"/>
            <a:ext cx="3124049" cy="2036750"/>
          </a:xfrm>
          <a:prstGeom prst="rect">
            <a:avLst/>
          </a:prstGeom>
          <a:noFill/>
          <a:ln>
            <a:noFill/>
          </a:ln>
        </p:spPr>
      </p:pic>
      <p:pic>
        <p:nvPicPr>
          <p:cNvPr id="899" name="Google Shape;899;p41"/>
          <p:cNvPicPr preferRelativeResize="0"/>
          <p:nvPr/>
        </p:nvPicPr>
        <p:blipFill rotWithShape="1">
          <a:blip r:embed="rId3">
            <a:alphaModFix/>
          </a:blip>
          <a:srcRect b="0" l="0" r="0" t="0"/>
          <a:stretch/>
        </p:blipFill>
        <p:spPr>
          <a:xfrm>
            <a:off x="6019950" y="15775"/>
            <a:ext cx="3124049" cy="2036750"/>
          </a:xfrm>
          <a:prstGeom prst="rect">
            <a:avLst/>
          </a:prstGeom>
          <a:noFill/>
          <a:ln>
            <a:noFill/>
          </a:ln>
        </p:spPr>
      </p:pic>
      <p:pic>
        <p:nvPicPr>
          <p:cNvPr id="900" name="Google Shape;900;p41"/>
          <p:cNvPicPr preferRelativeResize="0"/>
          <p:nvPr/>
        </p:nvPicPr>
        <p:blipFill rotWithShape="1">
          <a:blip r:embed="rId3">
            <a:alphaModFix/>
          </a:blip>
          <a:srcRect b="0" l="0" r="0" t="0"/>
          <a:stretch/>
        </p:blipFill>
        <p:spPr>
          <a:xfrm>
            <a:off x="6019950" y="4089275"/>
            <a:ext cx="3124049" cy="1054225"/>
          </a:xfrm>
          <a:prstGeom prst="rect">
            <a:avLst/>
          </a:prstGeom>
          <a:noFill/>
          <a:ln>
            <a:noFill/>
          </a:ln>
        </p:spPr>
      </p:pic>
      <p:sp>
        <p:nvSpPr>
          <p:cNvPr id="901" name="Google Shape;901;p41"/>
          <p:cNvSpPr/>
          <p:nvPr/>
        </p:nvSpPr>
        <p:spPr>
          <a:xfrm>
            <a:off x="6008575" y="-9400"/>
            <a:ext cx="3135300" cy="5143500"/>
          </a:xfrm>
          <a:prstGeom prst="rect">
            <a:avLst/>
          </a:prstGeom>
          <a:no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41"/>
          <p:cNvSpPr txBox="1"/>
          <p:nvPr/>
        </p:nvSpPr>
        <p:spPr>
          <a:xfrm>
            <a:off x="187200" y="1533575"/>
            <a:ext cx="56847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Barlow Light"/>
                <a:ea typeface="Barlow Light"/>
                <a:cs typeface="Barlow Light"/>
                <a:sym typeface="Barlow Light"/>
              </a:rPr>
              <a:t>Bit rate = baud rate x number of bits per signal change</a:t>
            </a:r>
            <a:endParaRPr b="0" i="0" sz="1600" u="none" cap="none" strike="noStrike">
              <a:solidFill>
                <a:schemeClr val="dk1"/>
              </a:solidFill>
              <a:latin typeface="Barlow Light"/>
              <a:ea typeface="Barlow Light"/>
              <a:cs typeface="Barlow Light"/>
              <a:sym typeface="Barlow Ligh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Barlow Light"/>
              <a:ea typeface="Barlow Light"/>
              <a:cs typeface="Barlow Light"/>
              <a:sym typeface="Barlow Light"/>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Barlow Light"/>
                <a:ea typeface="Barlow Light"/>
                <a:cs typeface="Barlow Light"/>
                <a:sym typeface="Barlow Light"/>
              </a:rPr>
              <a:t>Or</a:t>
            </a:r>
            <a:endParaRPr b="0" i="0" sz="1600" u="none" cap="none" strike="noStrike">
              <a:solidFill>
                <a:schemeClr val="dk1"/>
              </a:solidFill>
              <a:latin typeface="Barlow Light"/>
              <a:ea typeface="Barlow Light"/>
              <a:cs typeface="Barlow Light"/>
              <a:sym typeface="Barlow Ligh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Barlow Light"/>
              <a:ea typeface="Barlow Light"/>
              <a:cs typeface="Barlow Light"/>
              <a:sym typeface="Barlow Light"/>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Barlow Light"/>
                <a:ea typeface="Barlow Light"/>
                <a:cs typeface="Barlow Light"/>
                <a:sym typeface="Barlow Light"/>
              </a:rPr>
              <a:t>Bit rate = baud rate x number of bits per symbol</a:t>
            </a:r>
            <a:endParaRPr b="0" i="0" sz="1600" u="none" cap="none" strike="noStrike">
              <a:solidFill>
                <a:schemeClr val="dk1"/>
              </a:solidFill>
              <a:latin typeface="Barlow Light"/>
              <a:ea typeface="Barlow Light"/>
              <a:cs typeface="Barlow Light"/>
              <a:sym typeface="Barlow Light"/>
            </a:endParaRPr>
          </a:p>
        </p:txBody>
      </p:sp>
      <p:pic>
        <p:nvPicPr>
          <p:cNvPr id="903" name="Google Shape;903;p41"/>
          <p:cNvPicPr preferRelativeResize="0"/>
          <p:nvPr/>
        </p:nvPicPr>
        <p:blipFill rotWithShape="1">
          <a:blip r:embed="rId4">
            <a:alphaModFix/>
          </a:blip>
          <a:srcRect b="0" l="0" r="0" t="0"/>
          <a:stretch/>
        </p:blipFill>
        <p:spPr>
          <a:xfrm>
            <a:off x="291263" y="3250850"/>
            <a:ext cx="5476570" cy="1600150"/>
          </a:xfrm>
          <a:prstGeom prst="rect">
            <a:avLst/>
          </a:prstGeom>
          <a:noFill/>
          <a:ln cap="flat" cmpd="sng" w="9525">
            <a:solidFill>
              <a:srgbClr val="FF9900"/>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42"/>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909" name="Google Shape;909;p42"/>
          <p:cNvGrpSpPr/>
          <p:nvPr/>
        </p:nvGrpSpPr>
        <p:grpSpPr>
          <a:xfrm>
            <a:off x="6051007" y="1212984"/>
            <a:ext cx="2898085" cy="3930352"/>
            <a:chOff x="5180778" y="497142"/>
            <a:chExt cx="3768642" cy="4646356"/>
          </a:xfrm>
        </p:grpSpPr>
        <p:sp>
          <p:nvSpPr>
            <p:cNvPr id="910" name="Google Shape;910;p42"/>
            <p:cNvSpPr/>
            <p:nvPr/>
          </p:nvSpPr>
          <p:spPr>
            <a:xfrm>
              <a:off x="6839939" y="497142"/>
              <a:ext cx="693376" cy="2512137"/>
            </a:xfrm>
            <a:custGeom>
              <a:rect b="b" l="l" r="r" t="t"/>
              <a:pathLst>
                <a:path extrusionOk="0" h="3694319" w="1019671">
                  <a:moveTo>
                    <a:pt x="399309" y="3567369"/>
                  </a:moveTo>
                  <a:cubicBezTo>
                    <a:pt x="-431720" y="380179"/>
                    <a:pt x="251391" y="108815"/>
                    <a:pt x="510247" y="0"/>
                  </a:cubicBezTo>
                  <a:cubicBezTo>
                    <a:pt x="768430" y="407047"/>
                    <a:pt x="1451541" y="1465637"/>
                    <a:pt x="619840" y="3694320"/>
                  </a:cubicBezTo>
                  <a:lnTo>
                    <a:pt x="399309" y="3567369"/>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1" name="Google Shape;911;p42"/>
            <p:cNvSpPr/>
            <p:nvPr/>
          </p:nvSpPr>
          <p:spPr>
            <a:xfrm>
              <a:off x="7205043" y="2367351"/>
              <a:ext cx="250838" cy="704311"/>
            </a:xfrm>
            <a:custGeom>
              <a:rect b="b" l="l" r="r" t="t"/>
              <a:pathLst>
                <a:path extrusionOk="0" h="1035752" w="368879">
                  <a:moveTo>
                    <a:pt x="0" y="621989"/>
                  </a:moveTo>
                  <a:cubicBezTo>
                    <a:pt x="115645" y="766403"/>
                    <a:pt x="244064" y="924923"/>
                    <a:pt x="334159" y="1035753"/>
                  </a:cubicBezTo>
                  <a:cubicBezTo>
                    <a:pt x="434340" y="734834"/>
                    <a:pt x="300542" y="314353"/>
                    <a:pt x="151279" y="0"/>
                  </a:cubicBezTo>
                  <a:cubicBezTo>
                    <a:pt x="115645" y="195463"/>
                    <a:pt x="65891" y="402345"/>
                    <a:pt x="0" y="621989"/>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2" name="Google Shape;912;p42"/>
            <p:cNvSpPr/>
            <p:nvPr/>
          </p:nvSpPr>
          <p:spPr>
            <a:xfrm>
              <a:off x="6581373" y="2034344"/>
              <a:ext cx="250454" cy="560435"/>
            </a:xfrm>
            <a:custGeom>
              <a:rect b="b" l="l" r="r" t="t"/>
              <a:pathLst>
                <a:path extrusionOk="0" h="824169" w="368315">
                  <a:moveTo>
                    <a:pt x="216364" y="0"/>
                  </a:moveTo>
                  <a:cubicBezTo>
                    <a:pt x="67774" y="142399"/>
                    <a:pt x="-65352" y="408390"/>
                    <a:pt x="34828" y="824169"/>
                  </a:cubicBezTo>
                  <a:cubicBezTo>
                    <a:pt x="124924" y="816780"/>
                    <a:pt x="252671" y="806705"/>
                    <a:pt x="368315" y="795958"/>
                  </a:cubicBezTo>
                  <a:cubicBezTo>
                    <a:pt x="302425" y="500412"/>
                    <a:pt x="252671" y="236437"/>
                    <a:pt x="216364"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3" name="Google Shape;913;p42"/>
            <p:cNvSpPr/>
            <p:nvPr/>
          </p:nvSpPr>
          <p:spPr>
            <a:xfrm>
              <a:off x="6674321" y="621337"/>
              <a:ext cx="693265" cy="2512137"/>
            </a:xfrm>
            <a:custGeom>
              <a:rect b="b" l="l" r="r" t="t"/>
              <a:pathLst>
                <a:path extrusionOk="0" h="3694319" w="1019507">
                  <a:moveTo>
                    <a:pt x="399145" y="3567369"/>
                  </a:moveTo>
                  <a:cubicBezTo>
                    <a:pt x="-431884" y="379507"/>
                    <a:pt x="251899" y="108815"/>
                    <a:pt x="510083" y="0"/>
                  </a:cubicBezTo>
                  <a:cubicBezTo>
                    <a:pt x="768266" y="407047"/>
                    <a:pt x="1451377" y="1465637"/>
                    <a:pt x="619676" y="3694319"/>
                  </a:cubicBezTo>
                  <a:lnTo>
                    <a:pt x="399145" y="3567369"/>
                  </a:ln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4" name="Google Shape;914;p42"/>
            <p:cNvSpPr/>
            <p:nvPr/>
          </p:nvSpPr>
          <p:spPr>
            <a:xfrm>
              <a:off x="7019737" y="621337"/>
              <a:ext cx="346408" cy="2512137"/>
            </a:xfrm>
            <a:custGeom>
              <a:rect b="b" l="l" r="r" t="t"/>
              <a:pathLst>
                <a:path extrusionOk="0" h="3694319" w="509424">
                  <a:moveTo>
                    <a:pt x="109593" y="3694319"/>
                  </a:moveTo>
                  <a:cubicBezTo>
                    <a:pt x="941294" y="1465637"/>
                    <a:pt x="258183" y="407047"/>
                    <a:pt x="0" y="0"/>
                  </a:cubicBezTo>
                  <a:lnTo>
                    <a:pt x="0" y="3631180"/>
                  </a:lnTo>
                  <a:lnTo>
                    <a:pt x="109593" y="3694319"/>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5" name="Google Shape;915;p42"/>
            <p:cNvSpPr/>
            <p:nvPr/>
          </p:nvSpPr>
          <p:spPr>
            <a:xfrm>
              <a:off x="6841258" y="1023407"/>
              <a:ext cx="347472" cy="518588"/>
            </a:xfrm>
            <a:custGeom>
              <a:rect b="b" l="l" r="r" t="t"/>
              <a:pathLst>
                <a:path extrusionOk="0" h="762629" w="510988">
                  <a:moveTo>
                    <a:pt x="510988" y="528752"/>
                  </a:moveTo>
                  <a:cubicBezTo>
                    <a:pt x="510988" y="722871"/>
                    <a:pt x="396688" y="814222"/>
                    <a:pt x="255494" y="732947"/>
                  </a:cubicBezTo>
                  <a:cubicBezTo>
                    <a:pt x="114300" y="651672"/>
                    <a:pt x="0" y="427997"/>
                    <a:pt x="0" y="233878"/>
                  </a:cubicBezTo>
                  <a:cubicBezTo>
                    <a:pt x="0" y="39758"/>
                    <a:pt x="114300" y="-51592"/>
                    <a:pt x="255494" y="29683"/>
                  </a:cubicBezTo>
                  <a:cubicBezTo>
                    <a:pt x="396688" y="110958"/>
                    <a:pt x="510988" y="334632"/>
                    <a:pt x="510988" y="528752"/>
                  </a:cubicBezTo>
                  <a:close/>
                </a:path>
              </a:pathLst>
            </a:custGeom>
            <a:gradFill>
              <a:gsLst>
                <a:gs pos="0">
                  <a:srgbClr val="FF9E44">
                    <a:alpha val="29019"/>
                  </a:srgbClr>
                </a:gs>
                <a:gs pos="100000">
                  <a:srgbClr val="FF4093">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6" name="Google Shape;916;p42"/>
            <p:cNvSpPr/>
            <p:nvPr/>
          </p:nvSpPr>
          <p:spPr>
            <a:xfrm>
              <a:off x="5927471" y="3218110"/>
              <a:ext cx="2000707" cy="1925388"/>
            </a:xfrm>
            <a:custGeom>
              <a:rect b="b" l="l" r="r" t="t"/>
              <a:pathLst>
                <a:path extrusionOk="0" h="2831453" w="2942216">
                  <a:moveTo>
                    <a:pt x="1809974" y="581624"/>
                  </a:moveTo>
                  <a:cubicBezTo>
                    <a:pt x="1751479" y="486244"/>
                    <a:pt x="1723241" y="365339"/>
                    <a:pt x="1698363" y="259211"/>
                  </a:cubicBezTo>
                  <a:cubicBezTo>
                    <a:pt x="1669452" y="136962"/>
                    <a:pt x="1645248" y="32850"/>
                    <a:pt x="1584736" y="6654"/>
                  </a:cubicBezTo>
                  <a:cubicBezTo>
                    <a:pt x="1515484" y="-23573"/>
                    <a:pt x="1484555" y="53001"/>
                    <a:pt x="1440852" y="159128"/>
                  </a:cubicBezTo>
                  <a:lnTo>
                    <a:pt x="1440852" y="159128"/>
                  </a:lnTo>
                  <a:cubicBezTo>
                    <a:pt x="1415303" y="221596"/>
                    <a:pt x="1385047" y="295482"/>
                    <a:pt x="1340672" y="363323"/>
                  </a:cubicBezTo>
                  <a:cubicBezTo>
                    <a:pt x="1292935" y="312946"/>
                    <a:pt x="1242508" y="271301"/>
                    <a:pt x="1189392" y="241075"/>
                  </a:cubicBezTo>
                  <a:cubicBezTo>
                    <a:pt x="966844" y="112781"/>
                    <a:pt x="781274" y="223611"/>
                    <a:pt x="737571" y="488259"/>
                  </a:cubicBezTo>
                  <a:cubicBezTo>
                    <a:pt x="707315" y="465421"/>
                    <a:pt x="677059" y="444598"/>
                    <a:pt x="646131" y="426463"/>
                  </a:cubicBezTo>
                  <a:cubicBezTo>
                    <a:pt x="289112" y="220924"/>
                    <a:pt x="0" y="454002"/>
                    <a:pt x="0" y="948369"/>
                  </a:cubicBezTo>
                  <a:cubicBezTo>
                    <a:pt x="0" y="1442065"/>
                    <a:pt x="289112" y="2008975"/>
                    <a:pt x="645459" y="2214513"/>
                  </a:cubicBezTo>
                  <a:cubicBezTo>
                    <a:pt x="991721" y="2414007"/>
                    <a:pt x="1274781" y="2199736"/>
                    <a:pt x="1290918" y="1735595"/>
                  </a:cubicBezTo>
                  <a:cubicBezTo>
                    <a:pt x="1356136" y="1856500"/>
                    <a:pt x="1442869" y="1957926"/>
                    <a:pt x="1539016" y="2013005"/>
                  </a:cubicBezTo>
                  <a:cubicBezTo>
                    <a:pt x="1563893" y="2027110"/>
                    <a:pt x="1588098" y="2037858"/>
                    <a:pt x="1610958" y="2044575"/>
                  </a:cubicBezTo>
                  <a:cubicBezTo>
                    <a:pt x="1749462" y="2348852"/>
                    <a:pt x="1955875" y="2610813"/>
                    <a:pt x="2186492" y="2743808"/>
                  </a:cubicBezTo>
                  <a:cubicBezTo>
                    <a:pt x="2603351" y="2984275"/>
                    <a:pt x="2941544" y="2712911"/>
                    <a:pt x="2942216" y="2137940"/>
                  </a:cubicBezTo>
                  <a:cubicBezTo>
                    <a:pt x="2942216" y="1562970"/>
                    <a:pt x="2604023" y="901351"/>
                    <a:pt x="2187164" y="660884"/>
                  </a:cubicBezTo>
                  <a:cubicBezTo>
                    <a:pt x="2049332" y="581624"/>
                    <a:pt x="1920912" y="557443"/>
                    <a:pt x="1809974" y="581624"/>
                  </a:cubicBezTo>
                  <a:close/>
                </a:path>
              </a:pathLst>
            </a:custGeom>
            <a:gradFill>
              <a:gsLst>
                <a:gs pos="0">
                  <a:srgbClr val="FFFFFF">
                    <a:alpha val="29019"/>
                  </a:srgbClr>
                </a:gs>
                <a:gs pos="64000">
                  <a:srgbClr val="FFFFFF">
                    <a:alpha val="29019"/>
                  </a:srgbClr>
                </a:gs>
                <a:gs pos="100000">
                  <a:srgbClr val="FFFFFF">
                    <a:alpha val="29019"/>
                  </a:srgbClr>
                </a:gs>
              </a:gsLst>
              <a:lin ang="59999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7" name="Google Shape;917;p42"/>
            <p:cNvSpPr/>
            <p:nvPr/>
          </p:nvSpPr>
          <p:spPr>
            <a:xfrm>
              <a:off x="7607984" y="2122600"/>
              <a:ext cx="1238097" cy="1358380"/>
            </a:xfrm>
            <a:custGeom>
              <a:rect b="b" l="l" r="r" t="t"/>
              <a:pathLst>
                <a:path extrusionOk="0" h="1997618" w="1820731">
                  <a:moveTo>
                    <a:pt x="0" y="0"/>
                  </a:moveTo>
                  <a:lnTo>
                    <a:pt x="1820059" y="1049858"/>
                  </a:lnTo>
                  <a:lnTo>
                    <a:pt x="1820732" y="1997619"/>
                  </a:lnTo>
                  <a:lnTo>
                    <a:pt x="161365" y="1040454"/>
                  </a:lnTo>
                  <a:lnTo>
                    <a:pt x="673" y="1092847"/>
                  </a:lnTo>
                  <a:lnTo>
                    <a:pt x="0" y="0"/>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8" name="Google Shape;918;p42"/>
            <p:cNvSpPr/>
            <p:nvPr/>
          </p:nvSpPr>
          <p:spPr>
            <a:xfrm>
              <a:off x="8482162" y="2772238"/>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9" name="Google Shape;919;p42"/>
            <p:cNvSpPr/>
            <p:nvPr/>
          </p:nvSpPr>
          <p:spPr>
            <a:xfrm>
              <a:off x="7924874" y="2461522"/>
              <a:ext cx="271119" cy="212846"/>
            </a:xfrm>
            <a:custGeom>
              <a:rect b="b" l="l" r="r" t="t"/>
              <a:pathLst>
                <a:path extrusionOk="0" h="313009" w="398705">
                  <a:moveTo>
                    <a:pt x="0" y="0"/>
                  </a:moveTo>
                  <a:lnTo>
                    <a:pt x="398705" y="229719"/>
                  </a:lnTo>
                  <a:lnTo>
                    <a:pt x="398705" y="313009"/>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0" name="Google Shape;920;p42"/>
            <p:cNvSpPr/>
            <p:nvPr/>
          </p:nvSpPr>
          <p:spPr>
            <a:xfrm>
              <a:off x="7925329" y="2574344"/>
              <a:ext cx="489204" cy="338910"/>
            </a:xfrm>
            <a:custGeom>
              <a:rect b="b" l="l" r="r" t="t"/>
              <a:pathLst>
                <a:path extrusionOk="0" h="498397" w="719417">
                  <a:moveTo>
                    <a:pt x="0" y="0"/>
                  </a:moveTo>
                  <a:lnTo>
                    <a:pt x="719418" y="415107"/>
                  </a:lnTo>
                  <a:lnTo>
                    <a:pt x="719418" y="498397"/>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1" name="Google Shape;921;p42"/>
            <p:cNvSpPr/>
            <p:nvPr/>
          </p:nvSpPr>
          <p:spPr>
            <a:xfrm>
              <a:off x="7925329" y="2687166"/>
              <a:ext cx="633221" cy="422039"/>
            </a:xfrm>
            <a:custGeom>
              <a:rect b="b" l="l" r="r" t="t"/>
              <a:pathLst>
                <a:path extrusionOk="0" h="620645" w="931208">
                  <a:moveTo>
                    <a:pt x="0" y="0"/>
                  </a:moveTo>
                  <a:lnTo>
                    <a:pt x="931209" y="537356"/>
                  </a:lnTo>
                  <a:lnTo>
                    <a:pt x="931209" y="620646"/>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2" name="Google Shape;922;p42"/>
            <p:cNvSpPr/>
            <p:nvPr/>
          </p:nvSpPr>
          <p:spPr>
            <a:xfrm>
              <a:off x="7718167" y="2337816"/>
              <a:ext cx="140817" cy="208665"/>
            </a:xfrm>
            <a:custGeom>
              <a:rect b="b" l="l" r="r" t="t"/>
              <a:pathLst>
                <a:path extrusionOk="0" h="306860" w="207084">
                  <a:moveTo>
                    <a:pt x="207085" y="212875"/>
                  </a:moveTo>
                  <a:cubicBezTo>
                    <a:pt x="207085" y="290792"/>
                    <a:pt x="160693" y="327735"/>
                    <a:pt x="103543" y="294822"/>
                  </a:cubicBezTo>
                  <a:cubicBezTo>
                    <a:pt x="46393" y="261909"/>
                    <a:pt x="0" y="171902"/>
                    <a:pt x="0" y="93985"/>
                  </a:cubicBezTo>
                  <a:cubicBezTo>
                    <a:pt x="0" y="16069"/>
                    <a:pt x="46393" y="-20874"/>
                    <a:pt x="103543" y="12039"/>
                  </a:cubicBezTo>
                  <a:cubicBezTo>
                    <a:pt x="161365" y="44952"/>
                    <a:pt x="207085" y="134959"/>
                    <a:pt x="207085" y="212875"/>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3" name="Google Shape;923;p42"/>
            <p:cNvSpPr/>
            <p:nvPr/>
          </p:nvSpPr>
          <p:spPr>
            <a:xfrm>
              <a:off x="5312360" y="505331"/>
              <a:ext cx="1238097" cy="1456582"/>
            </a:xfrm>
            <a:custGeom>
              <a:rect b="b" l="l" r="r" t="t"/>
              <a:pathLst>
                <a:path extrusionOk="0" h="2142033" w="1820731">
                  <a:moveTo>
                    <a:pt x="1820059" y="1049187"/>
                  </a:moveTo>
                  <a:lnTo>
                    <a:pt x="0" y="0"/>
                  </a:lnTo>
                  <a:lnTo>
                    <a:pt x="672" y="947761"/>
                  </a:lnTo>
                  <a:lnTo>
                    <a:pt x="1660039" y="1904254"/>
                  </a:lnTo>
                  <a:lnTo>
                    <a:pt x="1820732" y="2142034"/>
                  </a:lnTo>
                  <a:lnTo>
                    <a:pt x="1820059" y="10491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4" name="Google Shape;924;p42"/>
            <p:cNvSpPr/>
            <p:nvPr/>
          </p:nvSpPr>
          <p:spPr>
            <a:xfrm>
              <a:off x="5180778" y="581304"/>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5" name="Google Shape;925;p42"/>
            <p:cNvSpPr/>
            <p:nvPr/>
          </p:nvSpPr>
          <p:spPr>
            <a:xfrm>
              <a:off x="5957976" y="1033957"/>
              <a:ext cx="271119" cy="212846"/>
            </a:xfrm>
            <a:custGeom>
              <a:rect b="b" l="l" r="r" t="t"/>
              <a:pathLst>
                <a:path extrusionOk="0" h="313009" w="398705">
                  <a:moveTo>
                    <a:pt x="398705" y="229720"/>
                  </a:moveTo>
                  <a:lnTo>
                    <a:pt x="0" y="0"/>
                  </a:lnTo>
                  <a:lnTo>
                    <a:pt x="0" y="83290"/>
                  </a:lnTo>
                  <a:lnTo>
                    <a:pt x="398705" y="313010"/>
                  </a:lnTo>
                  <a:lnTo>
                    <a:pt x="398705" y="22972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6" name="Google Shape;926;p42"/>
            <p:cNvSpPr/>
            <p:nvPr/>
          </p:nvSpPr>
          <p:spPr>
            <a:xfrm>
              <a:off x="5707561" y="1002113"/>
              <a:ext cx="522579" cy="358093"/>
            </a:xfrm>
            <a:custGeom>
              <a:rect b="b" l="l" r="r" t="t"/>
              <a:pathLst>
                <a:path extrusionOk="0" h="526608" w="768499">
                  <a:moveTo>
                    <a:pt x="768499" y="443318"/>
                  </a:moveTo>
                  <a:lnTo>
                    <a:pt x="0" y="0"/>
                  </a:lnTo>
                  <a:lnTo>
                    <a:pt x="0" y="83290"/>
                  </a:lnTo>
                  <a:lnTo>
                    <a:pt x="768499" y="526608"/>
                  </a:lnTo>
                  <a:lnTo>
                    <a:pt x="768499" y="443318"/>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7" name="Google Shape;927;p42"/>
            <p:cNvSpPr/>
            <p:nvPr/>
          </p:nvSpPr>
          <p:spPr>
            <a:xfrm>
              <a:off x="5597378" y="1051245"/>
              <a:ext cx="633221" cy="422039"/>
            </a:xfrm>
            <a:custGeom>
              <a:rect b="b" l="l" r="r" t="t"/>
              <a:pathLst>
                <a:path extrusionOk="0" h="620645" w="931208">
                  <a:moveTo>
                    <a:pt x="931209" y="537356"/>
                  </a:moveTo>
                  <a:lnTo>
                    <a:pt x="0" y="0"/>
                  </a:lnTo>
                  <a:lnTo>
                    <a:pt x="0" y="83290"/>
                  </a:lnTo>
                  <a:lnTo>
                    <a:pt x="931209" y="620646"/>
                  </a:lnTo>
                  <a:lnTo>
                    <a:pt x="931209" y="53735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8" name="Google Shape;928;p42"/>
            <p:cNvSpPr/>
            <p:nvPr/>
          </p:nvSpPr>
          <p:spPr>
            <a:xfrm>
              <a:off x="6294443" y="1222979"/>
              <a:ext cx="140817" cy="208472"/>
            </a:xfrm>
            <a:custGeom>
              <a:rect b="b" l="l" r="r" t="t"/>
              <a:pathLst>
                <a:path extrusionOk="0" h="306577" w="207084">
                  <a:moveTo>
                    <a:pt x="0" y="93703"/>
                  </a:moveTo>
                  <a:cubicBezTo>
                    <a:pt x="0" y="171619"/>
                    <a:pt x="46392" y="261626"/>
                    <a:pt x="103542" y="294539"/>
                  </a:cubicBezTo>
                  <a:cubicBezTo>
                    <a:pt x="160692" y="327452"/>
                    <a:pt x="207085" y="290509"/>
                    <a:pt x="207085" y="212593"/>
                  </a:cubicBezTo>
                  <a:cubicBezTo>
                    <a:pt x="207085" y="134676"/>
                    <a:pt x="160692" y="44669"/>
                    <a:pt x="103542" y="11756"/>
                  </a:cubicBezTo>
                  <a:cubicBezTo>
                    <a:pt x="46392" y="-20485"/>
                    <a:pt x="0" y="15786"/>
                    <a:pt x="0" y="9370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9" name="Google Shape;929;p42"/>
            <p:cNvSpPr/>
            <p:nvPr/>
          </p:nvSpPr>
          <p:spPr>
            <a:xfrm>
              <a:off x="5644729" y="1476602"/>
              <a:ext cx="739292" cy="810735"/>
            </a:xfrm>
            <a:custGeom>
              <a:rect b="b" l="l" r="r" t="t"/>
              <a:pathLst>
                <a:path extrusionOk="0" h="1192257" w="1087194">
                  <a:moveTo>
                    <a:pt x="1087195" y="626691"/>
                  </a:moveTo>
                  <a:lnTo>
                    <a:pt x="0" y="0"/>
                  </a:lnTo>
                  <a:lnTo>
                    <a:pt x="0" y="565567"/>
                  </a:lnTo>
                  <a:lnTo>
                    <a:pt x="1087195" y="1192258"/>
                  </a:lnTo>
                  <a:lnTo>
                    <a:pt x="1087195" y="626691"/>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0" name="Google Shape;930;p42"/>
            <p:cNvSpPr/>
            <p:nvPr/>
          </p:nvSpPr>
          <p:spPr>
            <a:xfrm>
              <a:off x="5833224" y="1677226"/>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1" name="Google Shape;931;p42"/>
            <p:cNvSpPr/>
            <p:nvPr/>
          </p:nvSpPr>
          <p:spPr>
            <a:xfrm>
              <a:off x="5833224" y="1769576"/>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2" name="Google Shape;932;p42"/>
            <p:cNvSpPr/>
            <p:nvPr/>
          </p:nvSpPr>
          <p:spPr>
            <a:xfrm>
              <a:off x="5710748" y="1604650"/>
              <a:ext cx="84124" cy="124724"/>
            </a:xfrm>
            <a:custGeom>
              <a:rect b="b" l="l" r="r" t="t"/>
              <a:pathLst>
                <a:path extrusionOk="0" h="183417" w="123712">
                  <a:moveTo>
                    <a:pt x="123713" y="127308"/>
                  </a:moveTo>
                  <a:cubicBezTo>
                    <a:pt x="123713" y="173655"/>
                    <a:pt x="96146" y="195821"/>
                    <a:pt x="61856" y="176342"/>
                  </a:cubicBezTo>
                  <a:cubicBezTo>
                    <a:pt x="27566" y="156863"/>
                    <a:pt x="0" y="103127"/>
                    <a:pt x="0" y="56109"/>
                  </a:cubicBezTo>
                  <a:cubicBezTo>
                    <a:pt x="0" y="9762"/>
                    <a:pt x="27566" y="-12404"/>
                    <a:pt x="61856" y="7075"/>
                  </a:cubicBezTo>
                  <a:cubicBezTo>
                    <a:pt x="95474" y="27226"/>
                    <a:pt x="123713" y="80961"/>
                    <a:pt x="123713" y="1273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3" name="Google Shape;933;p42"/>
            <p:cNvSpPr/>
            <p:nvPr/>
          </p:nvSpPr>
          <p:spPr>
            <a:xfrm>
              <a:off x="7831081" y="1765936"/>
              <a:ext cx="739292" cy="811192"/>
            </a:xfrm>
            <a:custGeom>
              <a:rect b="b" l="l" r="r" t="t"/>
              <a:pathLst>
                <a:path extrusionOk="0" h="1192929" w="1087194">
                  <a:moveTo>
                    <a:pt x="1087195" y="626691"/>
                  </a:moveTo>
                  <a:lnTo>
                    <a:pt x="0" y="0"/>
                  </a:lnTo>
                  <a:lnTo>
                    <a:pt x="0" y="565567"/>
                  </a:lnTo>
                  <a:lnTo>
                    <a:pt x="1087195" y="1192929"/>
                  </a:lnTo>
                  <a:lnTo>
                    <a:pt x="1087195" y="626691"/>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4" name="Google Shape;934;p42"/>
            <p:cNvSpPr/>
            <p:nvPr/>
          </p:nvSpPr>
          <p:spPr>
            <a:xfrm>
              <a:off x="8019577" y="1967015"/>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5" name="Google Shape;935;p42"/>
            <p:cNvSpPr/>
            <p:nvPr/>
          </p:nvSpPr>
          <p:spPr>
            <a:xfrm>
              <a:off x="8020032" y="2059365"/>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6" name="Google Shape;936;p42"/>
            <p:cNvSpPr/>
            <p:nvPr/>
          </p:nvSpPr>
          <p:spPr>
            <a:xfrm>
              <a:off x="7897101" y="1894439"/>
              <a:ext cx="84125" cy="124724"/>
            </a:xfrm>
            <a:custGeom>
              <a:rect b="b" l="l" r="r" t="t"/>
              <a:pathLst>
                <a:path extrusionOk="0" h="183417" w="123713">
                  <a:moveTo>
                    <a:pt x="123713" y="127308"/>
                  </a:moveTo>
                  <a:cubicBezTo>
                    <a:pt x="123713" y="173655"/>
                    <a:pt x="96146" y="195821"/>
                    <a:pt x="61857" y="176342"/>
                  </a:cubicBezTo>
                  <a:cubicBezTo>
                    <a:pt x="27567" y="156863"/>
                    <a:pt x="0" y="103127"/>
                    <a:pt x="0" y="56109"/>
                  </a:cubicBezTo>
                  <a:cubicBezTo>
                    <a:pt x="0" y="9762"/>
                    <a:pt x="27567" y="-12404"/>
                    <a:pt x="61857" y="7075"/>
                  </a:cubicBezTo>
                  <a:cubicBezTo>
                    <a:pt x="96146" y="27226"/>
                    <a:pt x="123713" y="80961"/>
                    <a:pt x="123713" y="127308"/>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937" name="Google Shape;937;p42"/>
          <p:cNvSpPr txBox="1"/>
          <p:nvPr>
            <p:ph idx="4294967295" type="ctrTitle"/>
          </p:nvPr>
        </p:nvSpPr>
        <p:spPr>
          <a:xfrm>
            <a:off x="168875" y="1513075"/>
            <a:ext cx="2809800" cy="1515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2400"/>
              <a:buFont typeface="Barlow"/>
              <a:buNone/>
            </a:pPr>
            <a:r>
              <a:rPr b="1" i="0" lang="en" sz="4600" u="none" cap="none" strike="noStrike">
                <a:solidFill>
                  <a:schemeClr val="accent1"/>
                </a:solidFill>
                <a:latin typeface="Barlow"/>
                <a:ea typeface="Barlow"/>
                <a:cs typeface="Barlow"/>
                <a:sym typeface="Barlow"/>
              </a:rPr>
              <a:t>Bandwidth</a:t>
            </a:r>
            <a:endParaRPr b="1" i="0" sz="4600" u="none" cap="none" strike="noStrike">
              <a:solidFill>
                <a:schemeClr val="accent1"/>
              </a:solidFill>
              <a:latin typeface="Barlow"/>
              <a:ea typeface="Barlow"/>
              <a:cs typeface="Barlow"/>
              <a:sym typeface="Barlow"/>
            </a:endParaRPr>
          </a:p>
        </p:txBody>
      </p:sp>
      <p:sp>
        <p:nvSpPr>
          <p:cNvPr id="938" name="Google Shape;938;p42"/>
          <p:cNvSpPr txBox="1"/>
          <p:nvPr>
            <p:ph idx="4294967295" type="subTitle"/>
          </p:nvPr>
        </p:nvSpPr>
        <p:spPr>
          <a:xfrm>
            <a:off x="3053900" y="1813925"/>
            <a:ext cx="2997300" cy="1515600"/>
          </a:xfrm>
          <a:prstGeom prst="rect">
            <a:avLst/>
          </a:prstGeom>
          <a:noFill/>
          <a:ln>
            <a:noFill/>
          </a:ln>
        </p:spPr>
        <p:txBody>
          <a:bodyPr anchorCtr="0" anchor="ctr" bIns="0" lIns="0" spcFirstLastPara="1" rIns="0" wrap="square" tIns="0">
            <a:noAutofit/>
          </a:bodyPr>
          <a:lstStyle/>
          <a:p>
            <a:pPr indent="-265430" lvl="0" marL="342900" marR="0" rtl="0" algn="l">
              <a:lnSpc>
                <a:spcPct val="115000"/>
              </a:lnSpc>
              <a:spcBef>
                <a:spcPts val="0"/>
              </a:spcBef>
              <a:spcAft>
                <a:spcPts val="0"/>
              </a:spcAft>
              <a:buClr>
                <a:srgbClr val="FF9900"/>
              </a:buClr>
              <a:buSzPts val="1500"/>
              <a:buFont typeface="Arial"/>
              <a:buChar char="●"/>
            </a:pPr>
            <a:r>
              <a:rPr b="1" i="0" lang="en" sz="1500" u="none" cap="none" strike="noStrike">
                <a:solidFill>
                  <a:srgbClr val="FF9900"/>
                </a:solidFill>
                <a:latin typeface="Arial"/>
                <a:ea typeface="Arial"/>
                <a:cs typeface="Arial"/>
                <a:sym typeface="Arial"/>
              </a:rPr>
              <a:t>Bandwidth</a:t>
            </a:r>
            <a:r>
              <a:rPr b="0" i="0" lang="en" sz="1500" u="none" cap="none" strike="noStrike">
                <a:solidFill>
                  <a:srgbClr val="FF9900"/>
                </a:solidFill>
                <a:latin typeface="Arial"/>
                <a:ea typeface="Arial"/>
                <a:cs typeface="Arial"/>
                <a:sym typeface="Arial"/>
              </a:rPr>
              <a:t> is the term used to describe the amount of data that can be transmitted along a communication channel. </a:t>
            </a:r>
            <a:endParaRPr b="0" i="0" sz="1500" u="none" cap="none" strike="noStrike">
              <a:solidFill>
                <a:srgbClr val="FF9900"/>
              </a:solidFill>
              <a:latin typeface="Arial"/>
              <a:ea typeface="Arial"/>
              <a:cs typeface="Arial"/>
              <a:sym typeface="Arial"/>
            </a:endParaRPr>
          </a:p>
          <a:p>
            <a:pPr indent="-265430" lvl="0" marL="342900" marR="0" rtl="0" algn="l">
              <a:lnSpc>
                <a:spcPct val="115000"/>
              </a:lnSpc>
              <a:spcBef>
                <a:spcPts val="544"/>
              </a:spcBef>
              <a:spcAft>
                <a:spcPts val="0"/>
              </a:spcAft>
              <a:buClr>
                <a:srgbClr val="FF9900"/>
              </a:buClr>
              <a:buSzPts val="1500"/>
              <a:buFont typeface="Arial"/>
              <a:buChar char="●"/>
            </a:pPr>
            <a:r>
              <a:rPr b="0" i="0" lang="en" sz="1500" u="none" cap="none" strike="noStrike">
                <a:solidFill>
                  <a:srgbClr val="FF9900"/>
                </a:solidFill>
                <a:latin typeface="Arial"/>
                <a:ea typeface="Arial"/>
                <a:cs typeface="Arial"/>
                <a:sym typeface="Arial"/>
              </a:rPr>
              <a:t>It relates to the range of frequencies that are available on the </a:t>
            </a:r>
            <a:r>
              <a:rPr b="1" i="0" lang="en" sz="1500" u="none" cap="none" strike="noStrike">
                <a:solidFill>
                  <a:srgbClr val="FF9900"/>
                </a:solidFill>
                <a:latin typeface="Arial"/>
                <a:ea typeface="Arial"/>
                <a:cs typeface="Arial"/>
                <a:sym typeface="Arial"/>
              </a:rPr>
              <a:t>carrier wave </a:t>
            </a:r>
            <a:r>
              <a:rPr b="0" i="0" lang="en" sz="1500" u="none" cap="none" strike="noStrike">
                <a:solidFill>
                  <a:srgbClr val="FF9900"/>
                </a:solidFill>
                <a:latin typeface="Arial"/>
                <a:ea typeface="Arial"/>
                <a:cs typeface="Arial"/>
                <a:sym typeface="Arial"/>
              </a:rPr>
              <a:t>that carries the data. </a:t>
            </a:r>
            <a:endParaRPr b="0" i="0" sz="1500" u="none" cap="none" strike="noStrike">
              <a:solidFill>
                <a:srgbClr val="FF9900"/>
              </a:solidFill>
              <a:latin typeface="Arial"/>
              <a:ea typeface="Arial"/>
              <a:cs typeface="Arial"/>
              <a:sym typeface="Arial"/>
            </a:endParaRPr>
          </a:p>
          <a:p>
            <a:pPr indent="-265430" lvl="0" marL="342900" marR="0" rtl="0" algn="l">
              <a:lnSpc>
                <a:spcPct val="115000"/>
              </a:lnSpc>
              <a:spcBef>
                <a:spcPts val="544"/>
              </a:spcBef>
              <a:spcAft>
                <a:spcPts val="0"/>
              </a:spcAft>
              <a:buClr>
                <a:srgbClr val="FF9900"/>
              </a:buClr>
              <a:buSzPts val="1500"/>
              <a:buFont typeface="Arial"/>
              <a:buChar char="●"/>
            </a:pPr>
            <a:r>
              <a:rPr b="0" i="0" lang="en" sz="1500" u="none" cap="none" strike="noStrike">
                <a:solidFill>
                  <a:srgbClr val="FF9900"/>
                </a:solidFill>
                <a:latin typeface="Arial"/>
                <a:ea typeface="Arial"/>
                <a:cs typeface="Arial"/>
                <a:sym typeface="Arial"/>
              </a:rPr>
              <a:t>The range in this case  is the difference between the upper and lower frequencies. </a:t>
            </a:r>
            <a:endParaRPr b="0" i="0" sz="1500" u="none" cap="none" strike="noStrike">
              <a:solidFill>
                <a:srgbClr val="FF9900"/>
              </a:solidFill>
              <a:latin typeface="Arial"/>
              <a:ea typeface="Arial"/>
              <a:cs typeface="Arial"/>
              <a:sym typeface="Arial"/>
            </a:endParaRPr>
          </a:p>
          <a:p>
            <a:pPr indent="-265430" lvl="0" marL="342900" marR="0" rtl="0" algn="l">
              <a:lnSpc>
                <a:spcPct val="115000"/>
              </a:lnSpc>
              <a:spcBef>
                <a:spcPts val="544"/>
              </a:spcBef>
              <a:spcAft>
                <a:spcPts val="0"/>
              </a:spcAft>
              <a:buClr>
                <a:srgbClr val="FF9900"/>
              </a:buClr>
              <a:buSzPts val="1500"/>
              <a:buFont typeface="Arial"/>
              <a:buChar char="●"/>
            </a:pPr>
            <a:r>
              <a:rPr b="0" i="0" lang="en" sz="1500" u="none" cap="none" strike="noStrike">
                <a:solidFill>
                  <a:srgbClr val="FF9900"/>
                </a:solidFill>
                <a:latin typeface="Arial"/>
                <a:ea typeface="Arial"/>
                <a:cs typeface="Arial"/>
                <a:sym typeface="Arial"/>
              </a:rPr>
              <a:t>As the range of frequencies increases so does the amount of data that can be transmitted within the same time-frame. </a:t>
            </a:r>
            <a:endParaRPr b="0" i="0" sz="1500" u="none" cap="none" strike="noStrike">
              <a:solidFill>
                <a:srgbClr val="FF9900"/>
              </a:solidFill>
              <a:latin typeface="Barlow Light"/>
              <a:ea typeface="Barlow Light"/>
              <a:cs typeface="Barlow Light"/>
              <a:sym typeface="Barlow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43"/>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944" name="Google Shape;944;p43"/>
          <p:cNvGrpSpPr/>
          <p:nvPr/>
        </p:nvGrpSpPr>
        <p:grpSpPr>
          <a:xfrm>
            <a:off x="6051244" y="761664"/>
            <a:ext cx="2898085" cy="4381978"/>
            <a:chOff x="5180778" y="497142"/>
            <a:chExt cx="3768642" cy="4646356"/>
          </a:xfrm>
        </p:grpSpPr>
        <p:sp>
          <p:nvSpPr>
            <p:cNvPr id="945" name="Google Shape;945;p43"/>
            <p:cNvSpPr/>
            <p:nvPr/>
          </p:nvSpPr>
          <p:spPr>
            <a:xfrm>
              <a:off x="6839939" y="497142"/>
              <a:ext cx="693376" cy="2512137"/>
            </a:xfrm>
            <a:custGeom>
              <a:rect b="b" l="l" r="r" t="t"/>
              <a:pathLst>
                <a:path extrusionOk="0" h="3694319" w="1019671">
                  <a:moveTo>
                    <a:pt x="399309" y="3567369"/>
                  </a:moveTo>
                  <a:cubicBezTo>
                    <a:pt x="-431720" y="380179"/>
                    <a:pt x="251391" y="108815"/>
                    <a:pt x="510247" y="0"/>
                  </a:cubicBezTo>
                  <a:cubicBezTo>
                    <a:pt x="768430" y="407047"/>
                    <a:pt x="1451541" y="1465637"/>
                    <a:pt x="619840" y="3694320"/>
                  </a:cubicBezTo>
                  <a:lnTo>
                    <a:pt x="399309" y="3567369"/>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6" name="Google Shape;946;p43"/>
            <p:cNvSpPr/>
            <p:nvPr/>
          </p:nvSpPr>
          <p:spPr>
            <a:xfrm>
              <a:off x="7205043" y="2367351"/>
              <a:ext cx="250838" cy="704311"/>
            </a:xfrm>
            <a:custGeom>
              <a:rect b="b" l="l" r="r" t="t"/>
              <a:pathLst>
                <a:path extrusionOk="0" h="1035752" w="368879">
                  <a:moveTo>
                    <a:pt x="0" y="621989"/>
                  </a:moveTo>
                  <a:cubicBezTo>
                    <a:pt x="115645" y="766403"/>
                    <a:pt x="244064" y="924923"/>
                    <a:pt x="334159" y="1035753"/>
                  </a:cubicBezTo>
                  <a:cubicBezTo>
                    <a:pt x="434340" y="734834"/>
                    <a:pt x="300542" y="314353"/>
                    <a:pt x="151279" y="0"/>
                  </a:cubicBezTo>
                  <a:cubicBezTo>
                    <a:pt x="115645" y="195463"/>
                    <a:pt x="65891" y="402345"/>
                    <a:pt x="0" y="621989"/>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7" name="Google Shape;947;p43"/>
            <p:cNvSpPr/>
            <p:nvPr/>
          </p:nvSpPr>
          <p:spPr>
            <a:xfrm>
              <a:off x="6581373" y="2034344"/>
              <a:ext cx="250454" cy="560435"/>
            </a:xfrm>
            <a:custGeom>
              <a:rect b="b" l="l" r="r" t="t"/>
              <a:pathLst>
                <a:path extrusionOk="0" h="824169" w="368315">
                  <a:moveTo>
                    <a:pt x="216364" y="0"/>
                  </a:moveTo>
                  <a:cubicBezTo>
                    <a:pt x="67774" y="142399"/>
                    <a:pt x="-65352" y="408390"/>
                    <a:pt x="34828" y="824169"/>
                  </a:cubicBezTo>
                  <a:cubicBezTo>
                    <a:pt x="124924" y="816780"/>
                    <a:pt x="252671" y="806705"/>
                    <a:pt x="368315" y="795958"/>
                  </a:cubicBezTo>
                  <a:cubicBezTo>
                    <a:pt x="302425" y="500412"/>
                    <a:pt x="252671" y="236437"/>
                    <a:pt x="216364"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8" name="Google Shape;948;p43"/>
            <p:cNvSpPr/>
            <p:nvPr/>
          </p:nvSpPr>
          <p:spPr>
            <a:xfrm>
              <a:off x="6674321" y="621337"/>
              <a:ext cx="693265" cy="2512137"/>
            </a:xfrm>
            <a:custGeom>
              <a:rect b="b" l="l" r="r" t="t"/>
              <a:pathLst>
                <a:path extrusionOk="0" h="3694319" w="1019507">
                  <a:moveTo>
                    <a:pt x="399145" y="3567369"/>
                  </a:moveTo>
                  <a:cubicBezTo>
                    <a:pt x="-431884" y="379507"/>
                    <a:pt x="251899" y="108815"/>
                    <a:pt x="510083" y="0"/>
                  </a:cubicBezTo>
                  <a:cubicBezTo>
                    <a:pt x="768266" y="407047"/>
                    <a:pt x="1451377" y="1465637"/>
                    <a:pt x="619676" y="3694319"/>
                  </a:cubicBezTo>
                  <a:lnTo>
                    <a:pt x="399145" y="3567369"/>
                  </a:ln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49" name="Google Shape;949;p43"/>
            <p:cNvSpPr/>
            <p:nvPr/>
          </p:nvSpPr>
          <p:spPr>
            <a:xfrm>
              <a:off x="7019737" y="621337"/>
              <a:ext cx="346408" cy="2512137"/>
            </a:xfrm>
            <a:custGeom>
              <a:rect b="b" l="l" r="r" t="t"/>
              <a:pathLst>
                <a:path extrusionOk="0" h="3694319" w="509424">
                  <a:moveTo>
                    <a:pt x="109593" y="3694319"/>
                  </a:moveTo>
                  <a:cubicBezTo>
                    <a:pt x="941294" y="1465637"/>
                    <a:pt x="258183" y="407047"/>
                    <a:pt x="0" y="0"/>
                  </a:cubicBezTo>
                  <a:lnTo>
                    <a:pt x="0" y="3631180"/>
                  </a:lnTo>
                  <a:lnTo>
                    <a:pt x="109593" y="3694319"/>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0" name="Google Shape;950;p43"/>
            <p:cNvSpPr/>
            <p:nvPr/>
          </p:nvSpPr>
          <p:spPr>
            <a:xfrm>
              <a:off x="6841258" y="1023407"/>
              <a:ext cx="347472" cy="518588"/>
            </a:xfrm>
            <a:custGeom>
              <a:rect b="b" l="l" r="r" t="t"/>
              <a:pathLst>
                <a:path extrusionOk="0" h="762629" w="510988">
                  <a:moveTo>
                    <a:pt x="510988" y="528752"/>
                  </a:moveTo>
                  <a:cubicBezTo>
                    <a:pt x="510988" y="722871"/>
                    <a:pt x="396688" y="814222"/>
                    <a:pt x="255494" y="732947"/>
                  </a:cubicBezTo>
                  <a:cubicBezTo>
                    <a:pt x="114300" y="651672"/>
                    <a:pt x="0" y="427997"/>
                    <a:pt x="0" y="233878"/>
                  </a:cubicBezTo>
                  <a:cubicBezTo>
                    <a:pt x="0" y="39758"/>
                    <a:pt x="114300" y="-51592"/>
                    <a:pt x="255494" y="29683"/>
                  </a:cubicBezTo>
                  <a:cubicBezTo>
                    <a:pt x="396688" y="110958"/>
                    <a:pt x="510988" y="334632"/>
                    <a:pt x="510988" y="528752"/>
                  </a:cubicBezTo>
                  <a:close/>
                </a:path>
              </a:pathLst>
            </a:custGeom>
            <a:gradFill>
              <a:gsLst>
                <a:gs pos="0">
                  <a:srgbClr val="FF9E44">
                    <a:alpha val="29019"/>
                  </a:srgbClr>
                </a:gs>
                <a:gs pos="100000">
                  <a:srgbClr val="FF4093">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1" name="Google Shape;951;p43"/>
            <p:cNvSpPr/>
            <p:nvPr/>
          </p:nvSpPr>
          <p:spPr>
            <a:xfrm>
              <a:off x="5927471" y="3218110"/>
              <a:ext cx="2000707" cy="1925388"/>
            </a:xfrm>
            <a:custGeom>
              <a:rect b="b" l="l" r="r" t="t"/>
              <a:pathLst>
                <a:path extrusionOk="0" h="2831453" w="2942216">
                  <a:moveTo>
                    <a:pt x="1809974" y="581624"/>
                  </a:moveTo>
                  <a:cubicBezTo>
                    <a:pt x="1751479" y="486244"/>
                    <a:pt x="1723241" y="365339"/>
                    <a:pt x="1698363" y="259211"/>
                  </a:cubicBezTo>
                  <a:cubicBezTo>
                    <a:pt x="1669452" y="136962"/>
                    <a:pt x="1645248" y="32850"/>
                    <a:pt x="1584736" y="6654"/>
                  </a:cubicBezTo>
                  <a:cubicBezTo>
                    <a:pt x="1515484" y="-23573"/>
                    <a:pt x="1484555" y="53001"/>
                    <a:pt x="1440852" y="159128"/>
                  </a:cubicBezTo>
                  <a:lnTo>
                    <a:pt x="1440852" y="159128"/>
                  </a:lnTo>
                  <a:cubicBezTo>
                    <a:pt x="1415303" y="221596"/>
                    <a:pt x="1385047" y="295482"/>
                    <a:pt x="1340672" y="363323"/>
                  </a:cubicBezTo>
                  <a:cubicBezTo>
                    <a:pt x="1292935" y="312946"/>
                    <a:pt x="1242508" y="271301"/>
                    <a:pt x="1189392" y="241075"/>
                  </a:cubicBezTo>
                  <a:cubicBezTo>
                    <a:pt x="966844" y="112781"/>
                    <a:pt x="781274" y="223611"/>
                    <a:pt x="737571" y="488259"/>
                  </a:cubicBezTo>
                  <a:cubicBezTo>
                    <a:pt x="707315" y="465421"/>
                    <a:pt x="677059" y="444598"/>
                    <a:pt x="646131" y="426463"/>
                  </a:cubicBezTo>
                  <a:cubicBezTo>
                    <a:pt x="289112" y="220924"/>
                    <a:pt x="0" y="454002"/>
                    <a:pt x="0" y="948369"/>
                  </a:cubicBezTo>
                  <a:cubicBezTo>
                    <a:pt x="0" y="1442065"/>
                    <a:pt x="289112" y="2008975"/>
                    <a:pt x="645459" y="2214513"/>
                  </a:cubicBezTo>
                  <a:cubicBezTo>
                    <a:pt x="991721" y="2414007"/>
                    <a:pt x="1274781" y="2199736"/>
                    <a:pt x="1290918" y="1735595"/>
                  </a:cubicBezTo>
                  <a:cubicBezTo>
                    <a:pt x="1356136" y="1856500"/>
                    <a:pt x="1442869" y="1957926"/>
                    <a:pt x="1539016" y="2013005"/>
                  </a:cubicBezTo>
                  <a:cubicBezTo>
                    <a:pt x="1563893" y="2027110"/>
                    <a:pt x="1588098" y="2037858"/>
                    <a:pt x="1610958" y="2044575"/>
                  </a:cubicBezTo>
                  <a:cubicBezTo>
                    <a:pt x="1749462" y="2348852"/>
                    <a:pt x="1955875" y="2610813"/>
                    <a:pt x="2186492" y="2743808"/>
                  </a:cubicBezTo>
                  <a:cubicBezTo>
                    <a:pt x="2603351" y="2984275"/>
                    <a:pt x="2941544" y="2712911"/>
                    <a:pt x="2942216" y="2137940"/>
                  </a:cubicBezTo>
                  <a:cubicBezTo>
                    <a:pt x="2942216" y="1562970"/>
                    <a:pt x="2604023" y="901351"/>
                    <a:pt x="2187164" y="660884"/>
                  </a:cubicBezTo>
                  <a:cubicBezTo>
                    <a:pt x="2049332" y="581624"/>
                    <a:pt x="1920912" y="557443"/>
                    <a:pt x="1809974" y="581624"/>
                  </a:cubicBezTo>
                  <a:close/>
                </a:path>
              </a:pathLst>
            </a:custGeom>
            <a:gradFill>
              <a:gsLst>
                <a:gs pos="0">
                  <a:srgbClr val="FFFFFF">
                    <a:alpha val="29019"/>
                  </a:srgbClr>
                </a:gs>
                <a:gs pos="64000">
                  <a:srgbClr val="FFFFFF">
                    <a:alpha val="29019"/>
                  </a:srgbClr>
                </a:gs>
                <a:gs pos="100000">
                  <a:srgbClr val="FFFFFF">
                    <a:alpha val="29019"/>
                  </a:srgbClr>
                </a:gs>
              </a:gsLst>
              <a:lin ang="59999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2" name="Google Shape;952;p43"/>
            <p:cNvSpPr/>
            <p:nvPr/>
          </p:nvSpPr>
          <p:spPr>
            <a:xfrm>
              <a:off x="7607984" y="2122600"/>
              <a:ext cx="1238097" cy="1358380"/>
            </a:xfrm>
            <a:custGeom>
              <a:rect b="b" l="l" r="r" t="t"/>
              <a:pathLst>
                <a:path extrusionOk="0" h="1997618" w="1820731">
                  <a:moveTo>
                    <a:pt x="0" y="0"/>
                  </a:moveTo>
                  <a:lnTo>
                    <a:pt x="1820059" y="1049858"/>
                  </a:lnTo>
                  <a:lnTo>
                    <a:pt x="1820732" y="1997619"/>
                  </a:lnTo>
                  <a:lnTo>
                    <a:pt x="161365" y="1040454"/>
                  </a:lnTo>
                  <a:lnTo>
                    <a:pt x="673" y="1092847"/>
                  </a:lnTo>
                  <a:lnTo>
                    <a:pt x="0" y="0"/>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3" name="Google Shape;953;p43"/>
            <p:cNvSpPr/>
            <p:nvPr/>
          </p:nvSpPr>
          <p:spPr>
            <a:xfrm>
              <a:off x="8482162" y="2772238"/>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4" name="Google Shape;954;p43"/>
            <p:cNvSpPr/>
            <p:nvPr/>
          </p:nvSpPr>
          <p:spPr>
            <a:xfrm>
              <a:off x="7924874" y="2461522"/>
              <a:ext cx="271119" cy="212846"/>
            </a:xfrm>
            <a:custGeom>
              <a:rect b="b" l="l" r="r" t="t"/>
              <a:pathLst>
                <a:path extrusionOk="0" h="313009" w="398705">
                  <a:moveTo>
                    <a:pt x="0" y="0"/>
                  </a:moveTo>
                  <a:lnTo>
                    <a:pt x="398705" y="229719"/>
                  </a:lnTo>
                  <a:lnTo>
                    <a:pt x="398705" y="313009"/>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5" name="Google Shape;955;p43"/>
            <p:cNvSpPr/>
            <p:nvPr/>
          </p:nvSpPr>
          <p:spPr>
            <a:xfrm>
              <a:off x="7925329" y="2574344"/>
              <a:ext cx="489204" cy="338910"/>
            </a:xfrm>
            <a:custGeom>
              <a:rect b="b" l="l" r="r" t="t"/>
              <a:pathLst>
                <a:path extrusionOk="0" h="498397" w="719417">
                  <a:moveTo>
                    <a:pt x="0" y="0"/>
                  </a:moveTo>
                  <a:lnTo>
                    <a:pt x="719418" y="415107"/>
                  </a:lnTo>
                  <a:lnTo>
                    <a:pt x="719418" y="498397"/>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6" name="Google Shape;956;p43"/>
            <p:cNvSpPr/>
            <p:nvPr/>
          </p:nvSpPr>
          <p:spPr>
            <a:xfrm>
              <a:off x="7925329" y="2687166"/>
              <a:ext cx="633221" cy="422039"/>
            </a:xfrm>
            <a:custGeom>
              <a:rect b="b" l="l" r="r" t="t"/>
              <a:pathLst>
                <a:path extrusionOk="0" h="620645" w="931208">
                  <a:moveTo>
                    <a:pt x="0" y="0"/>
                  </a:moveTo>
                  <a:lnTo>
                    <a:pt x="931209" y="537356"/>
                  </a:lnTo>
                  <a:lnTo>
                    <a:pt x="931209" y="620646"/>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7" name="Google Shape;957;p43"/>
            <p:cNvSpPr/>
            <p:nvPr/>
          </p:nvSpPr>
          <p:spPr>
            <a:xfrm>
              <a:off x="7718167" y="2337816"/>
              <a:ext cx="140817" cy="208665"/>
            </a:xfrm>
            <a:custGeom>
              <a:rect b="b" l="l" r="r" t="t"/>
              <a:pathLst>
                <a:path extrusionOk="0" h="306860" w="207084">
                  <a:moveTo>
                    <a:pt x="207085" y="212875"/>
                  </a:moveTo>
                  <a:cubicBezTo>
                    <a:pt x="207085" y="290792"/>
                    <a:pt x="160693" y="327735"/>
                    <a:pt x="103543" y="294822"/>
                  </a:cubicBezTo>
                  <a:cubicBezTo>
                    <a:pt x="46393" y="261909"/>
                    <a:pt x="0" y="171902"/>
                    <a:pt x="0" y="93985"/>
                  </a:cubicBezTo>
                  <a:cubicBezTo>
                    <a:pt x="0" y="16069"/>
                    <a:pt x="46393" y="-20874"/>
                    <a:pt x="103543" y="12039"/>
                  </a:cubicBezTo>
                  <a:cubicBezTo>
                    <a:pt x="161365" y="44952"/>
                    <a:pt x="207085" y="134959"/>
                    <a:pt x="207085" y="212875"/>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8" name="Google Shape;958;p43"/>
            <p:cNvSpPr/>
            <p:nvPr/>
          </p:nvSpPr>
          <p:spPr>
            <a:xfrm>
              <a:off x="5312360" y="505331"/>
              <a:ext cx="1238097" cy="1456582"/>
            </a:xfrm>
            <a:custGeom>
              <a:rect b="b" l="l" r="r" t="t"/>
              <a:pathLst>
                <a:path extrusionOk="0" h="2142033" w="1820731">
                  <a:moveTo>
                    <a:pt x="1820059" y="1049187"/>
                  </a:moveTo>
                  <a:lnTo>
                    <a:pt x="0" y="0"/>
                  </a:lnTo>
                  <a:lnTo>
                    <a:pt x="672" y="947761"/>
                  </a:lnTo>
                  <a:lnTo>
                    <a:pt x="1660039" y="1904254"/>
                  </a:lnTo>
                  <a:lnTo>
                    <a:pt x="1820732" y="2142034"/>
                  </a:lnTo>
                  <a:lnTo>
                    <a:pt x="1820059" y="10491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9" name="Google Shape;959;p43"/>
            <p:cNvSpPr/>
            <p:nvPr/>
          </p:nvSpPr>
          <p:spPr>
            <a:xfrm>
              <a:off x="5180778" y="581304"/>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0" name="Google Shape;960;p43"/>
            <p:cNvSpPr/>
            <p:nvPr/>
          </p:nvSpPr>
          <p:spPr>
            <a:xfrm>
              <a:off x="5957976" y="1033957"/>
              <a:ext cx="271119" cy="212846"/>
            </a:xfrm>
            <a:custGeom>
              <a:rect b="b" l="l" r="r" t="t"/>
              <a:pathLst>
                <a:path extrusionOk="0" h="313009" w="398705">
                  <a:moveTo>
                    <a:pt x="398705" y="229720"/>
                  </a:moveTo>
                  <a:lnTo>
                    <a:pt x="0" y="0"/>
                  </a:lnTo>
                  <a:lnTo>
                    <a:pt x="0" y="83290"/>
                  </a:lnTo>
                  <a:lnTo>
                    <a:pt x="398705" y="313010"/>
                  </a:lnTo>
                  <a:lnTo>
                    <a:pt x="398705" y="22972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1" name="Google Shape;961;p43"/>
            <p:cNvSpPr/>
            <p:nvPr/>
          </p:nvSpPr>
          <p:spPr>
            <a:xfrm>
              <a:off x="5707561" y="1002113"/>
              <a:ext cx="522579" cy="358093"/>
            </a:xfrm>
            <a:custGeom>
              <a:rect b="b" l="l" r="r" t="t"/>
              <a:pathLst>
                <a:path extrusionOk="0" h="526608" w="768499">
                  <a:moveTo>
                    <a:pt x="768499" y="443318"/>
                  </a:moveTo>
                  <a:lnTo>
                    <a:pt x="0" y="0"/>
                  </a:lnTo>
                  <a:lnTo>
                    <a:pt x="0" y="83290"/>
                  </a:lnTo>
                  <a:lnTo>
                    <a:pt x="768499" y="526608"/>
                  </a:lnTo>
                  <a:lnTo>
                    <a:pt x="768499" y="443318"/>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2" name="Google Shape;962;p43"/>
            <p:cNvSpPr/>
            <p:nvPr/>
          </p:nvSpPr>
          <p:spPr>
            <a:xfrm>
              <a:off x="5597378" y="1051245"/>
              <a:ext cx="633221" cy="422039"/>
            </a:xfrm>
            <a:custGeom>
              <a:rect b="b" l="l" r="r" t="t"/>
              <a:pathLst>
                <a:path extrusionOk="0" h="620645" w="931208">
                  <a:moveTo>
                    <a:pt x="931209" y="537356"/>
                  </a:moveTo>
                  <a:lnTo>
                    <a:pt x="0" y="0"/>
                  </a:lnTo>
                  <a:lnTo>
                    <a:pt x="0" y="83290"/>
                  </a:lnTo>
                  <a:lnTo>
                    <a:pt x="931209" y="620646"/>
                  </a:lnTo>
                  <a:lnTo>
                    <a:pt x="931209" y="53735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3" name="Google Shape;963;p43"/>
            <p:cNvSpPr/>
            <p:nvPr/>
          </p:nvSpPr>
          <p:spPr>
            <a:xfrm>
              <a:off x="6294443" y="1222979"/>
              <a:ext cx="140817" cy="208472"/>
            </a:xfrm>
            <a:custGeom>
              <a:rect b="b" l="l" r="r" t="t"/>
              <a:pathLst>
                <a:path extrusionOk="0" h="306577" w="207084">
                  <a:moveTo>
                    <a:pt x="0" y="93703"/>
                  </a:moveTo>
                  <a:cubicBezTo>
                    <a:pt x="0" y="171619"/>
                    <a:pt x="46392" y="261626"/>
                    <a:pt x="103542" y="294539"/>
                  </a:cubicBezTo>
                  <a:cubicBezTo>
                    <a:pt x="160692" y="327452"/>
                    <a:pt x="207085" y="290509"/>
                    <a:pt x="207085" y="212593"/>
                  </a:cubicBezTo>
                  <a:cubicBezTo>
                    <a:pt x="207085" y="134676"/>
                    <a:pt x="160692" y="44669"/>
                    <a:pt x="103542" y="11756"/>
                  </a:cubicBezTo>
                  <a:cubicBezTo>
                    <a:pt x="46392" y="-20485"/>
                    <a:pt x="0" y="15786"/>
                    <a:pt x="0" y="9370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4" name="Google Shape;964;p43"/>
            <p:cNvSpPr/>
            <p:nvPr/>
          </p:nvSpPr>
          <p:spPr>
            <a:xfrm>
              <a:off x="5644729" y="1476602"/>
              <a:ext cx="739292" cy="810735"/>
            </a:xfrm>
            <a:custGeom>
              <a:rect b="b" l="l" r="r" t="t"/>
              <a:pathLst>
                <a:path extrusionOk="0" h="1192257" w="1087194">
                  <a:moveTo>
                    <a:pt x="1087195" y="626691"/>
                  </a:moveTo>
                  <a:lnTo>
                    <a:pt x="0" y="0"/>
                  </a:lnTo>
                  <a:lnTo>
                    <a:pt x="0" y="565567"/>
                  </a:lnTo>
                  <a:lnTo>
                    <a:pt x="1087195" y="1192258"/>
                  </a:lnTo>
                  <a:lnTo>
                    <a:pt x="1087195" y="626691"/>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5" name="Google Shape;965;p43"/>
            <p:cNvSpPr/>
            <p:nvPr/>
          </p:nvSpPr>
          <p:spPr>
            <a:xfrm>
              <a:off x="5833224" y="1677226"/>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6" name="Google Shape;966;p43"/>
            <p:cNvSpPr/>
            <p:nvPr/>
          </p:nvSpPr>
          <p:spPr>
            <a:xfrm>
              <a:off x="5833224" y="1769576"/>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7" name="Google Shape;967;p43"/>
            <p:cNvSpPr/>
            <p:nvPr/>
          </p:nvSpPr>
          <p:spPr>
            <a:xfrm>
              <a:off x="5710748" y="1604650"/>
              <a:ext cx="84124" cy="124724"/>
            </a:xfrm>
            <a:custGeom>
              <a:rect b="b" l="l" r="r" t="t"/>
              <a:pathLst>
                <a:path extrusionOk="0" h="183417" w="123712">
                  <a:moveTo>
                    <a:pt x="123713" y="127308"/>
                  </a:moveTo>
                  <a:cubicBezTo>
                    <a:pt x="123713" y="173655"/>
                    <a:pt x="96146" y="195821"/>
                    <a:pt x="61856" y="176342"/>
                  </a:cubicBezTo>
                  <a:cubicBezTo>
                    <a:pt x="27566" y="156863"/>
                    <a:pt x="0" y="103127"/>
                    <a:pt x="0" y="56109"/>
                  </a:cubicBezTo>
                  <a:cubicBezTo>
                    <a:pt x="0" y="9762"/>
                    <a:pt x="27566" y="-12404"/>
                    <a:pt x="61856" y="7075"/>
                  </a:cubicBezTo>
                  <a:cubicBezTo>
                    <a:pt x="95474" y="27226"/>
                    <a:pt x="123713" y="80961"/>
                    <a:pt x="123713" y="1273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8" name="Google Shape;968;p43"/>
            <p:cNvSpPr/>
            <p:nvPr/>
          </p:nvSpPr>
          <p:spPr>
            <a:xfrm>
              <a:off x="7831081" y="1765936"/>
              <a:ext cx="739292" cy="811192"/>
            </a:xfrm>
            <a:custGeom>
              <a:rect b="b" l="l" r="r" t="t"/>
              <a:pathLst>
                <a:path extrusionOk="0" h="1192929" w="1087194">
                  <a:moveTo>
                    <a:pt x="1087195" y="626691"/>
                  </a:moveTo>
                  <a:lnTo>
                    <a:pt x="0" y="0"/>
                  </a:lnTo>
                  <a:lnTo>
                    <a:pt x="0" y="565567"/>
                  </a:lnTo>
                  <a:lnTo>
                    <a:pt x="1087195" y="1192929"/>
                  </a:lnTo>
                  <a:lnTo>
                    <a:pt x="1087195" y="626691"/>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9" name="Google Shape;969;p43"/>
            <p:cNvSpPr/>
            <p:nvPr/>
          </p:nvSpPr>
          <p:spPr>
            <a:xfrm>
              <a:off x="8019577" y="1967015"/>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0" name="Google Shape;970;p43"/>
            <p:cNvSpPr/>
            <p:nvPr/>
          </p:nvSpPr>
          <p:spPr>
            <a:xfrm>
              <a:off x="8020032" y="2059365"/>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1" name="Google Shape;971;p43"/>
            <p:cNvSpPr/>
            <p:nvPr/>
          </p:nvSpPr>
          <p:spPr>
            <a:xfrm>
              <a:off x="7897101" y="1894439"/>
              <a:ext cx="84125" cy="124724"/>
            </a:xfrm>
            <a:custGeom>
              <a:rect b="b" l="l" r="r" t="t"/>
              <a:pathLst>
                <a:path extrusionOk="0" h="183417" w="123713">
                  <a:moveTo>
                    <a:pt x="123713" y="127308"/>
                  </a:moveTo>
                  <a:cubicBezTo>
                    <a:pt x="123713" y="173655"/>
                    <a:pt x="96146" y="195821"/>
                    <a:pt x="61857" y="176342"/>
                  </a:cubicBezTo>
                  <a:cubicBezTo>
                    <a:pt x="27567" y="156863"/>
                    <a:pt x="0" y="103127"/>
                    <a:pt x="0" y="56109"/>
                  </a:cubicBezTo>
                  <a:cubicBezTo>
                    <a:pt x="0" y="9762"/>
                    <a:pt x="27567" y="-12404"/>
                    <a:pt x="61857" y="7075"/>
                  </a:cubicBezTo>
                  <a:cubicBezTo>
                    <a:pt x="96146" y="27226"/>
                    <a:pt x="123713" y="80961"/>
                    <a:pt x="123713" y="127308"/>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972" name="Google Shape;972;p43"/>
          <p:cNvSpPr txBox="1"/>
          <p:nvPr>
            <p:ph idx="4294967295" type="ctrTitle"/>
          </p:nvPr>
        </p:nvSpPr>
        <p:spPr>
          <a:xfrm>
            <a:off x="855300" y="1813925"/>
            <a:ext cx="2809800" cy="1515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2400"/>
              <a:buFont typeface="Barlow"/>
              <a:buNone/>
            </a:pPr>
            <a:r>
              <a:rPr b="1" i="0" lang="en" sz="4800" u="none" cap="none" strike="noStrike">
                <a:solidFill>
                  <a:schemeClr val="accent1"/>
                </a:solidFill>
                <a:latin typeface="Barlow"/>
                <a:ea typeface="Barlow"/>
                <a:cs typeface="Barlow"/>
                <a:sym typeface="Barlow"/>
              </a:rPr>
              <a:t>Latency</a:t>
            </a:r>
            <a:endParaRPr b="1" i="0" sz="4800" u="none" cap="none" strike="noStrike">
              <a:solidFill>
                <a:schemeClr val="accent1"/>
              </a:solidFill>
              <a:latin typeface="Barlow"/>
              <a:ea typeface="Barlow"/>
              <a:cs typeface="Barlow"/>
              <a:sym typeface="Barlow"/>
            </a:endParaRPr>
          </a:p>
        </p:txBody>
      </p:sp>
      <p:sp>
        <p:nvSpPr>
          <p:cNvPr id="973" name="Google Shape;973;p43"/>
          <p:cNvSpPr txBox="1"/>
          <p:nvPr>
            <p:ph idx="4294967295" type="subTitle"/>
          </p:nvPr>
        </p:nvSpPr>
        <p:spPr>
          <a:xfrm>
            <a:off x="3241500" y="1813925"/>
            <a:ext cx="2809800" cy="15156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chemeClr val="lt2"/>
              </a:buClr>
              <a:buSzPts val="2400"/>
              <a:buFont typeface="Barlow Light"/>
              <a:buNone/>
            </a:pPr>
            <a:r>
              <a:rPr b="1" i="0" lang="en" sz="2480" u="none" cap="none" strike="noStrike">
                <a:solidFill>
                  <a:srgbClr val="FF9900"/>
                </a:solidFill>
                <a:latin typeface="Arial"/>
                <a:ea typeface="Arial"/>
                <a:cs typeface="Arial"/>
                <a:sym typeface="Arial"/>
              </a:rPr>
              <a:t>Latency</a:t>
            </a:r>
            <a:r>
              <a:rPr b="0" i="0" lang="en" sz="2480" u="none" cap="none" strike="noStrike">
                <a:solidFill>
                  <a:srgbClr val="FF9900"/>
                </a:solidFill>
                <a:latin typeface="Arial"/>
                <a:ea typeface="Arial"/>
                <a:cs typeface="Arial"/>
                <a:sym typeface="Arial"/>
              </a:rPr>
              <a:t> is the general term used to explain the time delay between an action being instantiated and its results being seen. </a:t>
            </a:r>
            <a:endParaRPr b="0" i="0" sz="1800" u="none" cap="none" strike="noStrike">
              <a:solidFill>
                <a:srgbClr val="FF9900"/>
              </a:solidFill>
              <a:latin typeface="Arial"/>
              <a:ea typeface="Arial"/>
              <a:cs typeface="Arial"/>
              <a:sym typeface="Arial"/>
            </a:endParaRPr>
          </a:p>
          <a:p>
            <a:pPr indent="0" lvl="0" marL="0" marR="0" rtl="0" algn="l">
              <a:lnSpc>
                <a:spcPct val="115000"/>
              </a:lnSpc>
              <a:spcBef>
                <a:spcPts val="0"/>
              </a:spcBef>
              <a:spcAft>
                <a:spcPts val="800"/>
              </a:spcAft>
              <a:buClr>
                <a:schemeClr val="lt2"/>
              </a:buClr>
              <a:buSzPts val="2400"/>
              <a:buFont typeface="Barlow Light"/>
              <a:buNone/>
            </a:pPr>
            <a:r>
              <a:t/>
            </a:r>
            <a:endParaRPr b="0" i="0" sz="2000" u="none" cap="none" strike="noStrike">
              <a:solidFill>
                <a:schemeClr val="dk1"/>
              </a:solidFill>
              <a:latin typeface="Barlow Light"/>
              <a:ea typeface="Barlow Light"/>
              <a:cs typeface="Barlow Light"/>
              <a:sym typeface="Barlow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44"/>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979" name="Google Shape;979;p44"/>
          <p:cNvGrpSpPr/>
          <p:nvPr/>
        </p:nvGrpSpPr>
        <p:grpSpPr>
          <a:xfrm>
            <a:off x="6356292" y="1813914"/>
            <a:ext cx="2592448" cy="3329579"/>
            <a:chOff x="5180778" y="497142"/>
            <a:chExt cx="3768642" cy="4646356"/>
          </a:xfrm>
        </p:grpSpPr>
        <p:sp>
          <p:nvSpPr>
            <p:cNvPr id="980" name="Google Shape;980;p44"/>
            <p:cNvSpPr/>
            <p:nvPr/>
          </p:nvSpPr>
          <p:spPr>
            <a:xfrm>
              <a:off x="6839939" y="497142"/>
              <a:ext cx="693376" cy="2512137"/>
            </a:xfrm>
            <a:custGeom>
              <a:rect b="b" l="l" r="r" t="t"/>
              <a:pathLst>
                <a:path extrusionOk="0" h="3694319" w="1019671">
                  <a:moveTo>
                    <a:pt x="399309" y="3567369"/>
                  </a:moveTo>
                  <a:cubicBezTo>
                    <a:pt x="-431720" y="380179"/>
                    <a:pt x="251391" y="108815"/>
                    <a:pt x="510247" y="0"/>
                  </a:cubicBezTo>
                  <a:cubicBezTo>
                    <a:pt x="768430" y="407047"/>
                    <a:pt x="1451541" y="1465637"/>
                    <a:pt x="619840" y="3694320"/>
                  </a:cubicBezTo>
                  <a:lnTo>
                    <a:pt x="399309" y="3567369"/>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1" name="Google Shape;981;p44"/>
            <p:cNvSpPr/>
            <p:nvPr/>
          </p:nvSpPr>
          <p:spPr>
            <a:xfrm>
              <a:off x="7205043" y="2367351"/>
              <a:ext cx="250838" cy="704311"/>
            </a:xfrm>
            <a:custGeom>
              <a:rect b="b" l="l" r="r" t="t"/>
              <a:pathLst>
                <a:path extrusionOk="0" h="1035752" w="368879">
                  <a:moveTo>
                    <a:pt x="0" y="621989"/>
                  </a:moveTo>
                  <a:cubicBezTo>
                    <a:pt x="115645" y="766403"/>
                    <a:pt x="244064" y="924923"/>
                    <a:pt x="334159" y="1035753"/>
                  </a:cubicBezTo>
                  <a:cubicBezTo>
                    <a:pt x="434340" y="734834"/>
                    <a:pt x="300542" y="314353"/>
                    <a:pt x="151279" y="0"/>
                  </a:cubicBezTo>
                  <a:cubicBezTo>
                    <a:pt x="115645" y="195463"/>
                    <a:pt x="65891" y="402345"/>
                    <a:pt x="0" y="621989"/>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2" name="Google Shape;982;p44"/>
            <p:cNvSpPr/>
            <p:nvPr/>
          </p:nvSpPr>
          <p:spPr>
            <a:xfrm>
              <a:off x="6581373" y="2034344"/>
              <a:ext cx="250454" cy="560435"/>
            </a:xfrm>
            <a:custGeom>
              <a:rect b="b" l="l" r="r" t="t"/>
              <a:pathLst>
                <a:path extrusionOk="0" h="824169" w="368315">
                  <a:moveTo>
                    <a:pt x="216364" y="0"/>
                  </a:moveTo>
                  <a:cubicBezTo>
                    <a:pt x="67774" y="142399"/>
                    <a:pt x="-65352" y="408390"/>
                    <a:pt x="34828" y="824169"/>
                  </a:cubicBezTo>
                  <a:cubicBezTo>
                    <a:pt x="124924" y="816780"/>
                    <a:pt x="252671" y="806705"/>
                    <a:pt x="368315" y="795958"/>
                  </a:cubicBezTo>
                  <a:cubicBezTo>
                    <a:pt x="302425" y="500412"/>
                    <a:pt x="252671" y="236437"/>
                    <a:pt x="216364"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3" name="Google Shape;983;p44"/>
            <p:cNvSpPr/>
            <p:nvPr/>
          </p:nvSpPr>
          <p:spPr>
            <a:xfrm>
              <a:off x="6674321" y="621337"/>
              <a:ext cx="693265" cy="2512137"/>
            </a:xfrm>
            <a:custGeom>
              <a:rect b="b" l="l" r="r" t="t"/>
              <a:pathLst>
                <a:path extrusionOk="0" h="3694319" w="1019507">
                  <a:moveTo>
                    <a:pt x="399145" y="3567369"/>
                  </a:moveTo>
                  <a:cubicBezTo>
                    <a:pt x="-431884" y="379507"/>
                    <a:pt x="251899" y="108815"/>
                    <a:pt x="510083" y="0"/>
                  </a:cubicBezTo>
                  <a:cubicBezTo>
                    <a:pt x="768266" y="407047"/>
                    <a:pt x="1451377" y="1465637"/>
                    <a:pt x="619676" y="3694319"/>
                  </a:cubicBezTo>
                  <a:lnTo>
                    <a:pt x="399145" y="3567369"/>
                  </a:ln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4" name="Google Shape;984;p44"/>
            <p:cNvSpPr/>
            <p:nvPr/>
          </p:nvSpPr>
          <p:spPr>
            <a:xfrm>
              <a:off x="7019737" y="621337"/>
              <a:ext cx="346408" cy="2512137"/>
            </a:xfrm>
            <a:custGeom>
              <a:rect b="b" l="l" r="r" t="t"/>
              <a:pathLst>
                <a:path extrusionOk="0" h="3694319" w="509424">
                  <a:moveTo>
                    <a:pt x="109593" y="3694319"/>
                  </a:moveTo>
                  <a:cubicBezTo>
                    <a:pt x="941294" y="1465637"/>
                    <a:pt x="258183" y="407047"/>
                    <a:pt x="0" y="0"/>
                  </a:cubicBezTo>
                  <a:lnTo>
                    <a:pt x="0" y="3631180"/>
                  </a:lnTo>
                  <a:lnTo>
                    <a:pt x="109593" y="3694319"/>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5" name="Google Shape;985;p44"/>
            <p:cNvSpPr/>
            <p:nvPr/>
          </p:nvSpPr>
          <p:spPr>
            <a:xfrm>
              <a:off x="6841258" y="1023407"/>
              <a:ext cx="347472" cy="518588"/>
            </a:xfrm>
            <a:custGeom>
              <a:rect b="b" l="l" r="r" t="t"/>
              <a:pathLst>
                <a:path extrusionOk="0" h="762629" w="510988">
                  <a:moveTo>
                    <a:pt x="510988" y="528752"/>
                  </a:moveTo>
                  <a:cubicBezTo>
                    <a:pt x="510988" y="722871"/>
                    <a:pt x="396688" y="814222"/>
                    <a:pt x="255494" y="732947"/>
                  </a:cubicBezTo>
                  <a:cubicBezTo>
                    <a:pt x="114300" y="651672"/>
                    <a:pt x="0" y="427997"/>
                    <a:pt x="0" y="233878"/>
                  </a:cubicBezTo>
                  <a:cubicBezTo>
                    <a:pt x="0" y="39758"/>
                    <a:pt x="114300" y="-51592"/>
                    <a:pt x="255494" y="29683"/>
                  </a:cubicBezTo>
                  <a:cubicBezTo>
                    <a:pt x="396688" y="110958"/>
                    <a:pt x="510988" y="334632"/>
                    <a:pt x="510988" y="528752"/>
                  </a:cubicBezTo>
                  <a:close/>
                </a:path>
              </a:pathLst>
            </a:custGeom>
            <a:gradFill>
              <a:gsLst>
                <a:gs pos="0">
                  <a:srgbClr val="FF9E44">
                    <a:alpha val="29019"/>
                  </a:srgbClr>
                </a:gs>
                <a:gs pos="100000">
                  <a:srgbClr val="FF4093">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6" name="Google Shape;986;p44"/>
            <p:cNvSpPr/>
            <p:nvPr/>
          </p:nvSpPr>
          <p:spPr>
            <a:xfrm>
              <a:off x="5927471" y="3218110"/>
              <a:ext cx="2000707" cy="1925388"/>
            </a:xfrm>
            <a:custGeom>
              <a:rect b="b" l="l" r="r" t="t"/>
              <a:pathLst>
                <a:path extrusionOk="0" h="2831453" w="2942216">
                  <a:moveTo>
                    <a:pt x="1809974" y="581624"/>
                  </a:moveTo>
                  <a:cubicBezTo>
                    <a:pt x="1751479" y="486244"/>
                    <a:pt x="1723241" y="365339"/>
                    <a:pt x="1698363" y="259211"/>
                  </a:cubicBezTo>
                  <a:cubicBezTo>
                    <a:pt x="1669452" y="136962"/>
                    <a:pt x="1645248" y="32850"/>
                    <a:pt x="1584736" y="6654"/>
                  </a:cubicBezTo>
                  <a:cubicBezTo>
                    <a:pt x="1515484" y="-23573"/>
                    <a:pt x="1484555" y="53001"/>
                    <a:pt x="1440852" y="159128"/>
                  </a:cubicBezTo>
                  <a:lnTo>
                    <a:pt x="1440852" y="159128"/>
                  </a:lnTo>
                  <a:cubicBezTo>
                    <a:pt x="1415303" y="221596"/>
                    <a:pt x="1385047" y="295482"/>
                    <a:pt x="1340672" y="363323"/>
                  </a:cubicBezTo>
                  <a:cubicBezTo>
                    <a:pt x="1292935" y="312946"/>
                    <a:pt x="1242508" y="271301"/>
                    <a:pt x="1189392" y="241075"/>
                  </a:cubicBezTo>
                  <a:cubicBezTo>
                    <a:pt x="966844" y="112781"/>
                    <a:pt x="781274" y="223611"/>
                    <a:pt x="737571" y="488259"/>
                  </a:cubicBezTo>
                  <a:cubicBezTo>
                    <a:pt x="707315" y="465421"/>
                    <a:pt x="677059" y="444598"/>
                    <a:pt x="646131" y="426463"/>
                  </a:cubicBezTo>
                  <a:cubicBezTo>
                    <a:pt x="289112" y="220924"/>
                    <a:pt x="0" y="454002"/>
                    <a:pt x="0" y="948369"/>
                  </a:cubicBezTo>
                  <a:cubicBezTo>
                    <a:pt x="0" y="1442065"/>
                    <a:pt x="289112" y="2008975"/>
                    <a:pt x="645459" y="2214513"/>
                  </a:cubicBezTo>
                  <a:cubicBezTo>
                    <a:pt x="991721" y="2414007"/>
                    <a:pt x="1274781" y="2199736"/>
                    <a:pt x="1290918" y="1735595"/>
                  </a:cubicBezTo>
                  <a:cubicBezTo>
                    <a:pt x="1356136" y="1856500"/>
                    <a:pt x="1442869" y="1957926"/>
                    <a:pt x="1539016" y="2013005"/>
                  </a:cubicBezTo>
                  <a:cubicBezTo>
                    <a:pt x="1563893" y="2027110"/>
                    <a:pt x="1588098" y="2037858"/>
                    <a:pt x="1610958" y="2044575"/>
                  </a:cubicBezTo>
                  <a:cubicBezTo>
                    <a:pt x="1749462" y="2348852"/>
                    <a:pt x="1955875" y="2610813"/>
                    <a:pt x="2186492" y="2743808"/>
                  </a:cubicBezTo>
                  <a:cubicBezTo>
                    <a:pt x="2603351" y="2984275"/>
                    <a:pt x="2941544" y="2712911"/>
                    <a:pt x="2942216" y="2137940"/>
                  </a:cubicBezTo>
                  <a:cubicBezTo>
                    <a:pt x="2942216" y="1562970"/>
                    <a:pt x="2604023" y="901351"/>
                    <a:pt x="2187164" y="660884"/>
                  </a:cubicBezTo>
                  <a:cubicBezTo>
                    <a:pt x="2049332" y="581624"/>
                    <a:pt x="1920912" y="557443"/>
                    <a:pt x="1809974" y="581624"/>
                  </a:cubicBezTo>
                  <a:close/>
                </a:path>
              </a:pathLst>
            </a:custGeom>
            <a:gradFill>
              <a:gsLst>
                <a:gs pos="0">
                  <a:srgbClr val="FFFFFF">
                    <a:alpha val="29019"/>
                  </a:srgbClr>
                </a:gs>
                <a:gs pos="64000">
                  <a:srgbClr val="FFFFFF">
                    <a:alpha val="29019"/>
                  </a:srgbClr>
                </a:gs>
                <a:gs pos="100000">
                  <a:srgbClr val="FFFFFF">
                    <a:alpha val="29019"/>
                  </a:srgbClr>
                </a:gs>
              </a:gsLst>
              <a:lin ang="59999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7" name="Google Shape;987;p44"/>
            <p:cNvSpPr/>
            <p:nvPr/>
          </p:nvSpPr>
          <p:spPr>
            <a:xfrm>
              <a:off x="7607984" y="2122600"/>
              <a:ext cx="1238097" cy="1358380"/>
            </a:xfrm>
            <a:custGeom>
              <a:rect b="b" l="l" r="r" t="t"/>
              <a:pathLst>
                <a:path extrusionOk="0" h="1997618" w="1820731">
                  <a:moveTo>
                    <a:pt x="0" y="0"/>
                  </a:moveTo>
                  <a:lnTo>
                    <a:pt x="1820059" y="1049858"/>
                  </a:lnTo>
                  <a:lnTo>
                    <a:pt x="1820732" y="1997619"/>
                  </a:lnTo>
                  <a:lnTo>
                    <a:pt x="161365" y="1040454"/>
                  </a:lnTo>
                  <a:lnTo>
                    <a:pt x="673" y="1092847"/>
                  </a:lnTo>
                  <a:lnTo>
                    <a:pt x="0" y="0"/>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8" name="Google Shape;988;p44"/>
            <p:cNvSpPr/>
            <p:nvPr/>
          </p:nvSpPr>
          <p:spPr>
            <a:xfrm>
              <a:off x="8482162" y="2772238"/>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9" name="Google Shape;989;p44"/>
            <p:cNvSpPr/>
            <p:nvPr/>
          </p:nvSpPr>
          <p:spPr>
            <a:xfrm>
              <a:off x="7924874" y="2461522"/>
              <a:ext cx="271119" cy="212846"/>
            </a:xfrm>
            <a:custGeom>
              <a:rect b="b" l="l" r="r" t="t"/>
              <a:pathLst>
                <a:path extrusionOk="0" h="313009" w="398705">
                  <a:moveTo>
                    <a:pt x="0" y="0"/>
                  </a:moveTo>
                  <a:lnTo>
                    <a:pt x="398705" y="229719"/>
                  </a:lnTo>
                  <a:lnTo>
                    <a:pt x="398705" y="313009"/>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0" name="Google Shape;990;p44"/>
            <p:cNvSpPr/>
            <p:nvPr/>
          </p:nvSpPr>
          <p:spPr>
            <a:xfrm>
              <a:off x="7925329" y="2574344"/>
              <a:ext cx="489204" cy="338910"/>
            </a:xfrm>
            <a:custGeom>
              <a:rect b="b" l="l" r="r" t="t"/>
              <a:pathLst>
                <a:path extrusionOk="0" h="498397" w="719417">
                  <a:moveTo>
                    <a:pt x="0" y="0"/>
                  </a:moveTo>
                  <a:lnTo>
                    <a:pt x="719418" y="415107"/>
                  </a:lnTo>
                  <a:lnTo>
                    <a:pt x="719418" y="498397"/>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1" name="Google Shape;991;p44"/>
            <p:cNvSpPr/>
            <p:nvPr/>
          </p:nvSpPr>
          <p:spPr>
            <a:xfrm>
              <a:off x="7925329" y="2687166"/>
              <a:ext cx="633221" cy="422039"/>
            </a:xfrm>
            <a:custGeom>
              <a:rect b="b" l="l" r="r" t="t"/>
              <a:pathLst>
                <a:path extrusionOk="0" h="620645" w="931208">
                  <a:moveTo>
                    <a:pt x="0" y="0"/>
                  </a:moveTo>
                  <a:lnTo>
                    <a:pt x="931209" y="537356"/>
                  </a:lnTo>
                  <a:lnTo>
                    <a:pt x="931209" y="620646"/>
                  </a:lnTo>
                  <a:lnTo>
                    <a:pt x="0" y="83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2" name="Google Shape;992;p44"/>
            <p:cNvSpPr/>
            <p:nvPr/>
          </p:nvSpPr>
          <p:spPr>
            <a:xfrm>
              <a:off x="7718167" y="2337816"/>
              <a:ext cx="140817" cy="208665"/>
            </a:xfrm>
            <a:custGeom>
              <a:rect b="b" l="l" r="r" t="t"/>
              <a:pathLst>
                <a:path extrusionOk="0" h="306860" w="207084">
                  <a:moveTo>
                    <a:pt x="207085" y="212875"/>
                  </a:moveTo>
                  <a:cubicBezTo>
                    <a:pt x="207085" y="290792"/>
                    <a:pt x="160693" y="327735"/>
                    <a:pt x="103543" y="294822"/>
                  </a:cubicBezTo>
                  <a:cubicBezTo>
                    <a:pt x="46393" y="261909"/>
                    <a:pt x="0" y="171902"/>
                    <a:pt x="0" y="93985"/>
                  </a:cubicBezTo>
                  <a:cubicBezTo>
                    <a:pt x="0" y="16069"/>
                    <a:pt x="46393" y="-20874"/>
                    <a:pt x="103543" y="12039"/>
                  </a:cubicBezTo>
                  <a:cubicBezTo>
                    <a:pt x="161365" y="44952"/>
                    <a:pt x="207085" y="134959"/>
                    <a:pt x="207085" y="212875"/>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3" name="Google Shape;993;p44"/>
            <p:cNvSpPr/>
            <p:nvPr/>
          </p:nvSpPr>
          <p:spPr>
            <a:xfrm>
              <a:off x="5312360" y="505331"/>
              <a:ext cx="1238097" cy="1456582"/>
            </a:xfrm>
            <a:custGeom>
              <a:rect b="b" l="l" r="r" t="t"/>
              <a:pathLst>
                <a:path extrusionOk="0" h="2142033" w="1820731">
                  <a:moveTo>
                    <a:pt x="1820059" y="1049187"/>
                  </a:moveTo>
                  <a:lnTo>
                    <a:pt x="0" y="0"/>
                  </a:lnTo>
                  <a:lnTo>
                    <a:pt x="672" y="947761"/>
                  </a:lnTo>
                  <a:lnTo>
                    <a:pt x="1660039" y="1904254"/>
                  </a:lnTo>
                  <a:lnTo>
                    <a:pt x="1820732" y="2142034"/>
                  </a:lnTo>
                  <a:lnTo>
                    <a:pt x="1820059" y="10491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4" name="Google Shape;994;p44"/>
            <p:cNvSpPr/>
            <p:nvPr/>
          </p:nvSpPr>
          <p:spPr>
            <a:xfrm>
              <a:off x="5180778" y="581304"/>
              <a:ext cx="467258" cy="444419"/>
            </a:xfrm>
            <a:custGeom>
              <a:rect b="b" l="l" r="r" t="t"/>
              <a:pathLst>
                <a:path extrusionOk="0" h="653558" w="687144">
                  <a:moveTo>
                    <a:pt x="0" y="257259"/>
                  </a:moveTo>
                  <a:lnTo>
                    <a:pt x="0" y="0"/>
                  </a:lnTo>
                  <a:lnTo>
                    <a:pt x="687145" y="396300"/>
                  </a:lnTo>
                  <a:lnTo>
                    <a:pt x="687145" y="653559"/>
                  </a:lnTo>
                  <a:lnTo>
                    <a:pt x="0" y="257259"/>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5" name="Google Shape;995;p44"/>
            <p:cNvSpPr/>
            <p:nvPr/>
          </p:nvSpPr>
          <p:spPr>
            <a:xfrm>
              <a:off x="5957976" y="1033957"/>
              <a:ext cx="271119" cy="212846"/>
            </a:xfrm>
            <a:custGeom>
              <a:rect b="b" l="l" r="r" t="t"/>
              <a:pathLst>
                <a:path extrusionOk="0" h="313009" w="398705">
                  <a:moveTo>
                    <a:pt x="398705" y="229720"/>
                  </a:moveTo>
                  <a:lnTo>
                    <a:pt x="0" y="0"/>
                  </a:lnTo>
                  <a:lnTo>
                    <a:pt x="0" y="83290"/>
                  </a:lnTo>
                  <a:lnTo>
                    <a:pt x="398705" y="313010"/>
                  </a:lnTo>
                  <a:lnTo>
                    <a:pt x="398705" y="22972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6" name="Google Shape;996;p44"/>
            <p:cNvSpPr/>
            <p:nvPr/>
          </p:nvSpPr>
          <p:spPr>
            <a:xfrm>
              <a:off x="5707561" y="1002113"/>
              <a:ext cx="522579" cy="358093"/>
            </a:xfrm>
            <a:custGeom>
              <a:rect b="b" l="l" r="r" t="t"/>
              <a:pathLst>
                <a:path extrusionOk="0" h="526608" w="768499">
                  <a:moveTo>
                    <a:pt x="768499" y="443318"/>
                  </a:moveTo>
                  <a:lnTo>
                    <a:pt x="0" y="0"/>
                  </a:lnTo>
                  <a:lnTo>
                    <a:pt x="0" y="83290"/>
                  </a:lnTo>
                  <a:lnTo>
                    <a:pt x="768499" y="526608"/>
                  </a:lnTo>
                  <a:lnTo>
                    <a:pt x="768499" y="443318"/>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7" name="Google Shape;997;p44"/>
            <p:cNvSpPr/>
            <p:nvPr/>
          </p:nvSpPr>
          <p:spPr>
            <a:xfrm>
              <a:off x="5597378" y="1051245"/>
              <a:ext cx="633221" cy="422039"/>
            </a:xfrm>
            <a:custGeom>
              <a:rect b="b" l="l" r="r" t="t"/>
              <a:pathLst>
                <a:path extrusionOk="0" h="620645" w="931208">
                  <a:moveTo>
                    <a:pt x="931209" y="537356"/>
                  </a:moveTo>
                  <a:lnTo>
                    <a:pt x="0" y="0"/>
                  </a:lnTo>
                  <a:lnTo>
                    <a:pt x="0" y="83290"/>
                  </a:lnTo>
                  <a:lnTo>
                    <a:pt x="931209" y="620646"/>
                  </a:lnTo>
                  <a:lnTo>
                    <a:pt x="931209" y="537356"/>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8" name="Google Shape;998;p44"/>
            <p:cNvSpPr/>
            <p:nvPr/>
          </p:nvSpPr>
          <p:spPr>
            <a:xfrm>
              <a:off x="6294443" y="1222979"/>
              <a:ext cx="140817" cy="208472"/>
            </a:xfrm>
            <a:custGeom>
              <a:rect b="b" l="l" r="r" t="t"/>
              <a:pathLst>
                <a:path extrusionOk="0" h="306577" w="207084">
                  <a:moveTo>
                    <a:pt x="0" y="93703"/>
                  </a:moveTo>
                  <a:cubicBezTo>
                    <a:pt x="0" y="171619"/>
                    <a:pt x="46392" y="261626"/>
                    <a:pt x="103542" y="294539"/>
                  </a:cubicBezTo>
                  <a:cubicBezTo>
                    <a:pt x="160692" y="327452"/>
                    <a:pt x="207085" y="290509"/>
                    <a:pt x="207085" y="212593"/>
                  </a:cubicBezTo>
                  <a:cubicBezTo>
                    <a:pt x="207085" y="134676"/>
                    <a:pt x="160692" y="44669"/>
                    <a:pt x="103542" y="11756"/>
                  </a:cubicBezTo>
                  <a:cubicBezTo>
                    <a:pt x="46392" y="-20485"/>
                    <a:pt x="0" y="15786"/>
                    <a:pt x="0" y="9370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9" name="Google Shape;999;p44"/>
            <p:cNvSpPr/>
            <p:nvPr/>
          </p:nvSpPr>
          <p:spPr>
            <a:xfrm>
              <a:off x="5644729" y="1476602"/>
              <a:ext cx="739292" cy="810735"/>
            </a:xfrm>
            <a:custGeom>
              <a:rect b="b" l="l" r="r" t="t"/>
              <a:pathLst>
                <a:path extrusionOk="0" h="1192257" w="1087194">
                  <a:moveTo>
                    <a:pt x="1087195" y="626691"/>
                  </a:moveTo>
                  <a:lnTo>
                    <a:pt x="0" y="0"/>
                  </a:lnTo>
                  <a:lnTo>
                    <a:pt x="0" y="565567"/>
                  </a:lnTo>
                  <a:lnTo>
                    <a:pt x="1087195" y="1192258"/>
                  </a:lnTo>
                  <a:lnTo>
                    <a:pt x="1087195" y="626691"/>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0" name="Google Shape;1000;p44"/>
            <p:cNvSpPr/>
            <p:nvPr/>
          </p:nvSpPr>
          <p:spPr>
            <a:xfrm>
              <a:off x="5833224" y="1677226"/>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1" name="Google Shape;1001;p44"/>
            <p:cNvSpPr/>
            <p:nvPr/>
          </p:nvSpPr>
          <p:spPr>
            <a:xfrm>
              <a:off x="5833224" y="1769576"/>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2" name="Google Shape;1002;p44"/>
            <p:cNvSpPr/>
            <p:nvPr/>
          </p:nvSpPr>
          <p:spPr>
            <a:xfrm>
              <a:off x="5710748" y="1604650"/>
              <a:ext cx="84124" cy="124724"/>
            </a:xfrm>
            <a:custGeom>
              <a:rect b="b" l="l" r="r" t="t"/>
              <a:pathLst>
                <a:path extrusionOk="0" h="183417" w="123712">
                  <a:moveTo>
                    <a:pt x="123713" y="127308"/>
                  </a:moveTo>
                  <a:cubicBezTo>
                    <a:pt x="123713" y="173655"/>
                    <a:pt x="96146" y="195821"/>
                    <a:pt x="61856" y="176342"/>
                  </a:cubicBezTo>
                  <a:cubicBezTo>
                    <a:pt x="27566" y="156863"/>
                    <a:pt x="0" y="103127"/>
                    <a:pt x="0" y="56109"/>
                  </a:cubicBezTo>
                  <a:cubicBezTo>
                    <a:pt x="0" y="9762"/>
                    <a:pt x="27566" y="-12404"/>
                    <a:pt x="61856" y="7075"/>
                  </a:cubicBezTo>
                  <a:cubicBezTo>
                    <a:pt x="95474" y="27226"/>
                    <a:pt x="123713" y="80961"/>
                    <a:pt x="123713" y="1273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3" name="Google Shape;1003;p44"/>
            <p:cNvSpPr/>
            <p:nvPr/>
          </p:nvSpPr>
          <p:spPr>
            <a:xfrm>
              <a:off x="7831081" y="1765936"/>
              <a:ext cx="739292" cy="811192"/>
            </a:xfrm>
            <a:custGeom>
              <a:rect b="b" l="l" r="r" t="t"/>
              <a:pathLst>
                <a:path extrusionOk="0" h="1192929" w="1087194">
                  <a:moveTo>
                    <a:pt x="1087195" y="626691"/>
                  </a:moveTo>
                  <a:lnTo>
                    <a:pt x="0" y="0"/>
                  </a:lnTo>
                  <a:lnTo>
                    <a:pt x="0" y="565567"/>
                  </a:lnTo>
                  <a:lnTo>
                    <a:pt x="1087195" y="1192929"/>
                  </a:lnTo>
                  <a:lnTo>
                    <a:pt x="1087195" y="626691"/>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4" name="Google Shape;1004;p44"/>
            <p:cNvSpPr/>
            <p:nvPr/>
          </p:nvSpPr>
          <p:spPr>
            <a:xfrm>
              <a:off x="8019577" y="1967015"/>
              <a:ext cx="253288" cy="192292"/>
            </a:xfrm>
            <a:custGeom>
              <a:rect b="b" l="l" r="r" t="t"/>
              <a:pathLst>
                <a:path extrusionOk="0" h="282783" w="372483">
                  <a:moveTo>
                    <a:pt x="0" y="0"/>
                  </a:moveTo>
                  <a:lnTo>
                    <a:pt x="372483" y="214942"/>
                  </a:lnTo>
                  <a:lnTo>
                    <a:pt x="372483" y="282783"/>
                  </a:lnTo>
                  <a:lnTo>
                    <a:pt x="0" y="67841"/>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5" name="Google Shape;1005;p44"/>
            <p:cNvSpPr/>
            <p:nvPr/>
          </p:nvSpPr>
          <p:spPr>
            <a:xfrm>
              <a:off x="8020032" y="2059365"/>
              <a:ext cx="473659" cy="319726"/>
            </a:xfrm>
            <a:custGeom>
              <a:rect b="b" l="l" r="r" t="t"/>
              <a:pathLst>
                <a:path extrusionOk="0" h="470186" w="696557">
                  <a:moveTo>
                    <a:pt x="0" y="0"/>
                  </a:moveTo>
                  <a:lnTo>
                    <a:pt x="696558" y="401673"/>
                  </a:lnTo>
                  <a:lnTo>
                    <a:pt x="696558" y="470186"/>
                  </a:lnTo>
                  <a:lnTo>
                    <a:pt x="0" y="68513"/>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6" name="Google Shape;1006;p44"/>
            <p:cNvSpPr/>
            <p:nvPr/>
          </p:nvSpPr>
          <p:spPr>
            <a:xfrm>
              <a:off x="7897101" y="1894439"/>
              <a:ext cx="84125" cy="124724"/>
            </a:xfrm>
            <a:custGeom>
              <a:rect b="b" l="l" r="r" t="t"/>
              <a:pathLst>
                <a:path extrusionOk="0" h="183417" w="123713">
                  <a:moveTo>
                    <a:pt x="123713" y="127308"/>
                  </a:moveTo>
                  <a:cubicBezTo>
                    <a:pt x="123713" y="173655"/>
                    <a:pt x="96146" y="195821"/>
                    <a:pt x="61857" y="176342"/>
                  </a:cubicBezTo>
                  <a:cubicBezTo>
                    <a:pt x="27567" y="156863"/>
                    <a:pt x="0" y="103127"/>
                    <a:pt x="0" y="56109"/>
                  </a:cubicBezTo>
                  <a:cubicBezTo>
                    <a:pt x="0" y="9762"/>
                    <a:pt x="27567" y="-12404"/>
                    <a:pt x="61857" y="7075"/>
                  </a:cubicBezTo>
                  <a:cubicBezTo>
                    <a:pt x="96146" y="27226"/>
                    <a:pt x="123713" y="80961"/>
                    <a:pt x="123713" y="127308"/>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007" name="Google Shape;1007;p44"/>
          <p:cNvSpPr txBox="1"/>
          <p:nvPr>
            <p:ph idx="4294967295" type="ctrTitle"/>
          </p:nvPr>
        </p:nvSpPr>
        <p:spPr>
          <a:xfrm>
            <a:off x="855300" y="1813925"/>
            <a:ext cx="2809800" cy="1515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2400"/>
              <a:buFont typeface="Barlow"/>
              <a:buNone/>
            </a:pPr>
            <a:r>
              <a:rPr b="1" i="0" lang="en" sz="4800" u="none" cap="none" strike="noStrike">
                <a:solidFill>
                  <a:schemeClr val="accent1"/>
                </a:solidFill>
                <a:latin typeface="Barlow"/>
                <a:ea typeface="Barlow"/>
                <a:cs typeface="Barlow"/>
                <a:sym typeface="Barlow"/>
              </a:rPr>
              <a:t>Protocol</a:t>
            </a:r>
            <a:endParaRPr b="1" i="0" sz="4800" u="none" cap="none" strike="noStrike">
              <a:solidFill>
                <a:schemeClr val="accent1"/>
              </a:solidFill>
              <a:latin typeface="Barlow"/>
              <a:ea typeface="Barlow"/>
              <a:cs typeface="Barlow"/>
              <a:sym typeface="Barlow"/>
            </a:endParaRPr>
          </a:p>
        </p:txBody>
      </p:sp>
      <p:sp>
        <p:nvSpPr>
          <p:cNvPr id="1008" name="Google Shape;1008;p44"/>
          <p:cNvSpPr txBox="1"/>
          <p:nvPr>
            <p:ph idx="4294967295" type="subTitle"/>
          </p:nvPr>
        </p:nvSpPr>
        <p:spPr>
          <a:xfrm>
            <a:off x="3458850" y="2190050"/>
            <a:ext cx="2809800" cy="15156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chemeClr val="lt2"/>
              </a:buClr>
              <a:buSzPts val="2400"/>
              <a:buFont typeface="Barlow Light"/>
              <a:buNone/>
            </a:pPr>
            <a:r>
              <a:rPr b="0" i="0" lang="en" sz="1879" u="none" cap="none" strike="noStrike">
                <a:solidFill>
                  <a:srgbClr val="FF9900"/>
                </a:solidFill>
                <a:latin typeface="Arial"/>
                <a:ea typeface="Arial"/>
                <a:cs typeface="Arial"/>
                <a:sym typeface="Arial"/>
              </a:rPr>
              <a:t>A </a:t>
            </a:r>
            <a:r>
              <a:rPr b="1" i="0" lang="en" sz="1879" u="none" cap="none" strike="noStrike">
                <a:solidFill>
                  <a:srgbClr val="FF9900"/>
                </a:solidFill>
                <a:latin typeface="Arial"/>
                <a:ea typeface="Arial"/>
                <a:cs typeface="Arial"/>
                <a:sym typeface="Arial"/>
              </a:rPr>
              <a:t>protocol</a:t>
            </a:r>
            <a:r>
              <a:rPr b="0" i="0" lang="en" sz="1879" u="none" cap="none" strike="noStrike">
                <a:solidFill>
                  <a:srgbClr val="FF9900"/>
                </a:solidFill>
                <a:latin typeface="Arial"/>
                <a:ea typeface="Arial"/>
                <a:cs typeface="Arial"/>
                <a:sym typeface="Arial"/>
              </a:rPr>
              <a:t> is a set of rules. There are a number of rules that have been established in relation to transmission of data. These cover the format in which data should be transmitted and how items of data are identified.</a:t>
            </a:r>
            <a:endParaRPr b="0" i="0" sz="1200" u="none" cap="none" strike="noStrike">
              <a:solidFill>
                <a:srgbClr val="FF9900"/>
              </a:solidFill>
              <a:latin typeface="Arial"/>
              <a:ea typeface="Arial"/>
              <a:cs typeface="Arial"/>
              <a:sym typeface="Arial"/>
            </a:endParaRPr>
          </a:p>
          <a:p>
            <a:pPr indent="0" lvl="0" marL="0" marR="0" rtl="0" algn="l">
              <a:lnSpc>
                <a:spcPct val="115000"/>
              </a:lnSpc>
              <a:spcBef>
                <a:spcPts val="0"/>
              </a:spcBef>
              <a:spcAft>
                <a:spcPts val="800"/>
              </a:spcAft>
              <a:buClr>
                <a:schemeClr val="lt2"/>
              </a:buClr>
              <a:buSzPts val="2400"/>
              <a:buFont typeface="Barlow Light"/>
              <a:buNone/>
            </a:pPr>
            <a:r>
              <a:t/>
            </a:r>
            <a:endParaRPr b="0" i="0" sz="2200" u="none" cap="none" strike="noStrike">
              <a:solidFill>
                <a:schemeClr val="dk1"/>
              </a:solidFill>
              <a:latin typeface="Barlow Light"/>
              <a:ea typeface="Barlow Light"/>
              <a:cs typeface="Barlow Light"/>
              <a:sym typeface="Barlow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45"/>
          <p:cNvSpPr txBox="1"/>
          <p:nvPr>
            <p:ph idx="12" type="sldNum"/>
          </p:nvPr>
        </p:nvSpPr>
        <p:spPr>
          <a:xfrm>
            <a:off x="8693400" y="4749850"/>
            <a:ext cx="450600" cy="347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1014" name="Google Shape;1014;p45"/>
          <p:cNvPicPr preferRelativeResize="0"/>
          <p:nvPr/>
        </p:nvPicPr>
        <p:blipFill>
          <a:blip r:embed="rId3">
            <a:alphaModFix/>
          </a:blip>
          <a:stretch>
            <a:fillRect/>
          </a:stretch>
        </p:blipFill>
        <p:spPr>
          <a:xfrm>
            <a:off x="2487000" y="98675"/>
            <a:ext cx="3470253" cy="1447749"/>
          </a:xfrm>
          <a:prstGeom prst="rect">
            <a:avLst/>
          </a:prstGeom>
          <a:noFill/>
          <a:ln>
            <a:noFill/>
          </a:ln>
        </p:spPr>
      </p:pic>
      <p:sp>
        <p:nvSpPr>
          <p:cNvPr id="1015" name="Google Shape;1015;p45"/>
          <p:cNvSpPr txBox="1"/>
          <p:nvPr/>
        </p:nvSpPr>
        <p:spPr>
          <a:xfrm>
            <a:off x="3040050" y="1427900"/>
            <a:ext cx="2848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Barlow Light"/>
                <a:ea typeface="Barlow Light"/>
                <a:cs typeface="Barlow Light"/>
                <a:sym typeface="Barlow Light"/>
              </a:rPr>
              <a:t>Now tie it all together</a:t>
            </a:r>
            <a:endParaRPr sz="2200">
              <a:solidFill>
                <a:schemeClr val="dk1"/>
              </a:solidFill>
              <a:latin typeface="Barlow Light"/>
              <a:ea typeface="Barlow Light"/>
              <a:cs typeface="Barlow Light"/>
              <a:sym typeface="Barlow Light"/>
            </a:endParaRPr>
          </a:p>
        </p:txBody>
      </p:sp>
      <p:sp>
        <p:nvSpPr>
          <p:cNvPr id="1016" name="Google Shape;1016;p45"/>
          <p:cNvSpPr txBox="1"/>
          <p:nvPr/>
        </p:nvSpPr>
        <p:spPr>
          <a:xfrm>
            <a:off x="767675" y="1988300"/>
            <a:ext cx="74619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Barlow Light"/>
                <a:ea typeface="Barlow Light"/>
                <a:cs typeface="Barlow Light"/>
                <a:sym typeface="Barlow Light"/>
              </a:rPr>
              <a:t>Create a knowledge organiser of what you have learnt so far, using the appropriate  terms to </a:t>
            </a:r>
            <a:r>
              <a:rPr lang="en" sz="1900">
                <a:solidFill>
                  <a:schemeClr val="dk1"/>
                </a:solidFill>
                <a:latin typeface="Barlow Light"/>
                <a:ea typeface="Barlow Light"/>
                <a:cs typeface="Barlow Light"/>
                <a:sym typeface="Barlow Light"/>
              </a:rPr>
              <a:t>describe</a:t>
            </a:r>
            <a:r>
              <a:rPr lang="en" sz="1900">
                <a:solidFill>
                  <a:schemeClr val="dk1"/>
                </a:solidFill>
                <a:latin typeface="Barlow Light"/>
                <a:ea typeface="Barlow Light"/>
                <a:cs typeface="Barlow Light"/>
                <a:sym typeface="Barlow Light"/>
              </a:rPr>
              <a:t> communication methods.</a:t>
            </a:r>
            <a:endParaRPr sz="1900">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sz="1900">
              <a:solidFill>
                <a:schemeClr val="dk1"/>
              </a:solidFill>
              <a:latin typeface="Barlow Light"/>
              <a:ea typeface="Barlow Light"/>
              <a:cs typeface="Barlow Light"/>
              <a:sym typeface="Barlow Light"/>
            </a:endParaRPr>
          </a:p>
          <a:p>
            <a:pPr indent="0" lvl="0" marL="0" rtl="0" algn="l">
              <a:spcBef>
                <a:spcPts val="0"/>
              </a:spcBef>
              <a:spcAft>
                <a:spcPts val="0"/>
              </a:spcAft>
              <a:buNone/>
            </a:pPr>
            <a:r>
              <a:rPr lang="en" sz="1900">
                <a:solidFill>
                  <a:schemeClr val="dk1"/>
                </a:solidFill>
                <a:latin typeface="Barlow Light"/>
                <a:ea typeface="Barlow Light"/>
                <a:cs typeface="Barlow Light"/>
                <a:sym typeface="Barlow Light"/>
              </a:rPr>
              <a:t>If you aren’t sure what a knowledge organiser is use </a:t>
            </a:r>
            <a:endParaRPr sz="1900">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sz="1200">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sz="1200">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a:solidFill>
                <a:schemeClr val="dk1"/>
              </a:solidFill>
              <a:latin typeface="Barlow Light"/>
              <a:ea typeface="Barlow Light"/>
              <a:cs typeface="Barlow Light"/>
              <a:sym typeface="Barlow Light"/>
            </a:endParaRPr>
          </a:p>
          <a:p>
            <a:pPr indent="0" lvl="0" marL="0" rtl="0" algn="l">
              <a:spcBef>
                <a:spcPts val="0"/>
              </a:spcBef>
              <a:spcAft>
                <a:spcPts val="0"/>
              </a:spcAft>
              <a:buNone/>
            </a:pPr>
            <a:r>
              <a:t/>
            </a:r>
            <a:endParaRPr>
              <a:solidFill>
                <a:schemeClr val="dk1"/>
              </a:solidFill>
              <a:latin typeface="Barlow Light"/>
              <a:ea typeface="Barlow Light"/>
              <a:cs typeface="Barlow Light"/>
              <a:sym typeface="Barlow Light"/>
            </a:endParaRPr>
          </a:p>
        </p:txBody>
      </p:sp>
      <p:pic>
        <p:nvPicPr>
          <p:cNvPr id="1017" name="Google Shape;1017;p45"/>
          <p:cNvPicPr preferRelativeResize="0"/>
          <p:nvPr/>
        </p:nvPicPr>
        <p:blipFill>
          <a:blip r:embed="rId4">
            <a:alphaModFix/>
          </a:blip>
          <a:stretch>
            <a:fillRect/>
          </a:stretch>
        </p:blipFill>
        <p:spPr>
          <a:xfrm>
            <a:off x="6184150" y="2832775"/>
            <a:ext cx="1891900" cy="637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46"/>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
        <p:nvSpPr>
          <p:cNvPr id="1023" name="Google Shape;1023;p46"/>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What do you know?</a:t>
            </a:r>
            <a:endParaRPr/>
          </a:p>
        </p:txBody>
      </p:sp>
      <p:sp>
        <p:nvSpPr>
          <p:cNvPr id="1024" name="Google Shape;1024;p46"/>
          <p:cNvSpPr txBox="1"/>
          <p:nvPr>
            <p:ph idx="1" type="body"/>
          </p:nvPr>
        </p:nvSpPr>
        <p:spPr>
          <a:xfrm>
            <a:off x="855300" y="1353950"/>
            <a:ext cx="6412500" cy="3033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a:t>Complete the Communication game board at Isaac Computing for this week’s homework.</a:t>
            </a:r>
            <a:endParaRPr/>
          </a:p>
          <a:p>
            <a:pPr indent="0" lvl="0" marL="0" rtl="0" algn="l">
              <a:lnSpc>
                <a:spcPct val="115000"/>
              </a:lnSpc>
              <a:spcBef>
                <a:spcPts val="0"/>
              </a:spcBef>
              <a:spcAft>
                <a:spcPts val="0"/>
              </a:spcAft>
              <a:buSzPts val="24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47"/>
          <p:cNvSpPr txBox="1"/>
          <p:nvPr>
            <p:ph type="ctrTitle"/>
          </p:nvPr>
        </p:nvSpPr>
        <p:spPr>
          <a:xfrm>
            <a:off x="855300" y="1363125"/>
            <a:ext cx="5110800" cy="2417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4800"/>
              <a:buNone/>
            </a:pPr>
            <a:r>
              <a:rPr lang="en"/>
              <a:t>Useful Links/Media for revising this area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48"/>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Isaac Computing Resources</a:t>
            </a:r>
            <a:endParaRPr/>
          </a:p>
        </p:txBody>
      </p:sp>
      <p:sp>
        <p:nvSpPr>
          <p:cNvPr id="1035" name="Google Shape;1035;p48"/>
          <p:cNvSpPr txBox="1"/>
          <p:nvPr>
            <p:ph idx="1" type="body"/>
          </p:nvPr>
        </p:nvSpPr>
        <p:spPr>
          <a:xfrm>
            <a:off x="855300" y="1353948"/>
            <a:ext cx="5307000" cy="50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u="sng">
                <a:solidFill>
                  <a:schemeClr val="hlink"/>
                </a:solidFill>
                <a:hlinkClick r:id="rId3"/>
              </a:rPr>
              <a:t>Isaac Computing Link</a:t>
            </a:r>
            <a:endParaRPr/>
          </a:p>
          <a:p>
            <a:pPr indent="0" lvl="0" marL="0" rtl="0" algn="l">
              <a:lnSpc>
                <a:spcPct val="115000"/>
              </a:lnSpc>
              <a:spcBef>
                <a:spcPts val="0"/>
              </a:spcBef>
              <a:spcAft>
                <a:spcPts val="0"/>
              </a:spcAft>
              <a:buSzPts val="2400"/>
              <a:buNone/>
            </a:pPr>
            <a:r>
              <a:t/>
            </a:r>
            <a:endParaRPr/>
          </a:p>
          <a:p>
            <a:pPr indent="0" lvl="0" marL="0" rtl="0" algn="l">
              <a:lnSpc>
                <a:spcPct val="115000"/>
              </a:lnSpc>
              <a:spcBef>
                <a:spcPts val="0"/>
              </a:spcBef>
              <a:spcAft>
                <a:spcPts val="0"/>
              </a:spcAft>
              <a:buSzPts val="2400"/>
              <a:buNone/>
            </a:pPr>
            <a:r>
              <a:t/>
            </a:r>
            <a:endParaRPr/>
          </a:p>
          <a:p>
            <a:pPr indent="0" lvl="0" marL="0" rtl="0" algn="l">
              <a:lnSpc>
                <a:spcPct val="115000"/>
              </a:lnSpc>
              <a:spcBef>
                <a:spcPts val="0"/>
              </a:spcBef>
              <a:spcAft>
                <a:spcPts val="0"/>
              </a:spcAft>
              <a:buSzPts val="2400"/>
              <a:buNone/>
            </a:pPr>
            <a:r>
              <a:t/>
            </a:r>
            <a:endParaRPr/>
          </a:p>
        </p:txBody>
      </p:sp>
      <p:sp>
        <p:nvSpPr>
          <p:cNvPr id="1036" name="Google Shape;1036;p48"/>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49"/>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C&amp;D Computing Resources</a:t>
            </a:r>
            <a:endParaRPr/>
          </a:p>
        </p:txBody>
      </p:sp>
      <p:sp>
        <p:nvSpPr>
          <p:cNvPr id="1042" name="Google Shape;1042;p49"/>
          <p:cNvSpPr txBox="1"/>
          <p:nvPr>
            <p:ph idx="1" type="body"/>
          </p:nvPr>
        </p:nvSpPr>
        <p:spPr>
          <a:xfrm>
            <a:off x="855300" y="1343173"/>
            <a:ext cx="5307000" cy="504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u="sng">
                <a:solidFill>
                  <a:schemeClr val="hlink"/>
                </a:solidFill>
                <a:hlinkClick r:id="rId3"/>
              </a:rPr>
              <a:t>C&amp;D on YouTube</a:t>
            </a:r>
            <a:endParaRPr/>
          </a:p>
          <a:p>
            <a:pPr indent="0" lvl="0" marL="0" rtl="0" algn="l">
              <a:lnSpc>
                <a:spcPct val="115000"/>
              </a:lnSpc>
              <a:spcBef>
                <a:spcPts val="0"/>
              </a:spcBef>
              <a:spcAft>
                <a:spcPts val="0"/>
              </a:spcAft>
              <a:buSzPts val="2400"/>
              <a:buNone/>
            </a:pPr>
            <a:r>
              <a:t/>
            </a:r>
            <a:endParaRPr/>
          </a:p>
        </p:txBody>
      </p:sp>
      <p:sp>
        <p:nvSpPr>
          <p:cNvPr id="1043" name="Google Shape;1043;p4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4"/>
          <p:cNvSpPr txBox="1"/>
          <p:nvPr>
            <p:ph type="ctrTitle"/>
          </p:nvPr>
        </p:nvSpPr>
        <p:spPr>
          <a:xfrm>
            <a:off x="855300" y="1534050"/>
            <a:ext cx="5838300" cy="1159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600"/>
              <a:buNone/>
            </a:pPr>
            <a:r>
              <a:rPr lang="en">
                <a:solidFill>
                  <a:schemeClr val="accent1"/>
                </a:solidFill>
              </a:rPr>
              <a:t>1</a:t>
            </a:r>
            <a:r>
              <a:rPr lang="en"/>
              <a:t> Communication Methods</a:t>
            </a:r>
            <a:endParaRPr/>
          </a:p>
        </p:txBody>
      </p:sp>
      <p:grpSp>
        <p:nvGrpSpPr>
          <p:cNvPr id="120" name="Google Shape;120;p14"/>
          <p:cNvGrpSpPr/>
          <p:nvPr/>
        </p:nvGrpSpPr>
        <p:grpSpPr>
          <a:xfrm>
            <a:off x="5666057" y="1129221"/>
            <a:ext cx="3063626" cy="2885062"/>
            <a:chOff x="5666057" y="1129221"/>
            <a:chExt cx="3063626" cy="2885062"/>
          </a:xfrm>
        </p:grpSpPr>
        <p:sp>
          <p:nvSpPr>
            <p:cNvPr id="121" name="Google Shape;121;p14"/>
            <p:cNvSpPr/>
            <p:nvPr/>
          </p:nvSpPr>
          <p:spPr>
            <a:xfrm>
              <a:off x="6277435" y="1466157"/>
              <a:ext cx="753978" cy="813530"/>
            </a:xfrm>
            <a:custGeom>
              <a:rect b="b" l="l" r="r" t="t"/>
              <a:pathLst>
                <a:path extrusionOk="0" h="1925515" w="1784563">
                  <a:moveTo>
                    <a:pt x="1784564" y="1004796"/>
                  </a:moveTo>
                  <a:lnTo>
                    <a:pt x="8243" y="0"/>
                  </a:lnTo>
                  <a:lnTo>
                    <a:pt x="0" y="920719"/>
                  </a:lnTo>
                  <a:lnTo>
                    <a:pt x="1776321" y="1925515"/>
                  </a:lnTo>
                  <a:lnTo>
                    <a:pt x="1784564" y="100479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 name="Google Shape;122;p14"/>
            <p:cNvSpPr/>
            <p:nvPr/>
          </p:nvSpPr>
          <p:spPr>
            <a:xfrm>
              <a:off x="6470830" y="1667556"/>
              <a:ext cx="226019" cy="174477"/>
            </a:xfrm>
            <a:custGeom>
              <a:rect b="b" l="l" r="r" t="t"/>
              <a:pathLst>
                <a:path extrusionOk="0" h="412963" w="534957">
                  <a:moveTo>
                    <a:pt x="824" y="0"/>
                  </a:moveTo>
                  <a:lnTo>
                    <a:pt x="534957" y="302510"/>
                  </a:lnTo>
                  <a:lnTo>
                    <a:pt x="534133" y="412964"/>
                  </a:lnTo>
                  <a:lnTo>
                    <a:pt x="0" y="110453"/>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 name="Google Shape;123;p14"/>
            <p:cNvSpPr/>
            <p:nvPr/>
          </p:nvSpPr>
          <p:spPr>
            <a:xfrm>
              <a:off x="6470137" y="1760803"/>
              <a:ext cx="480944" cy="319352"/>
            </a:xfrm>
            <a:custGeom>
              <a:rect b="b" l="l" r="r" t="t"/>
              <a:pathLst>
                <a:path extrusionOk="0" h="755863" w="1138329">
                  <a:moveTo>
                    <a:pt x="824" y="0"/>
                  </a:moveTo>
                  <a:lnTo>
                    <a:pt x="1138329" y="643762"/>
                  </a:lnTo>
                  <a:lnTo>
                    <a:pt x="1137505" y="755864"/>
                  </a:lnTo>
                  <a:lnTo>
                    <a:pt x="0" y="112102"/>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 name="Google Shape;124;p14"/>
            <p:cNvSpPr/>
            <p:nvPr/>
          </p:nvSpPr>
          <p:spPr>
            <a:xfrm>
              <a:off x="6346401" y="1595026"/>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 name="Google Shape;125;p14"/>
            <p:cNvSpPr/>
            <p:nvPr/>
          </p:nvSpPr>
          <p:spPr>
            <a:xfrm>
              <a:off x="7976053" y="3200753"/>
              <a:ext cx="753630" cy="813530"/>
            </a:xfrm>
            <a:custGeom>
              <a:rect b="b" l="l" r="r" t="t"/>
              <a:pathLst>
                <a:path extrusionOk="0" h="1925515" w="1783739">
                  <a:moveTo>
                    <a:pt x="1783740" y="1004796"/>
                  </a:moveTo>
                  <a:lnTo>
                    <a:pt x="8243" y="0"/>
                  </a:lnTo>
                  <a:lnTo>
                    <a:pt x="0" y="920719"/>
                  </a:lnTo>
                  <a:lnTo>
                    <a:pt x="1776321" y="1925515"/>
                  </a:lnTo>
                  <a:lnTo>
                    <a:pt x="1783740" y="1004796"/>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 name="Google Shape;126;p14"/>
            <p:cNvSpPr/>
            <p:nvPr/>
          </p:nvSpPr>
          <p:spPr>
            <a:xfrm>
              <a:off x="8169449" y="3402152"/>
              <a:ext cx="226019" cy="174477"/>
            </a:xfrm>
            <a:custGeom>
              <a:rect b="b" l="l" r="r" t="t"/>
              <a:pathLst>
                <a:path extrusionOk="0" h="412963" w="534957">
                  <a:moveTo>
                    <a:pt x="825" y="0"/>
                  </a:moveTo>
                  <a:lnTo>
                    <a:pt x="534957" y="302510"/>
                  </a:lnTo>
                  <a:lnTo>
                    <a:pt x="534133" y="412964"/>
                  </a:lnTo>
                  <a:lnTo>
                    <a:pt x="0" y="110454"/>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 name="Google Shape;127;p14"/>
            <p:cNvSpPr/>
            <p:nvPr/>
          </p:nvSpPr>
          <p:spPr>
            <a:xfrm>
              <a:off x="8168755" y="3495399"/>
              <a:ext cx="480944" cy="319352"/>
            </a:xfrm>
            <a:custGeom>
              <a:rect b="b" l="l" r="r" t="t"/>
              <a:pathLst>
                <a:path extrusionOk="0" h="755863" w="1138329">
                  <a:moveTo>
                    <a:pt x="825" y="0"/>
                  </a:moveTo>
                  <a:lnTo>
                    <a:pt x="1138329" y="643762"/>
                  </a:lnTo>
                  <a:lnTo>
                    <a:pt x="1137505" y="755863"/>
                  </a:lnTo>
                  <a:lnTo>
                    <a:pt x="0" y="112102"/>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 name="Google Shape;128;p14"/>
            <p:cNvSpPr/>
            <p:nvPr/>
          </p:nvSpPr>
          <p:spPr>
            <a:xfrm>
              <a:off x="8045020" y="3329622"/>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 name="Google Shape;129;p14"/>
            <p:cNvSpPr/>
            <p:nvPr/>
          </p:nvSpPr>
          <p:spPr>
            <a:xfrm>
              <a:off x="7260006" y="1129221"/>
              <a:ext cx="1190345" cy="1989945"/>
            </a:xfrm>
            <a:custGeom>
              <a:rect b="b" l="l" r="r" t="t"/>
              <a:pathLst>
                <a:path extrusionOk="0" h="4709929" w="2817385">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 name="Google Shape;130;p14"/>
            <p:cNvSpPr/>
            <p:nvPr/>
          </p:nvSpPr>
          <p:spPr>
            <a:xfrm>
              <a:off x="7088100" y="1243613"/>
              <a:ext cx="1190345" cy="1989945"/>
            </a:xfrm>
            <a:custGeom>
              <a:rect b="b" l="l" r="r" t="t"/>
              <a:pathLst>
                <a:path extrusionOk="0" h="4709929" w="2817384">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1" name="Google Shape;131;p14"/>
            <p:cNvSpPr/>
            <p:nvPr/>
          </p:nvSpPr>
          <p:spPr>
            <a:xfrm>
              <a:off x="7666552" y="1258866"/>
              <a:ext cx="609451" cy="1974273"/>
            </a:xfrm>
            <a:custGeom>
              <a:rect b="b" l="l" r="r" t="t"/>
              <a:pathLst>
                <a:path extrusionOk="0" h="4672836" w="1442487">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2" name="Google Shape;132;p14"/>
            <p:cNvSpPr/>
            <p:nvPr/>
          </p:nvSpPr>
          <p:spPr>
            <a:xfrm>
              <a:off x="6932829" y="2301564"/>
              <a:ext cx="699301" cy="1668851"/>
            </a:xfrm>
            <a:custGeom>
              <a:rect b="b" l="l" r="r" t="t"/>
              <a:pathLst>
                <a:path extrusionOk="0" h="3949944" w="1655151">
                  <a:moveTo>
                    <a:pt x="0" y="0"/>
                  </a:moveTo>
                  <a:lnTo>
                    <a:pt x="1654328" y="910828"/>
                  </a:lnTo>
                  <a:lnTo>
                    <a:pt x="1655152" y="3949944"/>
                  </a:lnTo>
                  <a:lnTo>
                    <a:pt x="824" y="3039940"/>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 name="Google Shape;133;p14"/>
            <p:cNvSpPr/>
            <p:nvPr/>
          </p:nvSpPr>
          <p:spPr>
            <a:xfrm>
              <a:off x="7022942" y="3048577"/>
              <a:ext cx="528307" cy="750495"/>
            </a:xfrm>
            <a:custGeom>
              <a:rect b="b" l="l" r="r" t="t"/>
              <a:pathLst>
                <a:path extrusionOk="0" h="1776320" w="1250431">
                  <a:moveTo>
                    <a:pt x="0" y="0"/>
                  </a:moveTo>
                  <a:lnTo>
                    <a:pt x="1247134" y="686624"/>
                  </a:lnTo>
                  <a:lnTo>
                    <a:pt x="1250431" y="1776321"/>
                  </a:lnTo>
                  <a:lnTo>
                    <a:pt x="3297" y="1089697"/>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 name="Google Shape;134;p14"/>
            <p:cNvSpPr/>
            <p:nvPr/>
          </p:nvSpPr>
          <p:spPr>
            <a:xfrm>
              <a:off x="7032299" y="2743533"/>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5" name="Google Shape;135;p14"/>
            <p:cNvSpPr/>
            <p:nvPr/>
          </p:nvSpPr>
          <p:spPr>
            <a:xfrm>
              <a:off x="7033339" y="2837126"/>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6" name="Google Shape;136;p14"/>
            <p:cNvSpPr/>
            <p:nvPr/>
          </p:nvSpPr>
          <p:spPr>
            <a:xfrm>
              <a:off x="7032993" y="2927253"/>
              <a:ext cx="462486" cy="301939"/>
            </a:xfrm>
            <a:custGeom>
              <a:rect b="b" l="l" r="r" t="t"/>
              <a:pathLst>
                <a:path extrusionOk="0" h="714649" w="1094642">
                  <a:moveTo>
                    <a:pt x="0" y="0"/>
                  </a:moveTo>
                  <a:lnTo>
                    <a:pt x="1094643" y="602548"/>
                  </a:lnTo>
                  <a:lnTo>
                    <a:pt x="1094643" y="714650"/>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7" name="Google Shape;137;p14"/>
            <p:cNvSpPr/>
            <p:nvPr/>
          </p:nvSpPr>
          <p:spPr>
            <a:xfrm>
              <a:off x="6932829" y="2301564"/>
              <a:ext cx="699650" cy="606665"/>
            </a:xfrm>
            <a:custGeom>
              <a:rect b="b" l="l" r="r" t="t"/>
              <a:pathLst>
                <a:path extrusionOk="0" h="1435893" w="1655976">
                  <a:moveTo>
                    <a:pt x="0" y="0"/>
                  </a:moveTo>
                  <a:lnTo>
                    <a:pt x="1654328" y="910828"/>
                  </a:lnTo>
                  <a:lnTo>
                    <a:pt x="1655976" y="1435894"/>
                  </a:lnTo>
                  <a:lnTo>
                    <a:pt x="824" y="5258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8" name="Google Shape;138;p14"/>
            <p:cNvSpPr/>
            <p:nvPr/>
          </p:nvSpPr>
          <p:spPr>
            <a:xfrm>
              <a:off x="7018436" y="2419516"/>
              <a:ext cx="88806" cy="131106"/>
            </a:xfrm>
            <a:custGeom>
              <a:rect b="b" l="l" r="r" t="t"/>
              <a:pathLst>
                <a:path extrusionOk="0" h="310309" w="210191">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9" name="Google Shape;139;p14"/>
            <p:cNvSpPr/>
            <p:nvPr/>
          </p:nvSpPr>
          <p:spPr>
            <a:xfrm>
              <a:off x="7345267" y="2854458"/>
              <a:ext cx="474675" cy="451690"/>
            </a:xfrm>
            <a:custGeom>
              <a:rect b="b" l="l" r="r" t="t"/>
              <a:pathLst>
                <a:path extrusionOk="0" h="1069089" w="1123491">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0" name="Google Shape;140;p14"/>
            <p:cNvSpPr/>
            <p:nvPr/>
          </p:nvSpPr>
          <p:spPr>
            <a:xfrm>
              <a:off x="5775924" y="1647104"/>
              <a:ext cx="1036763" cy="1220992"/>
            </a:xfrm>
            <a:custGeom>
              <a:rect b="b" l="l" r="r" t="t"/>
              <a:pathLst>
                <a:path extrusionOk="0" h="2889921" w="2453878">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1" name="Google Shape;141;p14"/>
            <p:cNvSpPr/>
            <p:nvPr/>
          </p:nvSpPr>
          <p:spPr>
            <a:xfrm>
              <a:off x="5666057" y="1710540"/>
              <a:ext cx="391093" cy="372288"/>
            </a:xfrm>
            <a:custGeom>
              <a:rect b="b" l="l" r="r" t="t"/>
              <a:pathLst>
                <a:path extrusionOk="0" h="881154" w="925665">
                  <a:moveTo>
                    <a:pt x="0" y="347021"/>
                  </a:moveTo>
                  <a:lnTo>
                    <a:pt x="0" y="0"/>
                  </a:lnTo>
                  <a:lnTo>
                    <a:pt x="925665" y="534133"/>
                  </a:lnTo>
                  <a:lnTo>
                    <a:pt x="925665" y="881154"/>
                  </a:lnTo>
                  <a:lnTo>
                    <a:pt x="0" y="34702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2" name="Google Shape;142;p14"/>
            <p:cNvSpPr/>
            <p:nvPr/>
          </p:nvSpPr>
          <p:spPr>
            <a:xfrm>
              <a:off x="6316252" y="2089766"/>
              <a:ext cx="227064" cy="178308"/>
            </a:xfrm>
            <a:custGeom>
              <a:rect b="b" l="l" r="r" t="t"/>
              <a:pathLst>
                <a:path extrusionOk="0" h="422030" w="537429">
                  <a:moveTo>
                    <a:pt x="537430" y="309929"/>
                  </a:moveTo>
                  <a:lnTo>
                    <a:pt x="0" y="0"/>
                  </a:lnTo>
                  <a:lnTo>
                    <a:pt x="0" y="112102"/>
                  </a:lnTo>
                  <a:lnTo>
                    <a:pt x="537430" y="422031"/>
                  </a:lnTo>
                  <a:lnTo>
                    <a:pt x="537430" y="309929"/>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3" name="Google Shape;143;p14"/>
            <p:cNvSpPr/>
            <p:nvPr/>
          </p:nvSpPr>
          <p:spPr>
            <a:xfrm>
              <a:off x="6106568" y="2063421"/>
              <a:ext cx="437760" cy="299850"/>
            </a:xfrm>
            <a:custGeom>
              <a:rect b="b" l="l" r="r" t="t"/>
              <a:pathLst>
                <a:path extrusionOk="0" h="709704" w="1036118">
                  <a:moveTo>
                    <a:pt x="1036119" y="597602"/>
                  </a:moveTo>
                  <a:lnTo>
                    <a:pt x="0" y="0"/>
                  </a:lnTo>
                  <a:lnTo>
                    <a:pt x="0" y="112102"/>
                  </a:lnTo>
                  <a:lnTo>
                    <a:pt x="1036119" y="709704"/>
                  </a:lnTo>
                  <a:lnTo>
                    <a:pt x="1036119" y="597602"/>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4" name="Google Shape;144;p14"/>
            <p:cNvSpPr/>
            <p:nvPr/>
          </p:nvSpPr>
          <p:spPr>
            <a:xfrm>
              <a:off x="6014376" y="2104325"/>
              <a:ext cx="530396" cy="353482"/>
            </a:xfrm>
            <a:custGeom>
              <a:rect b="b" l="l" r="r" t="t"/>
              <a:pathLst>
                <a:path extrusionOk="0" h="836643" w="1255376">
                  <a:moveTo>
                    <a:pt x="1255377" y="724541"/>
                  </a:moveTo>
                  <a:lnTo>
                    <a:pt x="0" y="0"/>
                  </a:lnTo>
                  <a:lnTo>
                    <a:pt x="0" y="112102"/>
                  </a:lnTo>
                  <a:lnTo>
                    <a:pt x="1255377" y="836643"/>
                  </a:lnTo>
                  <a:lnTo>
                    <a:pt x="1255377" y="72454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5" name="Google Shape;145;p14"/>
            <p:cNvSpPr/>
            <p:nvPr/>
          </p:nvSpPr>
          <p:spPr>
            <a:xfrm>
              <a:off x="6597680" y="2248236"/>
              <a:ext cx="117711" cy="175065"/>
            </a:xfrm>
            <a:custGeom>
              <a:rect b="b" l="l" r="r" t="t"/>
              <a:pathLst>
                <a:path extrusionOk="0" h="414354" w="278606">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6" name="Google Shape;146;p14"/>
            <p:cNvSpPr/>
            <p:nvPr/>
          </p:nvSpPr>
          <p:spPr>
            <a:xfrm>
              <a:off x="6330462" y="2791205"/>
              <a:ext cx="291143" cy="396639"/>
            </a:xfrm>
            <a:custGeom>
              <a:rect b="b" l="l" r="r" t="t"/>
              <a:pathLst>
                <a:path extrusionOk="0" h="938791" w="689097">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5"/>
          <p:cNvSpPr txBox="1"/>
          <p:nvPr>
            <p:ph type="ctrTitle"/>
          </p:nvPr>
        </p:nvSpPr>
        <p:spPr>
          <a:xfrm>
            <a:off x="871575" y="2548725"/>
            <a:ext cx="5643000" cy="699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 sz="2200">
                <a:solidFill>
                  <a:srgbClr val="FF9900"/>
                </a:solidFill>
                <a:latin typeface="Arial"/>
                <a:ea typeface="Arial"/>
                <a:cs typeface="Arial"/>
                <a:sym typeface="Arial"/>
              </a:rPr>
              <a:t>What does Data Transmission mean?</a:t>
            </a:r>
            <a:endParaRPr sz="2200">
              <a:solidFill>
                <a:srgbClr val="FF9900"/>
              </a:solidFill>
              <a:latin typeface="Arial"/>
              <a:ea typeface="Arial"/>
              <a:cs typeface="Arial"/>
              <a:sym typeface="Arial"/>
            </a:endParaRPr>
          </a:p>
          <a:p>
            <a:pPr indent="0" lvl="0" marL="0" rtl="0" algn="l">
              <a:lnSpc>
                <a:spcPct val="90000"/>
              </a:lnSpc>
              <a:spcBef>
                <a:spcPts val="1200"/>
              </a:spcBef>
              <a:spcAft>
                <a:spcPts val="0"/>
              </a:spcAft>
              <a:buSzPts val="3600"/>
              <a:buNone/>
            </a:pPr>
            <a:r>
              <a:t/>
            </a:r>
            <a:endParaRPr/>
          </a:p>
        </p:txBody>
      </p:sp>
      <p:grpSp>
        <p:nvGrpSpPr>
          <p:cNvPr id="152" name="Google Shape;152;p15"/>
          <p:cNvGrpSpPr/>
          <p:nvPr/>
        </p:nvGrpSpPr>
        <p:grpSpPr>
          <a:xfrm>
            <a:off x="5666057" y="1129221"/>
            <a:ext cx="3063626" cy="2885062"/>
            <a:chOff x="5666057" y="1129221"/>
            <a:chExt cx="3063626" cy="2885062"/>
          </a:xfrm>
        </p:grpSpPr>
        <p:sp>
          <p:nvSpPr>
            <p:cNvPr id="153" name="Google Shape;153;p15"/>
            <p:cNvSpPr/>
            <p:nvPr/>
          </p:nvSpPr>
          <p:spPr>
            <a:xfrm>
              <a:off x="6277435" y="1466157"/>
              <a:ext cx="753978" cy="813530"/>
            </a:xfrm>
            <a:custGeom>
              <a:rect b="b" l="l" r="r" t="t"/>
              <a:pathLst>
                <a:path extrusionOk="0" h="1925515" w="1784563">
                  <a:moveTo>
                    <a:pt x="1784564" y="1004796"/>
                  </a:moveTo>
                  <a:lnTo>
                    <a:pt x="8243" y="0"/>
                  </a:lnTo>
                  <a:lnTo>
                    <a:pt x="0" y="920719"/>
                  </a:lnTo>
                  <a:lnTo>
                    <a:pt x="1776321" y="1925515"/>
                  </a:lnTo>
                  <a:lnTo>
                    <a:pt x="1784564" y="100479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4" name="Google Shape;154;p15"/>
            <p:cNvSpPr/>
            <p:nvPr/>
          </p:nvSpPr>
          <p:spPr>
            <a:xfrm>
              <a:off x="6470830" y="1667556"/>
              <a:ext cx="226019" cy="174477"/>
            </a:xfrm>
            <a:custGeom>
              <a:rect b="b" l="l" r="r" t="t"/>
              <a:pathLst>
                <a:path extrusionOk="0" h="412963" w="534957">
                  <a:moveTo>
                    <a:pt x="824" y="0"/>
                  </a:moveTo>
                  <a:lnTo>
                    <a:pt x="534957" y="302510"/>
                  </a:lnTo>
                  <a:lnTo>
                    <a:pt x="534133" y="412964"/>
                  </a:lnTo>
                  <a:lnTo>
                    <a:pt x="0" y="110453"/>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5" name="Google Shape;155;p15"/>
            <p:cNvSpPr/>
            <p:nvPr/>
          </p:nvSpPr>
          <p:spPr>
            <a:xfrm>
              <a:off x="6470137" y="1760803"/>
              <a:ext cx="480944" cy="319352"/>
            </a:xfrm>
            <a:custGeom>
              <a:rect b="b" l="l" r="r" t="t"/>
              <a:pathLst>
                <a:path extrusionOk="0" h="755863" w="1138329">
                  <a:moveTo>
                    <a:pt x="824" y="0"/>
                  </a:moveTo>
                  <a:lnTo>
                    <a:pt x="1138329" y="643762"/>
                  </a:lnTo>
                  <a:lnTo>
                    <a:pt x="1137505" y="755864"/>
                  </a:lnTo>
                  <a:lnTo>
                    <a:pt x="0" y="112102"/>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6" name="Google Shape;156;p15"/>
            <p:cNvSpPr/>
            <p:nvPr/>
          </p:nvSpPr>
          <p:spPr>
            <a:xfrm>
              <a:off x="6346401" y="1595026"/>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7" name="Google Shape;157;p15"/>
            <p:cNvSpPr/>
            <p:nvPr/>
          </p:nvSpPr>
          <p:spPr>
            <a:xfrm>
              <a:off x="7976053" y="3200753"/>
              <a:ext cx="753630" cy="813530"/>
            </a:xfrm>
            <a:custGeom>
              <a:rect b="b" l="l" r="r" t="t"/>
              <a:pathLst>
                <a:path extrusionOk="0" h="1925515" w="1783739">
                  <a:moveTo>
                    <a:pt x="1783740" y="1004796"/>
                  </a:moveTo>
                  <a:lnTo>
                    <a:pt x="8243" y="0"/>
                  </a:lnTo>
                  <a:lnTo>
                    <a:pt x="0" y="920719"/>
                  </a:lnTo>
                  <a:lnTo>
                    <a:pt x="1776321" y="1925515"/>
                  </a:lnTo>
                  <a:lnTo>
                    <a:pt x="1783740" y="1004796"/>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8" name="Google Shape;158;p15"/>
            <p:cNvSpPr/>
            <p:nvPr/>
          </p:nvSpPr>
          <p:spPr>
            <a:xfrm>
              <a:off x="8169449" y="3402152"/>
              <a:ext cx="226019" cy="174477"/>
            </a:xfrm>
            <a:custGeom>
              <a:rect b="b" l="l" r="r" t="t"/>
              <a:pathLst>
                <a:path extrusionOk="0" h="412963" w="534957">
                  <a:moveTo>
                    <a:pt x="825" y="0"/>
                  </a:moveTo>
                  <a:lnTo>
                    <a:pt x="534957" y="302510"/>
                  </a:lnTo>
                  <a:lnTo>
                    <a:pt x="534133" y="412964"/>
                  </a:lnTo>
                  <a:lnTo>
                    <a:pt x="0" y="110454"/>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9" name="Google Shape;159;p15"/>
            <p:cNvSpPr/>
            <p:nvPr/>
          </p:nvSpPr>
          <p:spPr>
            <a:xfrm>
              <a:off x="8168755" y="3495399"/>
              <a:ext cx="480944" cy="319352"/>
            </a:xfrm>
            <a:custGeom>
              <a:rect b="b" l="l" r="r" t="t"/>
              <a:pathLst>
                <a:path extrusionOk="0" h="755863" w="1138329">
                  <a:moveTo>
                    <a:pt x="825" y="0"/>
                  </a:moveTo>
                  <a:lnTo>
                    <a:pt x="1138329" y="643762"/>
                  </a:lnTo>
                  <a:lnTo>
                    <a:pt x="1137505" y="755863"/>
                  </a:lnTo>
                  <a:lnTo>
                    <a:pt x="0" y="112102"/>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0" name="Google Shape;160;p15"/>
            <p:cNvSpPr/>
            <p:nvPr/>
          </p:nvSpPr>
          <p:spPr>
            <a:xfrm>
              <a:off x="8045020" y="3329622"/>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1" name="Google Shape;161;p15"/>
            <p:cNvSpPr/>
            <p:nvPr/>
          </p:nvSpPr>
          <p:spPr>
            <a:xfrm>
              <a:off x="7260006" y="1129221"/>
              <a:ext cx="1190345" cy="1989945"/>
            </a:xfrm>
            <a:custGeom>
              <a:rect b="b" l="l" r="r" t="t"/>
              <a:pathLst>
                <a:path extrusionOk="0" h="4709929" w="2817385">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2" name="Google Shape;162;p15"/>
            <p:cNvSpPr/>
            <p:nvPr/>
          </p:nvSpPr>
          <p:spPr>
            <a:xfrm>
              <a:off x="7088100" y="1243613"/>
              <a:ext cx="1190345" cy="1989945"/>
            </a:xfrm>
            <a:custGeom>
              <a:rect b="b" l="l" r="r" t="t"/>
              <a:pathLst>
                <a:path extrusionOk="0" h="4709929" w="2817384">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3" name="Google Shape;163;p15"/>
            <p:cNvSpPr/>
            <p:nvPr/>
          </p:nvSpPr>
          <p:spPr>
            <a:xfrm>
              <a:off x="7666552" y="1258866"/>
              <a:ext cx="609451" cy="1974273"/>
            </a:xfrm>
            <a:custGeom>
              <a:rect b="b" l="l" r="r" t="t"/>
              <a:pathLst>
                <a:path extrusionOk="0" h="4672836" w="1442487">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4" name="Google Shape;164;p15"/>
            <p:cNvSpPr/>
            <p:nvPr/>
          </p:nvSpPr>
          <p:spPr>
            <a:xfrm>
              <a:off x="6932829" y="2301564"/>
              <a:ext cx="699301" cy="1668851"/>
            </a:xfrm>
            <a:custGeom>
              <a:rect b="b" l="l" r="r" t="t"/>
              <a:pathLst>
                <a:path extrusionOk="0" h="3949944" w="1655151">
                  <a:moveTo>
                    <a:pt x="0" y="0"/>
                  </a:moveTo>
                  <a:lnTo>
                    <a:pt x="1654328" y="910828"/>
                  </a:lnTo>
                  <a:lnTo>
                    <a:pt x="1655152" y="3949944"/>
                  </a:lnTo>
                  <a:lnTo>
                    <a:pt x="824" y="3039940"/>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5" name="Google Shape;165;p15"/>
            <p:cNvSpPr/>
            <p:nvPr/>
          </p:nvSpPr>
          <p:spPr>
            <a:xfrm>
              <a:off x="7022942" y="3048577"/>
              <a:ext cx="528307" cy="750495"/>
            </a:xfrm>
            <a:custGeom>
              <a:rect b="b" l="l" r="r" t="t"/>
              <a:pathLst>
                <a:path extrusionOk="0" h="1776320" w="1250431">
                  <a:moveTo>
                    <a:pt x="0" y="0"/>
                  </a:moveTo>
                  <a:lnTo>
                    <a:pt x="1247134" y="686624"/>
                  </a:lnTo>
                  <a:lnTo>
                    <a:pt x="1250431" y="1776321"/>
                  </a:lnTo>
                  <a:lnTo>
                    <a:pt x="3297" y="1089697"/>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6" name="Google Shape;166;p15"/>
            <p:cNvSpPr/>
            <p:nvPr/>
          </p:nvSpPr>
          <p:spPr>
            <a:xfrm>
              <a:off x="7032299" y="2743533"/>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7" name="Google Shape;167;p15"/>
            <p:cNvSpPr/>
            <p:nvPr/>
          </p:nvSpPr>
          <p:spPr>
            <a:xfrm>
              <a:off x="7033339" y="2837126"/>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8" name="Google Shape;168;p15"/>
            <p:cNvSpPr/>
            <p:nvPr/>
          </p:nvSpPr>
          <p:spPr>
            <a:xfrm>
              <a:off x="7032993" y="2927253"/>
              <a:ext cx="462486" cy="301939"/>
            </a:xfrm>
            <a:custGeom>
              <a:rect b="b" l="l" r="r" t="t"/>
              <a:pathLst>
                <a:path extrusionOk="0" h="714649" w="1094642">
                  <a:moveTo>
                    <a:pt x="0" y="0"/>
                  </a:moveTo>
                  <a:lnTo>
                    <a:pt x="1094643" y="602548"/>
                  </a:lnTo>
                  <a:lnTo>
                    <a:pt x="1094643" y="714650"/>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9" name="Google Shape;169;p15"/>
            <p:cNvSpPr/>
            <p:nvPr/>
          </p:nvSpPr>
          <p:spPr>
            <a:xfrm>
              <a:off x="6932829" y="2301564"/>
              <a:ext cx="699650" cy="606665"/>
            </a:xfrm>
            <a:custGeom>
              <a:rect b="b" l="l" r="r" t="t"/>
              <a:pathLst>
                <a:path extrusionOk="0" h="1435893" w="1655976">
                  <a:moveTo>
                    <a:pt x="0" y="0"/>
                  </a:moveTo>
                  <a:lnTo>
                    <a:pt x="1654328" y="910828"/>
                  </a:lnTo>
                  <a:lnTo>
                    <a:pt x="1655976" y="1435894"/>
                  </a:lnTo>
                  <a:lnTo>
                    <a:pt x="824" y="5258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0" name="Google Shape;170;p15"/>
            <p:cNvSpPr/>
            <p:nvPr/>
          </p:nvSpPr>
          <p:spPr>
            <a:xfrm>
              <a:off x="7018436" y="2419516"/>
              <a:ext cx="88806" cy="131106"/>
            </a:xfrm>
            <a:custGeom>
              <a:rect b="b" l="l" r="r" t="t"/>
              <a:pathLst>
                <a:path extrusionOk="0" h="310309" w="210191">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1" name="Google Shape;171;p15"/>
            <p:cNvSpPr/>
            <p:nvPr/>
          </p:nvSpPr>
          <p:spPr>
            <a:xfrm>
              <a:off x="7345267" y="2854458"/>
              <a:ext cx="474675" cy="451690"/>
            </a:xfrm>
            <a:custGeom>
              <a:rect b="b" l="l" r="r" t="t"/>
              <a:pathLst>
                <a:path extrusionOk="0" h="1069089" w="1123491">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2" name="Google Shape;172;p15"/>
            <p:cNvSpPr/>
            <p:nvPr/>
          </p:nvSpPr>
          <p:spPr>
            <a:xfrm>
              <a:off x="5775924" y="1647104"/>
              <a:ext cx="1036763" cy="1220992"/>
            </a:xfrm>
            <a:custGeom>
              <a:rect b="b" l="l" r="r" t="t"/>
              <a:pathLst>
                <a:path extrusionOk="0" h="2889921" w="2453878">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3" name="Google Shape;173;p15"/>
            <p:cNvSpPr/>
            <p:nvPr/>
          </p:nvSpPr>
          <p:spPr>
            <a:xfrm>
              <a:off x="5666057" y="1710540"/>
              <a:ext cx="391093" cy="372288"/>
            </a:xfrm>
            <a:custGeom>
              <a:rect b="b" l="l" r="r" t="t"/>
              <a:pathLst>
                <a:path extrusionOk="0" h="881154" w="925665">
                  <a:moveTo>
                    <a:pt x="0" y="347021"/>
                  </a:moveTo>
                  <a:lnTo>
                    <a:pt x="0" y="0"/>
                  </a:lnTo>
                  <a:lnTo>
                    <a:pt x="925665" y="534133"/>
                  </a:lnTo>
                  <a:lnTo>
                    <a:pt x="925665" y="881154"/>
                  </a:lnTo>
                  <a:lnTo>
                    <a:pt x="0" y="34702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4" name="Google Shape;174;p15"/>
            <p:cNvSpPr/>
            <p:nvPr/>
          </p:nvSpPr>
          <p:spPr>
            <a:xfrm>
              <a:off x="6316252" y="2089766"/>
              <a:ext cx="227064" cy="178308"/>
            </a:xfrm>
            <a:custGeom>
              <a:rect b="b" l="l" r="r" t="t"/>
              <a:pathLst>
                <a:path extrusionOk="0" h="422030" w="537429">
                  <a:moveTo>
                    <a:pt x="537430" y="309929"/>
                  </a:moveTo>
                  <a:lnTo>
                    <a:pt x="0" y="0"/>
                  </a:lnTo>
                  <a:lnTo>
                    <a:pt x="0" y="112102"/>
                  </a:lnTo>
                  <a:lnTo>
                    <a:pt x="537430" y="422031"/>
                  </a:lnTo>
                  <a:lnTo>
                    <a:pt x="537430" y="309929"/>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5" name="Google Shape;175;p15"/>
            <p:cNvSpPr/>
            <p:nvPr/>
          </p:nvSpPr>
          <p:spPr>
            <a:xfrm>
              <a:off x="6106568" y="2063421"/>
              <a:ext cx="437760" cy="299850"/>
            </a:xfrm>
            <a:custGeom>
              <a:rect b="b" l="l" r="r" t="t"/>
              <a:pathLst>
                <a:path extrusionOk="0" h="709704" w="1036118">
                  <a:moveTo>
                    <a:pt x="1036119" y="597602"/>
                  </a:moveTo>
                  <a:lnTo>
                    <a:pt x="0" y="0"/>
                  </a:lnTo>
                  <a:lnTo>
                    <a:pt x="0" y="112102"/>
                  </a:lnTo>
                  <a:lnTo>
                    <a:pt x="1036119" y="709704"/>
                  </a:lnTo>
                  <a:lnTo>
                    <a:pt x="1036119" y="597602"/>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6" name="Google Shape;176;p15"/>
            <p:cNvSpPr/>
            <p:nvPr/>
          </p:nvSpPr>
          <p:spPr>
            <a:xfrm>
              <a:off x="6014376" y="2104325"/>
              <a:ext cx="530396" cy="353482"/>
            </a:xfrm>
            <a:custGeom>
              <a:rect b="b" l="l" r="r" t="t"/>
              <a:pathLst>
                <a:path extrusionOk="0" h="836643" w="1255376">
                  <a:moveTo>
                    <a:pt x="1255377" y="724541"/>
                  </a:moveTo>
                  <a:lnTo>
                    <a:pt x="0" y="0"/>
                  </a:lnTo>
                  <a:lnTo>
                    <a:pt x="0" y="112102"/>
                  </a:lnTo>
                  <a:lnTo>
                    <a:pt x="1255377" y="836643"/>
                  </a:lnTo>
                  <a:lnTo>
                    <a:pt x="1255377" y="72454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7" name="Google Shape;177;p15"/>
            <p:cNvSpPr/>
            <p:nvPr/>
          </p:nvSpPr>
          <p:spPr>
            <a:xfrm>
              <a:off x="6597680" y="2248236"/>
              <a:ext cx="117711" cy="175065"/>
            </a:xfrm>
            <a:custGeom>
              <a:rect b="b" l="l" r="r" t="t"/>
              <a:pathLst>
                <a:path extrusionOk="0" h="414354" w="278606">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8" name="Google Shape;178;p15"/>
            <p:cNvSpPr/>
            <p:nvPr/>
          </p:nvSpPr>
          <p:spPr>
            <a:xfrm>
              <a:off x="6330462" y="2791205"/>
              <a:ext cx="291143" cy="396639"/>
            </a:xfrm>
            <a:custGeom>
              <a:rect b="b" l="l" r="r" t="t"/>
              <a:pathLst>
                <a:path extrusionOk="0" h="938791" w="689097">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ph type="ctrTitle"/>
          </p:nvPr>
        </p:nvSpPr>
        <p:spPr>
          <a:xfrm>
            <a:off x="862375" y="1761675"/>
            <a:ext cx="4925100" cy="2936100"/>
          </a:xfrm>
          <a:prstGeom prst="rect">
            <a:avLst/>
          </a:prstGeom>
          <a:noFill/>
          <a:ln>
            <a:noFill/>
          </a:ln>
        </p:spPr>
        <p:txBody>
          <a:bodyPr anchorCtr="0" anchor="b" bIns="0" lIns="0" spcFirstLastPara="1" rIns="0" wrap="square" tIns="0">
            <a:noAutofit/>
          </a:bodyPr>
          <a:lstStyle/>
          <a:p>
            <a:pPr indent="0" lvl="0" marL="0" rtl="0" algn="l">
              <a:lnSpc>
                <a:spcPct val="140000"/>
              </a:lnSpc>
              <a:spcBef>
                <a:spcPts val="0"/>
              </a:spcBef>
              <a:spcAft>
                <a:spcPts val="0"/>
              </a:spcAft>
              <a:buSzPts val="3600"/>
              <a:buNone/>
            </a:pPr>
            <a:r>
              <a:rPr lang="en" sz="1700">
                <a:solidFill>
                  <a:srgbClr val="FF9900"/>
                </a:solidFill>
                <a:latin typeface="Arial"/>
                <a:ea typeface="Arial"/>
                <a:cs typeface="Arial"/>
                <a:sym typeface="Arial"/>
              </a:rPr>
              <a:t>What does Data Transmission mean?</a:t>
            </a:r>
            <a:endParaRPr sz="1700">
              <a:solidFill>
                <a:srgbClr val="FF9900"/>
              </a:solidFill>
              <a:latin typeface="Arial"/>
              <a:ea typeface="Arial"/>
              <a:cs typeface="Arial"/>
              <a:sym typeface="Arial"/>
            </a:endParaRPr>
          </a:p>
          <a:p>
            <a:pPr indent="0" lvl="0" marL="0" rtl="0" algn="l">
              <a:lnSpc>
                <a:spcPct val="115000"/>
              </a:lnSpc>
              <a:spcBef>
                <a:spcPts val="400"/>
              </a:spcBef>
              <a:spcAft>
                <a:spcPts val="0"/>
              </a:spcAft>
              <a:buSzPts val="3600"/>
              <a:buNone/>
            </a:pPr>
            <a:r>
              <a:rPr b="0" lang="en" sz="1500">
                <a:solidFill>
                  <a:srgbClr val="FF9900"/>
                </a:solidFill>
                <a:latin typeface="Roboto"/>
                <a:ea typeface="Roboto"/>
                <a:cs typeface="Roboto"/>
                <a:sym typeface="Roboto"/>
              </a:rPr>
              <a:t>Data transmission is the process of sending digital or analog data over a communication medium to one or more computing, network, communication or electronic devices. </a:t>
            </a:r>
            <a:endParaRPr b="0" sz="1500">
              <a:solidFill>
                <a:srgbClr val="FF9900"/>
              </a:solidFill>
              <a:latin typeface="Roboto"/>
              <a:ea typeface="Roboto"/>
              <a:cs typeface="Roboto"/>
              <a:sym typeface="Roboto"/>
            </a:endParaRPr>
          </a:p>
          <a:p>
            <a:pPr indent="0" lvl="0" marL="0" rtl="0" algn="l">
              <a:lnSpc>
                <a:spcPct val="115000"/>
              </a:lnSpc>
              <a:spcBef>
                <a:spcPts val="1200"/>
              </a:spcBef>
              <a:spcAft>
                <a:spcPts val="0"/>
              </a:spcAft>
              <a:buSzPts val="3600"/>
              <a:buNone/>
            </a:pPr>
            <a:r>
              <a:rPr b="0" lang="en" sz="1500">
                <a:solidFill>
                  <a:srgbClr val="FF9900"/>
                </a:solidFill>
                <a:latin typeface="Roboto"/>
                <a:ea typeface="Roboto"/>
                <a:cs typeface="Roboto"/>
                <a:sym typeface="Roboto"/>
              </a:rPr>
              <a:t>It enables the transfer and communication of devices in a point-to-point, point-to-multipoint and multipoint-to-multipoint environment.</a:t>
            </a:r>
            <a:endParaRPr b="0" sz="1500">
              <a:solidFill>
                <a:srgbClr val="FF9900"/>
              </a:solidFill>
              <a:latin typeface="Roboto"/>
              <a:ea typeface="Roboto"/>
              <a:cs typeface="Roboto"/>
              <a:sym typeface="Roboto"/>
            </a:endParaRPr>
          </a:p>
          <a:p>
            <a:pPr indent="0" lvl="0" marL="0" rtl="0" algn="l">
              <a:lnSpc>
                <a:spcPct val="115000"/>
              </a:lnSpc>
              <a:spcBef>
                <a:spcPts val="1200"/>
              </a:spcBef>
              <a:spcAft>
                <a:spcPts val="0"/>
              </a:spcAft>
              <a:buSzPts val="3600"/>
              <a:buNone/>
            </a:pPr>
            <a:r>
              <a:rPr b="0" lang="en" sz="1500">
                <a:solidFill>
                  <a:srgbClr val="FF9900"/>
                </a:solidFill>
                <a:latin typeface="Roboto"/>
                <a:ea typeface="Roboto"/>
                <a:cs typeface="Roboto"/>
                <a:sym typeface="Roboto"/>
              </a:rPr>
              <a:t>Data transmission is also known as digital transmission or digital communications.</a:t>
            </a:r>
            <a:endParaRPr b="0" sz="1500">
              <a:solidFill>
                <a:srgbClr val="FF9900"/>
              </a:solidFill>
              <a:latin typeface="Roboto"/>
              <a:ea typeface="Roboto"/>
              <a:cs typeface="Roboto"/>
              <a:sym typeface="Roboto"/>
            </a:endParaRPr>
          </a:p>
          <a:p>
            <a:pPr indent="0" lvl="0" marL="0" rtl="0" algn="l">
              <a:lnSpc>
                <a:spcPct val="90000"/>
              </a:lnSpc>
              <a:spcBef>
                <a:spcPts val="1200"/>
              </a:spcBef>
              <a:spcAft>
                <a:spcPts val="0"/>
              </a:spcAft>
              <a:buSzPts val="3600"/>
              <a:buNone/>
            </a:pPr>
            <a:r>
              <a:t/>
            </a:r>
            <a:endParaRPr/>
          </a:p>
        </p:txBody>
      </p:sp>
      <p:grpSp>
        <p:nvGrpSpPr>
          <p:cNvPr id="184" name="Google Shape;184;p16"/>
          <p:cNvGrpSpPr/>
          <p:nvPr/>
        </p:nvGrpSpPr>
        <p:grpSpPr>
          <a:xfrm>
            <a:off x="5666057" y="1129221"/>
            <a:ext cx="3063626" cy="2885062"/>
            <a:chOff x="5666057" y="1129221"/>
            <a:chExt cx="3063626" cy="2885062"/>
          </a:xfrm>
        </p:grpSpPr>
        <p:sp>
          <p:nvSpPr>
            <p:cNvPr id="185" name="Google Shape;185;p16"/>
            <p:cNvSpPr/>
            <p:nvPr/>
          </p:nvSpPr>
          <p:spPr>
            <a:xfrm>
              <a:off x="6277435" y="1466157"/>
              <a:ext cx="753978" cy="813530"/>
            </a:xfrm>
            <a:custGeom>
              <a:rect b="b" l="l" r="r" t="t"/>
              <a:pathLst>
                <a:path extrusionOk="0" h="1925515" w="1784563">
                  <a:moveTo>
                    <a:pt x="1784564" y="1004796"/>
                  </a:moveTo>
                  <a:lnTo>
                    <a:pt x="8243" y="0"/>
                  </a:lnTo>
                  <a:lnTo>
                    <a:pt x="0" y="920719"/>
                  </a:lnTo>
                  <a:lnTo>
                    <a:pt x="1776321" y="1925515"/>
                  </a:lnTo>
                  <a:lnTo>
                    <a:pt x="1784564" y="100479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86" name="Google Shape;186;p16"/>
            <p:cNvSpPr/>
            <p:nvPr/>
          </p:nvSpPr>
          <p:spPr>
            <a:xfrm>
              <a:off x="6470830" y="1667556"/>
              <a:ext cx="226019" cy="174477"/>
            </a:xfrm>
            <a:custGeom>
              <a:rect b="b" l="l" r="r" t="t"/>
              <a:pathLst>
                <a:path extrusionOk="0" h="412963" w="534957">
                  <a:moveTo>
                    <a:pt x="824" y="0"/>
                  </a:moveTo>
                  <a:lnTo>
                    <a:pt x="534957" y="302510"/>
                  </a:lnTo>
                  <a:lnTo>
                    <a:pt x="534133" y="412964"/>
                  </a:lnTo>
                  <a:lnTo>
                    <a:pt x="0" y="110453"/>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87" name="Google Shape;187;p16"/>
            <p:cNvSpPr/>
            <p:nvPr/>
          </p:nvSpPr>
          <p:spPr>
            <a:xfrm>
              <a:off x="6470137" y="1760803"/>
              <a:ext cx="480944" cy="319352"/>
            </a:xfrm>
            <a:custGeom>
              <a:rect b="b" l="l" r="r" t="t"/>
              <a:pathLst>
                <a:path extrusionOk="0" h="755863" w="1138329">
                  <a:moveTo>
                    <a:pt x="824" y="0"/>
                  </a:moveTo>
                  <a:lnTo>
                    <a:pt x="1138329" y="643762"/>
                  </a:lnTo>
                  <a:lnTo>
                    <a:pt x="1137505" y="755864"/>
                  </a:lnTo>
                  <a:lnTo>
                    <a:pt x="0" y="112102"/>
                  </a:lnTo>
                  <a:lnTo>
                    <a:pt x="824"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88" name="Google Shape;188;p16"/>
            <p:cNvSpPr/>
            <p:nvPr/>
          </p:nvSpPr>
          <p:spPr>
            <a:xfrm>
              <a:off x="6346401" y="1595026"/>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89" name="Google Shape;189;p16"/>
            <p:cNvSpPr/>
            <p:nvPr/>
          </p:nvSpPr>
          <p:spPr>
            <a:xfrm>
              <a:off x="7976053" y="3200753"/>
              <a:ext cx="753630" cy="813530"/>
            </a:xfrm>
            <a:custGeom>
              <a:rect b="b" l="l" r="r" t="t"/>
              <a:pathLst>
                <a:path extrusionOk="0" h="1925515" w="1783739">
                  <a:moveTo>
                    <a:pt x="1783740" y="1004796"/>
                  </a:moveTo>
                  <a:lnTo>
                    <a:pt x="8243" y="0"/>
                  </a:lnTo>
                  <a:lnTo>
                    <a:pt x="0" y="920719"/>
                  </a:lnTo>
                  <a:lnTo>
                    <a:pt x="1776321" y="1925515"/>
                  </a:lnTo>
                  <a:lnTo>
                    <a:pt x="1783740" y="1004796"/>
                  </a:lnTo>
                  <a:close/>
                </a:path>
              </a:pathLst>
            </a:custGeom>
            <a:gradFill>
              <a:gsLst>
                <a:gs pos="0">
                  <a:srgbClr val="FFFFFF">
                    <a:alpha val="29019"/>
                  </a:srgbClr>
                </a:gs>
                <a:gs pos="100000">
                  <a:srgbClr val="FFFFFF">
                    <a:alpha val="29019"/>
                  </a:srgbClr>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0" name="Google Shape;190;p16"/>
            <p:cNvSpPr/>
            <p:nvPr/>
          </p:nvSpPr>
          <p:spPr>
            <a:xfrm>
              <a:off x="8169449" y="3402152"/>
              <a:ext cx="226019" cy="174477"/>
            </a:xfrm>
            <a:custGeom>
              <a:rect b="b" l="l" r="r" t="t"/>
              <a:pathLst>
                <a:path extrusionOk="0" h="412963" w="534957">
                  <a:moveTo>
                    <a:pt x="825" y="0"/>
                  </a:moveTo>
                  <a:lnTo>
                    <a:pt x="534957" y="302510"/>
                  </a:lnTo>
                  <a:lnTo>
                    <a:pt x="534133" y="412964"/>
                  </a:lnTo>
                  <a:lnTo>
                    <a:pt x="0" y="110454"/>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1" name="Google Shape;191;p16"/>
            <p:cNvSpPr/>
            <p:nvPr/>
          </p:nvSpPr>
          <p:spPr>
            <a:xfrm>
              <a:off x="8168755" y="3495399"/>
              <a:ext cx="480944" cy="319352"/>
            </a:xfrm>
            <a:custGeom>
              <a:rect b="b" l="l" r="r" t="t"/>
              <a:pathLst>
                <a:path extrusionOk="0" h="755863" w="1138329">
                  <a:moveTo>
                    <a:pt x="825" y="0"/>
                  </a:moveTo>
                  <a:lnTo>
                    <a:pt x="1138329" y="643762"/>
                  </a:lnTo>
                  <a:lnTo>
                    <a:pt x="1137505" y="755863"/>
                  </a:lnTo>
                  <a:lnTo>
                    <a:pt x="0" y="112102"/>
                  </a:lnTo>
                  <a:lnTo>
                    <a:pt x="82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2" name="Google Shape;192;p16"/>
            <p:cNvSpPr/>
            <p:nvPr/>
          </p:nvSpPr>
          <p:spPr>
            <a:xfrm>
              <a:off x="8045020" y="3329622"/>
              <a:ext cx="85332" cy="125885"/>
            </a:xfrm>
            <a:custGeom>
              <a:rect b="b" l="l" r="r" t="t"/>
              <a:pathLst>
                <a:path extrusionOk="0" h="297952" w="20197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3" name="Google Shape;193;p16"/>
            <p:cNvSpPr/>
            <p:nvPr/>
          </p:nvSpPr>
          <p:spPr>
            <a:xfrm>
              <a:off x="7260006" y="1129221"/>
              <a:ext cx="1190345" cy="1989945"/>
            </a:xfrm>
            <a:custGeom>
              <a:rect b="b" l="l" r="r" t="t"/>
              <a:pathLst>
                <a:path extrusionOk="0" h="4709929" w="2817385">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4" name="Google Shape;194;p16"/>
            <p:cNvSpPr/>
            <p:nvPr/>
          </p:nvSpPr>
          <p:spPr>
            <a:xfrm>
              <a:off x="7088100" y="1243613"/>
              <a:ext cx="1190345" cy="1989945"/>
            </a:xfrm>
            <a:custGeom>
              <a:rect b="b" l="l" r="r" t="t"/>
              <a:pathLst>
                <a:path extrusionOk="0" h="4709929" w="2817384">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5" name="Google Shape;195;p16"/>
            <p:cNvSpPr/>
            <p:nvPr/>
          </p:nvSpPr>
          <p:spPr>
            <a:xfrm>
              <a:off x="7666552" y="1258866"/>
              <a:ext cx="609451" cy="1974273"/>
            </a:xfrm>
            <a:custGeom>
              <a:rect b="b" l="l" r="r" t="t"/>
              <a:pathLst>
                <a:path extrusionOk="0" h="4672836" w="1442487">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6" name="Google Shape;196;p16"/>
            <p:cNvSpPr/>
            <p:nvPr/>
          </p:nvSpPr>
          <p:spPr>
            <a:xfrm>
              <a:off x="6932829" y="2301564"/>
              <a:ext cx="699301" cy="1668851"/>
            </a:xfrm>
            <a:custGeom>
              <a:rect b="b" l="l" r="r" t="t"/>
              <a:pathLst>
                <a:path extrusionOk="0" h="3949944" w="1655151">
                  <a:moveTo>
                    <a:pt x="0" y="0"/>
                  </a:moveTo>
                  <a:lnTo>
                    <a:pt x="1654328" y="910828"/>
                  </a:lnTo>
                  <a:lnTo>
                    <a:pt x="1655152" y="3949944"/>
                  </a:lnTo>
                  <a:lnTo>
                    <a:pt x="824" y="3039940"/>
                  </a:lnTo>
                  <a:lnTo>
                    <a:pt x="0" y="0"/>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7" name="Google Shape;197;p16"/>
            <p:cNvSpPr/>
            <p:nvPr/>
          </p:nvSpPr>
          <p:spPr>
            <a:xfrm>
              <a:off x="7022942" y="3048577"/>
              <a:ext cx="528307" cy="750495"/>
            </a:xfrm>
            <a:custGeom>
              <a:rect b="b" l="l" r="r" t="t"/>
              <a:pathLst>
                <a:path extrusionOk="0" h="1776320" w="1250431">
                  <a:moveTo>
                    <a:pt x="0" y="0"/>
                  </a:moveTo>
                  <a:lnTo>
                    <a:pt x="1247134" y="686624"/>
                  </a:lnTo>
                  <a:lnTo>
                    <a:pt x="1250431" y="1776321"/>
                  </a:lnTo>
                  <a:lnTo>
                    <a:pt x="3297" y="1089697"/>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8" name="Google Shape;198;p16"/>
            <p:cNvSpPr/>
            <p:nvPr/>
          </p:nvSpPr>
          <p:spPr>
            <a:xfrm>
              <a:off x="7032299" y="2743533"/>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99" name="Google Shape;199;p16"/>
            <p:cNvSpPr/>
            <p:nvPr/>
          </p:nvSpPr>
          <p:spPr>
            <a:xfrm>
              <a:off x="7033339" y="2837126"/>
              <a:ext cx="243780" cy="181442"/>
            </a:xfrm>
            <a:custGeom>
              <a:rect b="b" l="l" r="r" t="t"/>
              <a:pathLst>
                <a:path extrusionOk="0" h="429449" w="576995">
                  <a:moveTo>
                    <a:pt x="0" y="0"/>
                  </a:moveTo>
                  <a:lnTo>
                    <a:pt x="576995" y="317347"/>
                  </a:lnTo>
                  <a:lnTo>
                    <a:pt x="576995" y="429449"/>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0" name="Google Shape;200;p16"/>
            <p:cNvSpPr/>
            <p:nvPr/>
          </p:nvSpPr>
          <p:spPr>
            <a:xfrm>
              <a:off x="7032993" y="2927253"/>
              <a:ext cx="462486" cy="301939"/>
            </a:xfrm>
            <a:custGeom>
              <a:rect b="b" l="l" r="r" t="t"/>
              <a:pathLst>
                <a:path extrusionOk="0" h="714649" w="1094642">
                  <a:moveTo>
                    <a:pt x="0" y="0"/>
                  </a:moveTo>
                  <a:lnTo>
                    <a:pt x="1094643" y="602548"/>
                  </a:lnTo>
                  <a:lnTo>
                    <a:pt x="1094643" y="714650"/>
                  </a:lnTo>
                  <a:lnTo>
                    <a:pt x="0" y="112102"/>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1" name="Google Shape;201;p16"/>
            <p:cNvSpPr/>
            <p:nvPr/>
          </p:nvSpPr>
          <p:spPr>
            <a:xfrm>
              <a:off x="6932829" y="2301564"/>
              <a:ext cx="699650" cy="606665"/>
            </a:xfrm>
            <a:custGeom>
              <a:rect b="b" l="l" r="r" t="t"/>
              <a:pathLst>
                <a:path extrusionOk="0" h="1435893" w="1655976">
                  <a:moveTo>
                    <a:pt x="0" y="0"/>
                  </a:moveTo>
                  <a:lnTo>
                    <a:pt x="1654328" y="910828"/>
                  </a:lnTo>
                  <a:lnTo>
                    <a:pt x="1655976" y="1435894"/>
                  </a:lnTo>
                  <a:lnTo>
                    <a:pt x="824" y="5258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2" name="Google Shape;202;p16"/>
            <p:cNvSpPr/>
            <p:nvPr/>
          </p:nvSpPr>
          <p:spPr>
            <a:xfrm>
              <a:off x="7018436" y="2419516"/>
              <a:ext cx="88806" cy="131106"/>
            </a:xfrm>
            <a:custGeom>
              <a:rect b="b" l="l" r="r" t="t"/>
              <a:pathLst>
                <a:path extrusionOk="0" h="310309" w="210191">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3" name="Google Shape;203;p16"/>
            <p:cNvSpPr/>
            <p:nvPr/>
          </p:nvSpPr>
          <p:spPr>
            <a:xfrm>
              <a:off x="7345267" y="2854458"/>
              <a:ext cx="474675" cy="451690"/>
            </a:xfrm>
            <a:custGeom>
              <a:rect b="b" l="l" r="r" t="t"/>
              <a:pathLst>
                <a:path extrusionOk="0" h="1069089" w="1123491">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4" name="Google Shape;204;p16"/>
            <p:cNvSpPr/>
            <p:nvPr/>
          </p:nvSpPr>
          <p:spPr>
            <a:xfrm>
              <a:off x="5775924" y="1647104"/>
              <a:ext cx="1036763" cy="1220992"/>
            </a:xfrm>
            <a:custGeom>
              <a:rect b="b" l="l" r="r" t="t"/>
              <a:pathLst>
                <a:path extrusionOk="0" h="2889921" w="2453878">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5" name="Google Shape;205;p16"/>
            <p:cNvSpPr/>
            <p:nvPr/>
          </p:nvSpPr>
          <p:spPr>
            <a:xfrm>
              <a:off x="5666057" y="1710540"/>
              <a:ext cx="391093" cy="372288"/>
            </a:xfrm>
            <a:custGeom>
              <a:rect b="b" l="l" r="r" t="t"/>
              <a:pathLst>
                <a:path extrusionOk="0" h="881154" w="925665">
                  <a:moveTo>
                    <a:pt x="0" y="347021"/>
                  </a:moveTo>
                  <a:lnTo>
                    <a:pt x="0" y="0"/>
                  </a:lnTo>
                  <a:lnTo>
                    <a:pt x="925665" y="534133"/>
                  </a:lnTo>
                  <a:lnTo>
                    <a:pt x="925665" y="881154"/>
                  </a:lnTo>
                  <a:lnTo>
                    <a:pt x="0" y="34702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6" name="Google Shape;206;p16"/>
            <p:cNvSpPr/>
            <p:nvPr/>
          </p:nvSpPr>
          <p:spPr>
            <a:xfrm>
              <a:off x="6316252" y="2089766"/>
              <a:ext cx="227064" cy="178308"/>
            </a:xfrm>
            <a:custGeom>
              <a:rect b="b" l="l" r="r" t="t"/>
              <a:pathLst>
                <a:path extrusionOk="0" h="422030" w="537429">
                  <a:moveTo>
                    <a:pt x="537430" y="309929"/>
                  </a:moveTo>
                  <a:lnTo>
                    <a:pt x="0" y="0"/>
                  </a:lnTo>
                  <a:lnTo>
                    <a:pt x="0" y="112102"/>
                  </a:lnTo>
                  <a:lnTo>
                    <a:pt x="537430" y="422031"/>
                  </a:lnTo>
                  <a:lnTo>
                    <a:pt x="537430" y="309929"/>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7" name="Google Shape;207;p16"/>
            <p:cNvSpPr/>
            <p:nvPr/>
          </p:nvSpPr>
          <p:spPr>
            <a:xfrm>
              <a:off x="6106568" y="2063421"/>
              <a:ext cx="437760" cy="299850"/>
            </a:xfrm>
            <a:custGeom>
              <a:rect b="b" l="l" r="r" t="t"/>
              <a:pathLst>
                <a:path extrusionOk="0" h="709704" w="1036118">
                  <a:moveTo>
                    <a:pt x="1036119" y="597602"/>
                  </a:moveTo>
                  <a:lnTo>
                    <a:pt x="0" y="0"/>
                  </a:lnTo>
                  <a:lnTo>
                    <a:pt x="0" y="112102"/>
                  </a:lnTo>
                  <a:lnTo>
                    <a:pt x="1036119" y="709704"/>
                  </a:lnTo>
                  <a:lnTo>
                    <a:pt x="1036119" y="597602"/>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8" name="Google Shape;208;p16"/>
            <p:cNvSpPr/>
            <p:nvPr/>
          </p:nvSpPr>
          <p:spPr>
            <a:xfrm>
              <a:off x="6014376" y="2104325"/>
              <a:ext cx="530396" cy="353482"/>
            </a:xfrm>
            <a:custGeom>
              <a:rect b="b" l="l" r="r" t="t"/>
              <a:pathLst>
                <a:path extrusionOk="0" h="836643" w="1255376">
                  <a:moveTo>
                    <a:pt x="1255377" y="724541"/>
                  </a:moveTo>
                  <a:lnTo>
                    <a:pt x="0" y="0"/>
                  </a:lnTo>
                  <a:lnTo>
                    <a:pt x="0" y="112102"/>
                  </a:lnTo>
                  <a:lnTo>
                    <a:pt x="1255377" y="836643"/>
                  </a:lnTo>
                  <a:lnTo>
                    <a:pt x="1255377" y="72454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9" name="Google Shape;209;p16"/>
            <p:cNvSpPr/>
            <p:nvPr/>
          </p:nvSpPr>
          <p:spPr>
            <a:xfrm>
              <a:off x="6597680" y="2248236"/>
              <a:ext cx="117711" cy="175065"/>
            </a:xfrm>
            <a:custGeom>
              <a:rect b="b" l="l" r="r" t="t"/>
              <a:pathLst>
                <a:path extrusionOk="0" h="414354" w="278606">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0" name="Google Shape;210;p16"/>
            <p:cNvSpPr/>
            <p:nvPr/>
          </p:nvSpPr>
          <p:spPr>
            <a:xfrm>
              <a:off x="6330462" y="2791205"/>
              <a:ext cx="291143" cy="396639"/>
            </a:xfrm>
            <a:custGeom>
              <a:rect b="b" l="l" r="r" t="t"/>
              <a:pathLst>
                <a:path extrusionOk="0" h="938791" w="689097">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7"/>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
              <a:t>‹#›</a:t>
            </a:fld>
            <a:endParaRPr/>
          </a:p>
        </p:txBody>
      </p:sp>
      <p:pic>
        <p:nvPicPr>
          <p:cNvPr descr="AQA Specification Reference &#10;AS Level 3.9.1.1&#10;A Level 4.9.1.1&#10;&#10;Why do we disable comments? We want to ensure these videos are always appropriate to use in the classroom. However, we value your feedback, and are happy to consider amendments due to inaccuracies. Please get in touch with us directly at: admin@craigndave.co.uk&#10;&#10;For all our support resources please visit:&#10;http://craigndave.org/&#10;http://student.craigndave.org/" id="216" name="Google Shape;216;p17" title="AQA A’Level Data transmission basics">
            <a:hlinkClick r:id="rId3"/>
          </p:cNvPr>
          <p:cNvPicPr preferRelativeResize="0"/>
          <p:nvPr/>
        </p:nvPicPr>
        <p:blipFill rotWithShape="1">
          <a:blip r:embed="rId4">
            <a:alphaModFix/>
          </a:blip>
          <a:srcRect b="0" l="0" r="0" t="0"/>
          <a:stretch/>
        </p:blipFill>
        <p:spPr>
          <a:xfrm>
            <a:off x="1321950" y="134213"/>
            <a:ext cx="6500100" cy="4875075"/>
          </a:xfrm>
          <a:prstGeom prst="rect">
            <a:avLst/>
          </a:prstGeom>
          <a:noFill/>
          <a:ln>
            <a:noFill/>
          </a:ln>
        </p:spPr>
      </p:pic>
      <p:sp>
        <p:nvSpPr>
          <p:cNvPr id="217" name="Google Shape;217;p17"/>
          <p:cNvSpPr txBox="1"/>
          <p:nvPr/>
        </p:nvSpPr>
        <p:spPr>
          <a:xfrm>
            <a:off x="104100" y="4437225"/>
            <a:ext cx="89358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Light"/>
                <a:ea typeface="Barlow Light"/>
                <a:cs typeface="Barlow Light"/>
                <a:sym typeface="Barlow Light"/>
              </a:rPr>
              <a:t>This video introduces the concepts of serial and parallel transmission, and the differences between synchronous and asynchronous transmission methods.</a:t>
            </a:r>
            <a:endParaRPr>
              <a:solidFill>
                <a:schemeClr val="dk1"/>
              </a:solidFill>
              <a:latin typeface="Barlow Light"/>
              <a:ea typeface="Barlow Light"/>
              <a:cs typeface="Barlow Light"/>
              <a:sym typeface="Barlow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ph type="title"/>
          </p:nvPr>
        </p:nvSpPr>
        <p:spPr>
          <a:xfrm>
            <a:off x="855300" y="836000"/>
            <a:ext cx="53070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Task</a:t>
            </a:r>
            <a:endParaRPr/>
          </a:p>
        </p:txBody>
      </p:sp>
      <p:sp>
        <p:nvSpPr>
          <p:cNvPr id="223" name="Google Shape;223;p18"/>
          <p:cNvSpPr txBox="1"/>
          <p:nvPr>
            <p:ph idx="1" type="body"/>
          </p:nvPr>
        </p:nvSpPr>
        <p:spPr>
          <a:xfrm>
            <a:off x="855300" y="1353948"/>
            <a:ext cx="5307000" cy="303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Research the following terms and their relationship to each other:</a:t>
            </a:r>
            <a:endParaRPr/>
          </a:p>
          <a:p>
            <a:pPr indent="-381000" lvl="0" marL="457200" rtl="0" algn="l">
              <a:spcBef>
                <a:spcPts val="0"/>
              </a:spcBef>
              <a:spcAft>
                <a:spcPts val="0"/>
              </a:spcAft>
              <a:buClr>
                <a:schemeClr val="accent2"/>
              </a:buClr>
              <a:buSzPts val="2400"/>
              <a:buChar char="╸"/>
            </a:pPr>
            <a:r>
              <a:rPr lang="en">
                <a:solidFill>
                  <a:schemeClr val="accent2"/>
                </a:solidFill>
              </a:rPr>
              <a:t>Serial</a:t>
            </a:r>
            <a:endParaRPr>
              <a:solidFill>
                <a:schemeClr val="accent2"/>
              </a:solidFill>
            </a:endParaRPr>
          </a:p>
          <a:p>
            <a:pPr indent="-381000" lvl="0" marL="457200" rtl="0" algn="l">
              <a:spcBef>
                <a:spcPts val="0"/>
              </a:spcBef>
              <a:spcAft>
                <a:spcPts val="0"/>
              </a:spcAft>
              <a:buClr>
                <a:schemeClr val="accent2"/>
              </a:buClr>
              <a:buSzPts val="2400"/>
              <a:buChar char="╸"/>
            </a:pPr>
            <a:r>
              <a:rPr lang="en">
                <a:solidFill>
                  <a:schemeClr val="accent2"/>
                </a:solidFill>
              </a:rPr>
              <a:t>Parallel</a:t>
            </a:r>
            <a:endParaRPr>
              <a:solidFill>
                <a:schemeClr val="accent2"/>
              </a:solidFill>
            </a:endParaRPr>
          </a:p>
          <a:p>
            <a:pPr indent="-381000" lvl="0" marL="457200" rtl="0" algn="l">
              <a:spcBef>
                <a:spcPts val="0"/>
              </a:spcBef>
              <a:spcAft>
                <a:spcPts val="0"/>
              </a:spcAft>
              <a:buClr>
                <a:schemeClr val="accent2"/>
              </a:buClr>
              <a:buSzPts val="2400"/>
              <a:buChar char="╸"/>
            </a:pPr>
            <a:r>
              <a:rPr lang="en">
                <a:solidFill>
                  <a:schemeClr val="accent2"/>
                </a:solidFill>
              </a:rPr>
              <a:t>Synchronous</a:t>
            </a:r>
            <a:endParaRPr>
              <a:solidFill>
                <a:schemeClr val="accent2"/>
              </a:solidFill>
            </a:endParaRPr>
          </a:p>
          <a:p>
            <a:pPr indent="-381000" lvl="0" marL="457200" rtl="0" algn="l">
              <a:spcBef>
                <a:spcPts val="0"/>
              </a:spcBef>
              <a:spcAft>
                <a:spcPts val="0"/>
              </a:spcAft>
              <a:buClr>
                <a:schemeClr val="accent2"/>
              </a:buClr>
              <a:buSzPts val="2400"/>
              <a:buChar char="╸"/>
            </a:pPr>
            <a:r>
              <a:rPr lang="en">
                <a:solidFill>
                  <a:schemeClr val="accent2"/>
                </a:solidFill>
              </a:rPr>
              <a:t>Asynchronous</a:t>
            </a:r>
            <a:endParaRPr>
              <a:solidFill>
                <a:schemeClr val="accent2"/>
              </a:solidFill>
            </a:endParaRPr>
          </a:p>
        </p:txBody>
      </p:sp>
      <p:sp>
        <p:nvSpPr>
          <p:cNvPr id="224" name="Google Shape;224;p18"/>
          <p:cNvSpPr txBox="1"/>
          <p:nvPr>
            <p:ph idx="12" type="sldNum"/>
          </p:nvPr>
        </p:nvSpPr>
        <p:spPr>
          <a:xfrm>
            <a:off x="8693400" y="4749850"/>
            <a:ext cx="450600" cy="3471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9"/>
          <p:cNvSpPr txBox="1"/>
          <p:nvPr>
            <p:ph type="title"/>
          </p:nvPr>
        </p:nvSpPr>
        <p:spPr>
          <a:xfrm>
            <a:off x="855300" y="836000"/>
            <a:ext cx="5307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lang="en"/>
              <a:t>Communication Methods</a:t>
            </a:r>
            <a:endParaRPr/>
          </a:p>
        </p:txBody>
      </p:sp>
      <p:sp>
        <p:nvSpPr>
          <p:cNvPr id="230" name="Google Shape;230;p19"/>
          <p:cNvSpPr txBox="1"/>
          <p:nvPr>
            <p:ph idx="1" type="body"/>
          </p:nvPr>
        </p:nvSpPr>
        <p:spPr>
          <a:xfrm>
            <a:off x="855300" y="1353950"/>
            <a:ext cx="5706900" cy="33342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Char char="╸"/>
            </a:pPr>
            <a:r>
              <a:rPr lang="en"/>
              <a:t>Serial Transmission</a:t>
            </a:r>
            <a:endParaRPr/>
          </a:p>
          <a:p>
            <a:pPr indent="-336550" lvl="1" marL="914400" rtl="0" algn="l">
              <a:lnSpc>
                <a:spcPct val="100000"/>
              </a:lnSpc>
              <a:spcBef>
                <a:spcPts val="0"/>
              </a:spcBef>
              <a:spcAft>
                <a:spcPts val="0"/>
              </a:spcAft>
              <a:buClr>
                <a:srgbClr val="FF9900"/>
              </a:buClr>
              <a:buSzPts val="1700"/>
              <a:buChar char="‧"/>
            </a:pPr>
            <a:r>
              <a:rPr lang="en" sz="1704">
                <a:solidFill>
                  <a:srgbClr val="FF9900"/>
                </a:solidFill>
                <a:latin typeface="Arial"/>
                <a:ea typeface="Arial"/>
                <a:cs typeface="Arial"/>
                <a:sym typeface="Arial"/>
              </a:rPr>
              <a:t>Sends and receives data one bit at a time in sequence</a:t>
            </a:r>
            <a:endParaRPr sz="1704">
              <a:solidFill>
                <a:srgbClr val="FF9900"/>
              </a:solidFill>
              <a:latin typeface="Arial"/>
              <a:ea typeface="Arial"/>
              <a:cs typeface="Arial"/>
              <a:sym typeface="Arial"/>
            </a:endParaRPr>
          </a:p>
          <a:p>
            <a:pPr indent="-336867" lvl="1" marL="914400" rtl="0" algn="l">
              <a:lnSpc>
                <a:spcPct val="100000"/>
              </a:lnSpc>
              <a:spcBef>
                <a:spcPts val="481"/>
              </a:spcBef>
              <a:spcAft>
                <a:spcPts val="0"/>
              </a:spcAft>
              <a:buClr>
                <a:srgbClr val="FF9900"/>
              </a:buClr>
              <a:buSzPts val="1705"/>
              <a:buFont typeface="Arial"/>
              <a:buChar char="‧"/>
            </a:pPr>
            <a:r>
              <a:rPr lang="en" sz="1704">
                <a:solidFill>
                  <a:srgbClr val="FF9900"/>
                </a:solidFill>
                <a:latin typeface="Arial"/>
                <a:ea typeface="Arial"/>
                <a:cs typeface="Arial"/>
                <a:sym typeface="Arial"/>
              </a:rPr>
              <a:t>Serial connections are used to connect most of the peripherals to the computer, e.g. mouse and keyboard.</a:t>
            </a:r>
            <a:endParaRPr sz="1704">
              <a:solidFill>
                <a:srgbClr val="FF9900"/>
              </a:solidFill>
              <a:latin typeface="Arial"/>
              <a:ea typeface="Arial"/>
              <a:cs typeface="Arial"/>
              <a:sym typeface="Arial"/>
            </a:endParaRPr>
          </a:p>
          <a:p>
            <a:pPr indent="-336867" lvl="1" marL="914400" marR="0" rtl="0" algn="l">
              <a:lnSpc>
                <a:spcPct val="100000"/>
              </a:lnSpc>
              <a:spcBef>
                <a:spcPts val="481"/>
              </a:spcBef>
              <a:spcAft>
                <a:spcPts val="0"/>
              </a:spcAft>
              <a:buClr>
                <a:srgbClr val="FF9900"/>
              </a:buClr>
              <a:buSzPts val="1705"/>
              <a:buFont typeface="Arial"/>
              <a:buChar char="‧"/>
            </a:pPr>
            <a:r>
              <a:rPr lang="en" sz="1704">
                <a:solidFill>
                  <a:srgbClr val="FF9900"/>
                </a:solidFill>
                <a:latin typeface="Arial"/>
                <a:ea typeface="Arial"/>
                <a:cs typeface="Arial"/>
                <a:sym typeface="Arial"/>
              </a:rPr>
              <a:t>Serial cables connect computers together to form a network.</a:t>
            </a:r>
            <a:endParaRPr sz="1704">
              <a:solidFill>
                <a:srgbClr val="FF9900"/>
              </a:solidFill>
              <a:latin typeface="Arial"/>
              <a:ea typeface="Arial"/>
              <a:cs typeface="Arial"/>
              <a:sym typeface="Arial"/>
            </a:endParaRPr>
          </a:p>
          <a:p>
            <a:pPr indent="-292417" lvl="1" marL="914400" rtl="0" algn="l">
              <a:lnSpc>
                <a:spcPct val="100000"/>
              </a:lnSpc>
              <a:spcBef>
                <a:spcPts val="481"/>
              </a:spcBef>
              <a:spcAft>
                <a:spcPts val="0"/>
              </a:spcAft>
              <a:buClr>
                <a:srgbClr val="FF9900"/>
              </a:buClr>
              <a:buSzPts val="1005"/>
              <a:buFont typeface="Arial"/>
              <a:buChar char="‧"/>
            </a:pPr>
            <a:r>
              <a:rPr lang="en" sz="1704">
                <a:solidFill>
                  <a:srgbClr val="FF9900"/>
                </a:solidFill>
                <a:latin typeface="Arial"/>
                <a:ea typeface="Arial"/>
                <a:cs typeface="Arial"/>
                <a:sym typeface="Arial"/>
              </a:rPr>
              <a:t>Speed of transmission depends on the cabling. USB is high speed, serial network cables can reach speeds of 1Gbps.</a:t>
            </a:r>
            <a:endParaRPr sz="1005">
              <a:solidFill>
                <a:srgbClr val="FF9900"/>
              </a:solidFill>
              <a:latin typeface="Arial"/>
              <a:ea typeface="Arial"/>
              <a:cs typeface="Arial"/>
              <a:sym typeface="Arial"/>
            </a:endParaRPr>
          </a:p>
          <a:p>
            <a:pPr indent="0" lvl="0" marL="0" rtl="0" algn="l">
              <a:lnSpc>
                <a:spcPct val="115000"/>
              </a:lnSpc>
              <a:spcBef>
                <a:spcPts val="0"/>
              </a:spcBef>
              <a:spcAft>
                <a:spcPts val="0"/>
              </a:spcAft>
              <a:buSzPts val="2400"/>
              <a:buNone/>
            </a:pPr>
            <a:r>
              <a:t/>
            </a:r>
            <a:endParaRPr/>
          </a:p>
          <a:p>
            <a:pPr indent="0" lvl="0" marL="0" rtl="0" algn="l">
              <a:lnSpc>
                <a:spcPct val="115000"/>
              </a:lnSpc>
              <a:spcBef>
                <a:spcPts val="800"/>
              </a:spcBef>
              <a:spcAft>
                <a:spcPts val="800"/>
              </a:spcAft>
              <a:buSzPts val="2400"/>
              <a:buNone/>
            </a:pPr>
            <a:r>
              <a:t/>
            </a:r>
            <a:endParaRPr/>
          </a:p>
        </p:txBody>
      </p:sp>
      <p:sp>
        <p:nvSpPr>
          <p:cNvPr id="231" name="Google Shape;231;p19"/>
          <p:cNvSpPr txBox="1"/>
          <p:nvPr>
            <p:ph idx="12" type="sldNum"/>
          </p:nvPr>
        </p:nvSpPr>
        <p:spPr>
          <a:xfrm>
            <a:off x="8693400" y="4749850"/>
            <a:ext cx="450600" cy="347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232" name="Google Shape;232;p19"/>
          <p:cNvGrpSpPr/>
          <p:nvPr/>
        </p:nvGrpSpPr>
        <p:grpSpPr>
          <a:xfrm>
            <a:off x="6123875" y="728477"/>
            <a:ext cx="2715746" cy="3830730"/>
            <a:chOff x="6123875" y="728477"/>
            <a:chExt cx="2715746" cy="3830730"/>
          </a:xfrm>
        </p:grpSpPr>
        <p:sp>
          <p:nvSpPr>
            <p:cNvPr id="233" name="Google Shape;233;p19"/>
            <p:cNvSpPr/>
            <p:nvPr/>
          </p:nvSpPr>
          <p:spPr>
            <a:xfrm>
              <a:off x="7623440" y="1879668"/>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4" name="Google Shape;234;p19"/>
            <p:cNvSpPr/>
            <p:nvPr/>
          </p:nvSpPr>
          <p:spPr>
            <a:xfrm>
              <a:off x="7882311" y="728477"/>
              <a:ext cx="691063" cy="1048489"/>
            </a:xfrm>
            <a:custGeom>
              <a:rect b="b" l="l" r="r" t="t"/>
              <a:pathLst>
                <a:path extrusionOk="0" h="1872301" w="1234041">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5" name="Google Shape;235;p19"/>
            <p:cNvSpPr/>
            <p:nvPr/>
          </p:nvSpPr>
          <p:spPr>
            <a:xfrm>
              <a:off x="7475329" y="1990661"/>
              <a:ext cx="1216181" cy="1240618"/>
            </a:xfrm>
            <a:custGeom>
              <a:rect b="b" l="l" r="r" t="t"/>
              <a:pathLst>
                <a:path extrusionOk="0" h="2215389" w="2171751">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6" name="Google Shape;236;p19"/>
            <p:cNvSpPr/>
            <p:nvPr/>
          </p:nvSpPr>
          <p:spPr>
            <a:xfrm>
              <a:off x="7734201" y="839469"/>
              <a:ext cx="691063" cy="1048489"/>
            </a:xfrm>
            <a:custGeom>
              <a:rect b="b" l="l" r="r" t="t"/>
              <a:pathLst>
                <a:path extrusionOk="0" h="1872301" w="1234041">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29019"/>
                  </a:srgbClr>
                </a:gs>
                <a:gs pos="100000">
                  <a:srgbClr val="FFFFFF">
                    <a:alpha val="29019"/>
                  </a:srgbClr>
                </a:gs>
              </a:gsLst>
              <a:lin ang="6600474"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7" name="Google Shape;237;p19"/>
            <p:cNvSpPr/>
            <p:nvPr/>
          </p:nvSpPr>
          <p:spPr>
            <a:xfrm>
              <a:off x="6123875" y="1800332"/>
              <a:ext cx="693296" cy="760288"/>
            </a:xfrm>
            <a:custGeom>
              <a:rect b="b" l="l" r="r" t="t"/>
              <a:pathLst>
                <a:path extrusionOk="0" h="1357658" w="1238028">
                  <a:moveTo>
                    <a:pt x="1237364" y="713683"/>
                  </a:moveTo>
                  <a:lnTo>
                    <a:pt x="0" y="0"/>
                  </a:lnTo>
                  <a:lnTo>
                    <a:pt x="0" y="643975"/>
                  </a:lnTo>
                  <a:lnTo>
                    <a:pt x="1238028" y="1357658"/>
                  </a:lnTo>
                  <a:lnTo>
                    <a:pt x="1237364" y="713683"/>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8" name="Google Shape;238;p19"/>
            <p:cNvSpPr/>
            <p:nvPr/>
          </p:nvSpPr>
          <p:spPr>
            <a:xfrm>
              <a:off x="6185340" y="1920927"/>
              <a:ext cx="78893" cy="116774"/>
            </a:xfrm>
            <a:custGeom>
              <a:rect b="b" l="l" r="r" t="t"/>
              <a:pathLst>
                <a:path extrusionOk="0" h="208525" w="140881">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9" name="Google Shape;239;p19"/>
            <p:cNvSpPr/>
            <p:nvPr/>
          </p:nvSpPr>
          <p:spPr>
            <a:xfrm>
              <a:off x="6299385" y="1990500"/>
              <a:ext cx="226633" cy="181056"/>
            </a:xfrm>
            <a:custGeom>
              <a:rect b="b" l="l" r="r" t="t"/>
              <a:pathLst>
                <a:path extrusionOk="0" h="323315" w="404701">
                  <a:moveTo>
                    <a:pt x="0" y="0"/>
                  </a:moveTo>
                  <a:lnTo>
                    <a:pt x="404702" y="233026"/>
                  </a:lnTo>
                  <a:lnTo>
                    <a:pt x="404702" y="323315"/>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0" name="Google Shape;240;p19"/>
            <p:cNvSpPr/>
            <p:nvPr/>
          </p:nvSpPr>
          <p:spPr>
            <a:xfrm>
              <a:off x="6300496" y="2091873"/>
              <a:ext cx="443962" cy="306718"/>
            </a:xfrm>
            <a:custGeom>
              <a:rect b="b" l="l" r="r" t="t"/>
              <a:pathLst>
                <a:path extrusionOk="0" h="547710" w="792790">
                  <a:moveTo>
                    <a:pt x="0" y="0"/>
                  </a:moveTo>
                  <a:lnTo>
                    <a:pt x="792790" y="457421"/>
                  </a:lnTo>
                  <a:lnTo>
                    <a:pt x="792790" y="547711"/>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1" name="Google Shape;241;p19"/>
            <p:cNvSpPr/>
            <p:nvPr/>
          </p:nvSpPr>
          <p:spPr>
            <a:xfrm>
              <a:off x="7901935" y="2559893"/>
              <a:ext cx="696273" cy="1899420"/>
            </a:xfrm>
            <a:custGeom>
              <a:rect b="b" l="l" r="r" t="t"/>
              <a:pathLst>
                <a:path extrusionOk="0" h="3391822" w="1243344">
                  <a:moveTo>
                    <a:pt x="0" y="0"/>
                  </a:moveTo>
                  <a:lnTo>
                    <a:pt x="1243345" y="717003"/>
                  </a:lnTo>
                  <a:lnTo>
                    <a:pt x="1243345" y="3391822"/>
                  </a:lnTo>
                  <a:lnTo>
                    <a:pt x="0" y="2675483"/>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2" name="Google Shape;242;p19"/>
            <p:cNvSpPr/>
            <p:nvPr/>
          </p:nvSpPr>
          <p:spPr>
            <a:xfrm>
              <a:off x="7786040" y="2659787"/>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3" name="Google Shape;243;p19"/>
            <p:cNvSpPr/>
            <p:nvPr/>
          </p:nvSpPr>
          <p:spPr>
            <a:xfrm>
              <a:off x="7853059" y="3604335"/>
              <a:ext cx="559325" cy="372894"/>
            </a:xfrm>
            <a:custGeom>
              <a:rect b="b" l="l" r="r" t="t"/>
              <a:pathLst>
                <a:path extrusionOk="0" h="665883" w="998795">
                  <a:moveTo>
                    <a:pt x="0" y="0"/>
                  </a:moveTo>
                  <a:lnTo>
                    <a:pt x="998796" y="575594"/>
                  </a:lnTo>
                  <a:lnTo>
                    <a:pt x="998796" y="665883"/>
                  </a:lnTo>
                  <a:lnTo>
                    <a:pt x="0" y="90290"/>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4" name="Google Shape;244;p19"/>
            <p:cNvSpPr/>
            <p:nvPr/>
          </p:nvSpPr>
          <p:spPr>
            <a:xfrm>
              <a:off x="7892308" y="3724948"/>
              <a:ext cx="481176" cy="327909"/>
            </a:xfrm>
            <a:custGeom>
              <a:rect b="b" l="l" r="r" t="t"/>
              <a:pathLst>
                <a:path extrusionOk="0" h="585552" w="859243">
                  <a:moveTo>
                    <a:pt x="0" y="0"/>
                  </a:moveTo>
                  <a:lnTo>
                    <a:pt x="859243" y="495263"/>
                  </a:lnTo>
                  <a:lnTo>
                    <a:pt x="859243" y="585552"/>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5" name="Google Shape;245;p19"/>
            <p:cNvSpPr/>
            <p:nvPr/>
          </p:nvSpPr>
          <p:spPr>
            <a:xfrm>
              <a:off x="7978582" y="3158025"/>
              <a:ext cx="310364" cy="465707"/>
            </a:xfrm>
            <a:custGeom>
              <a:rect b="b" l="l" r="r" t="t"/>
              <a:pathLst>
                <a:path extrusionOk="0" h="831619" w="554222">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6" name="Google Shape;246;p19"/>
            <p:cNvSpPr/>
            <p:nvPr/>
          </p:nvSpPr>
          <p:spPr>
            <a:xfrm>
              <a:off x="7039195" y="1360060"/>
              <a:ext cx="696273" cy="1899420"/>
            </a:xfrm>
            <a:custGeom>
              <a:rect b="b" l="l" r="r" t="t"/>
              <a:pathLst>
                <a:path extrusionOk="0" h="3391821" w="1243344">
                  <a:moveTo>
                    <a:pt x="0" y="0"/>
                  </a:moveTo>
                  <a:lnTo>
                    <a:pt x="1243345" y="717003"/>
                  </a:lnTo>
                  <a:lnTo>
                    <a:pt x="1243345" y="3391822"/>
                  </a:lnTo>
                  <a:lnTo>
                    <a:pt x="0" y="2674819"/>
                  </a:lnTo>
                  <a:lnTo>
                    <a:pt x="0" y="0"/>
                  </a:lnTo>
                  <a:close/>
                </a:path>
              </a:pathLst>
            </a:custGeom>
            <a:solidFill>
              <a:srgbClr val="FFFFFF">
                <a:alpha val="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7" name="Google Shape;247;p19"/>
            <p:cNvSpPr/>
            <p:nvPr/>
          </p:nvSpPr>
          <p:spPr>
            <a:xfrm>
              <a:off x="6923299" y="1461064"/>
              <a:ext cx="696645" cy="1899420"/>
            </a:xfrm>
            <a:custGeom>
              <a:rect b="b" l="l" r="r" t="t"/>
              <a:pathLst>
                <a:path extrusionOk="0" h="3391822" w="1244009">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019"/>
                  </a:srgbClr>
                </a:gs>
                <a:gs pos="100000">
                  <a:srgbClr val="FFFFFF">
                    <a:alpha val="29019"/>
                  </a:srgbClr>
                </a:gs>
              </a:gsLst>
              <a:lin ang="54007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8" name="Google Shape;248;p19"/>
            <p:cNvSpPr/>
            <p:nvPr/>
          </p:nvSpPr>
          <p:spPr>
            <a:xfrm>
              <a:off x="6990319" y="2404133"/>
              <a:ext cx="559325" cy="372894"/>
            </a:xfrm>
            <a:custGeom>
              <a:rect b="b" l="l" r="r" t="t"/>
              <a:pathLst>
                <a:path extrusionOk="0" h="665883" w="998795">
                  <a:moveTo>
                    <a:pt x="0" y="0"/>
                  </a:moveTo>
                  <a:lnTo>
                    <a:pt x="998796" y="575594"/>
                  </a:lnTo>
                  <a:lnTo>
                    <a:pt x="998796" y="665883"/>
                  </a:lnTo>
                  <a:lnTo>
                    <a:pt x="0" y="90289"/>
                  </a:lnTo>
                  <a:lnTo>
                    <a:pt x="0"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9" name="Google Shape;249;p19"/>
            <p:cNvSpPr/>
            <p:nvPr/>
          </p:nvSpPr>
          <p:spPr>
            <a:xfrm>
              <a:off x="7028827" y="2525115"/>
              <a:ext cx="481176" cy="327909"/>
            </a:xfrm>
            <a:custGeom>
              <a:rect b="b" l="l" r="r" t="t"/>
              <a:pathLst>
                <a:path extrusionOk="0" h="585552" w="859243">
                  <a:moveTo>
                    <a:pt x="665" y="0"/>
                  </a:moveTo>
                  <a:lnTo>
                    <a:pt x="859243" y="495263"/>
                  </a:lnTo>
                  <a:lnTo>
                    <a:pt x="859243" y="585552"/>
                  </a:lnTo>
                  <a:lnTo>
                    <a:pt x="0" y="90289"/>
                  </a:lnTo>
                  <a:lnTo>
                    <a:pt x="665" y="0"/>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0" name="Google Shape;250;p19"/>
            <p:cNvSpPr/>
            <p:nvPr/>
          </p:nvSpPr>
          <p:spPr>
            <a:xfrm>
              <a:off x="7115842" y="1958193"/>
              <a:ext cx="310364" cy="465707"/>
            </a:xfrm>
            <a:custGeom>
              <a:rect b="b" l="l" r="r" t="t"/>
              <a:pathLst>
                <a:path extrusionOk="0" h="831619" w="554222">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1" name="Google Shape;251;p19"/>
            <p:cNvSpPr/>
            <p:nvPr/>
          </p:nvSpPr>
          <p:spPr>
            <a:xfrm>
              <a:off x="6322712" y="2474799"/>
              <a:ext cx="1107859" cy="1303458"/>
            </a:xfrm>
            <a:custGeom>
              <a:rect b="b" l="l" r="r" t="t"/>
              <a:pathLst>
                <a:path extrusionOk="0" h="2327603" w="197832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2" name="Google Shape;252;p19"/>
            <p:cNvSpPr/>
            <p:nvPr/>
          </p:nvSpPr>
          <p:spPr>
            <a:xfrm>
              <a:off x="6205335" y="2542874"/>
              <a:ext cx="417912" cy="397432"/>
            </a:xfrm>
            <a:custGeom>
              <a:rect b="b" l="l" r="r" t="t"/>
              <a:pathLst>
                <a:path extrusionOk="0" h="709700" w="746272">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3" name="Google Shape;253;p19"/>
            <p:cNvSpPr/>
            <p:nvPr/>
          </p:nvSpPr>
          <p:spPr>
            <a:xfrm>
              <a:off x="6899971" y="2947628"/>
              <a:ext cx="242635" cy="190351"/>
            </a:xfrm>
            <a:custGeom>
              <a:rect b="b" l="l" r="r" t="t"/>
              <a:pathLst>
                <a:path extrusionOk="0" h="339912" w="433276">
                  <a:moveTo>
                    <a:pt x="433277" y="249623"/>
                  </a:moveTo>
                  <a:lnTo>
                    <a:pt x="0" y="0"/>
                  </a:lnTo>
                  <a:lnTo>
                    <a:pt x="0" y="90290"/>
                  </a:lnTo>
                  <a:lnTo>
                    <a:pt x="433277" y="339913"/>
                  </a:lnTo>
                  <a:lnTo>
                    <a:pt x="433277" y="249623"/>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4" name="Google Shape;254;p19"/>
            <p:cNvSpPr/>
            <p:nvPr/>
          </p:nvSpPr>
          <p:spPr>
            <a:xfrm>
              <a:off x="6675955" y="2919510"/>
              <a:ext cx="467779" cy="320102"/>
            </a:xfrm>
            <a:custGeom>
              <a:rect b="b" l="l" r="r" t="t"/>
              <a:pathLst>
                <a:path extrusionOk="0" h="571610" w="835320">
                  <a:moveTo>
                    <a:pt x="835320" y="481321"/>
                  </a:moveTo>
                  <a:lnTo>
                    <a:pt x="0" y="0"/>
                  </a:lnTo>
                  <a:lnTo>
                    <a:pt x="0" y="90289"/>
                  </a:lnTo>
                  <a:lnTo>
                    <a:pt x="835320" y="571611"/>
                  </a:lnTo>
                  <a:lnTo>
                    <a:pt x="835320" y="48132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5" name="Google Shape;255;p19"/>
            <p:cNvSpPr/>
            <p:nvPr/>
          </p:nvSpPr>
          <p:spPr>
            <a:xfrm>
              <a:off x="6577832" y="2963167"/>
              <a:ext cx="566768" cy="377355"/>
            </a:xfrm>
            <a:custGeom>
              <a:rect b="b" l="l" r="r" t="t"/>
              <a:pathLst>
                <a:path extrusionOk="0" h="673849" w="1012086">
                  <a:moveTo>
                    <a:pt x="1011422" y="583561"/>
                  </a:moveTo>
                  <a:lnTo>
                    <a:pt x="0" y="0"/>
                  </a:lnTo>
                  <a:lnTo>
                    <a:pt x="0" y="90289"/>
                  </a:lnTo>
                  <a:lnTo>
                    <a:pt x="1012087" y="673850"/>
                  </a:lnTo>
                  <a:lnTo>
                    <a:pt x="1011422" y="583561"/>
                  </a:lnTo>
                  <a:close/>
                </a:path>
              </a:pathLst>
            </a:custGeom>
            <a:solidFill>
              <a:srgbClr val="FFFFFF">
                <a:alpha val="29019"/>
              </a:srgbClr>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6" name="Google Shape;256;p19"/>
            <p:cNvSpPr/>
            <p:nvPr/>
          </p:nvSpPr>
          <p:spPr>
            <a:xfrm>
              <a:off x="7201001" y="3116765"/>
              <a:ext cx="125787" cy="186889"/>
            </a:xfrm>
            <a:custGeom>
              <a:rect b="b" l="l" r="r" t="t"/>
              <a:pathLst>
                <a:path extrusionOk="0" h="333730" w="224619">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7" name="Google Shape;257;p19"/>
            <p:cNvSpPr/>
            <p:nvPr/>
          </p:nvSpPr>
          <p:spPr>
            <a:xfrm>
              <a:off x="6406025" y="1383203"/>
              <a:ext cx="311109" cy="423419"/>
            </a:xfrm>
            <a:custGeom>
              <a:rect b="b" l="l" r="r" t="t"/>
              <a:pathLst>
                <a:path extrusionOk="0" h="756106" w="555551">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019"/>
                  </a:srgbClr>
                </a:gs>
                <a:gs pos="100000">
                  <a:srgbClr val="FFFFFF">
                    <a:alpha val="29019"/>
                  </a:srgbClr>
                </a:gs>
              </a:gsLst>
              <a:lin ang="10801400"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1000"/>
                                        <p:tgtEl>
                                          <p:spTgt spid="2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1000"/>
                                        <p:tgtEl>
                                          <p:spTgt spid="2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animEffect filter="fade" transition="in">
                                      <p:cBhvr>
                                        <p:cTn dur="1000"/>
                                        <p:tgtEl>
                                          <p:spTgt spid="2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animEffect filter="fade" transition="in">
                                      <p:cBhvr>
                                        <p:cTn dur="1000"/>
                                        <p:tgtEl>
                                          <p:spTgt spid="2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animEffect filter="fade" transition="in">
                                      <p:cBhvr>
                                        <p:cTn dur="1000"/>
                                        <p:tgtEl>
                                          <p:spTgt spid="2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animEffect filter="fade" transition="in">
                                      <p:cBhvr>
                                        <p:cTn dur="1000"/>
                                        <p:tgtEl>
                                          <p:spTgt spid="23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6" st="6"/>
                                            </p:txEl>
                                          </p:spTgt>
                                        </p:tgtEl>
                                        <p:attrNameLst>
                                          <p:attrName>style.visibility</p:attrName>
                                        </p:attrNameLst>
                                      </p:cBhvr>
                                      <p:to>
                                        <p:strVal val="visible"/>
                                      </p:to>
                                    </p:set>
                                    <p:animEffect filter="fade" transition="in">
                                      <p:cBhvr>
                                        <p:cTn dur="1000"/>
                                        <p:tgtEl>
                                          <p:spTgt spid="23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essala template">
  <a:themeElements>
    <a:clrScheme name="Custom 347">
      <a:dk1>
        <a:srgbClr val="FFFFFF"/>
      </a:dk1>
      <a:lt1>
        <a:srgbClr val="0E0918"/>
      </a:lt1>
      <a:dk2>
        <a:srgbClr val="D1C8DA"/>
      </a:dk2>
      <a:lt2>
        <a:srgbClr val="8870A0"/>
      </a:lt2>
      <a:accent1>
        <a:srgbClr val="FF9E44"/>
      </a:accent1>
      <a:accent2>
        <a:srgbClr val="FF4093"/>
      </a:accent2>
      <a:accent3>
        <a:srgbClr val="C06EE2"/>
      </a:accent3>
      <a:accent4>
        <a:srgbClr val="5AA5DA"/>
      </a:accent4>
      <a:accent5>
        <a:srgbClr val="572D7E"/>
      </a:accent5>
      <a:accent6>
        <a:srgbClr val="0E091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16" ma:contentTypeDescription="Create a new document." ma:contentTypeScope="" ma:versionID="ec54585cf92dd6982308d124fd5b9dee">
  <xsd:schema xmlns:xsd="http://www.w3.org/2001/XMLSchema" xmlns:xs="http://www.w3.org/2001/XMLSchema" xmlns:p="http://schemas.microsoft.com/office/2006/metadata/properties" xmlns:ns2="506ac514-9468-4ce6-abae-8e7a4c758df2" xmlns:ns3="70888afb-978a-47fe-a38c-33c273623691" targetNamespace="http://schemas.microsoft.com/office/2006/metadata/properties" ma:root="true" ma:fieldsID="714f961642457c784f84d90ad25ddd92" ns2:_="" ns3:_="">
    <xsd:import namespace="506ac514-9468-4ce6-abae-8e7a4c758df2"/>
    <xsd:import namespace="70888afb-978a-47fe-a38c-33c273623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c9dc24d-f3fe-46e4-aaea-1685f95ea3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888afb-978a-47fe-a38c-33c2736236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e55939-b32e-4bb4-938e-37e949c5a9cb}" ma:internalName="TaxCatchAll" ma:showField="CatchAllData" ma:web="70888afb-978a-47fe-a38c-33c2736236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6ac514-9468-4ce6-abae-8e7a4c758df2">
      <Terms xmlns="http://schemas.microsoft.com/office/infopath/2007/PartnerControls"/>
    </lcf76f155ced4ddcb4097134ff3c332f>
    <TaxCatchAll xmlns="70888afb-978a-47fe-a38c-33c273623691" xsi:nil="true"/>
  </documentManagement>
</p:properties>
</file>

<file path=customXml/itemProps1.xml><?xml version="1.0" encoding="utf-8"?>
<ds:datastoreItem xmlns:ds="http://schemas.openxmlformats.org/officeDocument/2006/customXml" ds:itemID="{86DA61E9-FEE5-4E1E-85D0-EC09B47C2DA5}"/>
</file>

<file path=customXml/itemProps2.xml><?xml version="1.0" encoding="utf-8"?>
<ds:datastoreItem xmlns:ds="http://schemas.openxmlformats.org/officeDocument/2006/customXml" ds:itemID="{68D147A3-3861-41A1-8983-015F6898AB4F}"/>
</file>

<file path=customXml/itemProps3.xml><?xml version="1.0" encoding="utf-8"?>
<ds:datastoreItem xmlns:ds="http://schemas.openxmlformats.org/officeDocument/2006/customXml" ds:itemID="{4CF7678E-FAF2-439F-B66F-8F11FFD240D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