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306" r:id="rId5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BC4538-AEEC-4361-BDE0-5759109D55F7}" v="1" dt="2023-01-18T10:28:06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967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 Martin St Valery" userId="e66f5099-52e1-4225-a093-064994ea9c95" providerId="ADAL" clId="{3DBC4538-AEEC-4361-BDE0-5759109D55F7}"/>
    <pc:docChg chg="custSel modSld">
      <pc:chgData name="Luci Martin St Valery" userId="e66f5099-52e1-4225-a093-064994ea9c95" providerId="ADAL" clId="{3DBC4538-AEEC-4361-BDE0-5759109D55F7}" dt="2023-01-18T10:32:50.107" v="291" actId="1076"/>
      <pc:docMkLst>
        <pc:docMk/>
      </pc:docMkLst>
      <pc:sldChg chg="addSp modSp mod">
        <pc:chgData name="Luci Martin St Valery" userId="e66f5099-52e1-4225-a093-064994ea9c95" providerId="ADAL" clId="{3DBC4538-AEEC-4361-BDE0-5759109D55F7}" dt="2023-01-18T10:32:50.107" v="291" actId="1076"/>
        <pc:sldMkLst>
          <pc:docMk/>
          <pc:sldMk cId="114769864" sldId="306"/>
        </pc:sldMkLst>
        <pc:spChg chg="add mod">
          <ac:chgData name="Luci Martin St Valery" userId="e66f5099-52e1-4225-a093-064994ea9c95" providerId="ADAL" clId="{3DBC4538-AEEC-4361-BDE0-5759109D55F7}" dt="2023-01-18T10:32:50.107" v="291" actId="1076"/>
          <ac:spMkLst>
            <pc:docMk/>
            <pc:sldMk cId="114769864" sldId="306"/>
            <ac:spMk id="2" creationId="{32C0B247-4911-ED8B-075B-4150F340100F}"/>
          </ac:spMkLst>
        </pc:spChg>
        <pc:picChg chg="mod">
          <ac:chgData name="Luci Martin St Valery" userId="e66f5099-52e1-4225-a093-064994ea9c95" providerId="ADAL" clId="{3DBC4538-AEEC-4361-BDE0-5759109D55F7}" dt="2023-01-18T10:27:49.964" v="0" actId="14100"/>
          <ac:picMkLst>
            <pc:docMk/>
            <pc:sldMk cId="114769864" sldId="306"/>
            <ac:picMk id="8" creationId="{0AF5D34E-7C38-7B62-7DAC-88DA2A2B170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86346-59A2-4282-9A64-05524C79D8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1D54C-AFC8-47F5-B030-A8ED60D088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6B27D-C1ED-4C55-9062-2279210E96ED}" type="datetime1">
              <a:rPr lang="en-GB" smtClean="0"/>
              <a:t>18/01/2023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D8396-DC49-433C-84C0-BD573781E5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A06B3-9442-49D9-BE03-080DCCEA19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AD26-F754-4E27-9D95-B069583AB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1EAF8-BEF3-4EDD-99CF-6435314FE1C9}" type="datetime1">
              <a:rPr lang="en-GB" smtClean="0"/>
              <a:pPr/>
              <a:t>18/01/2023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7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AF5D34E-7C38-7B62-7DAC-88DA2A2B1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6510"/>
            <a:ext cx="8781914" cy="46423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C0B247-4911-ED8B-075B-4150F340100F}"/>
              </a:ext>
            </a:extLst>
          </p:cNvPr>
          <p:cNvSpPr txBox="1"/>
          <p:nvPr/>
        </p:nvSpPr>
        <p:spPr>
          <a:xfrm>
            <a:off x="6585358" y="4723002"/>
            <a:ext cx="4910355" cy="1477328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HINTS: You will need:</a:t>
            </a:r>
          </a:p>
          <a:p>
            <a:r>
              <a:rPr lang="en-GB" dirty="0"/>
              <a:t>A library that produces random numbers</a:t>
            </a:r>
          </a:p>
          <a:p>
            <a:r>
              <a:rPr lang="en-GB" dirty="0"/>
              <a:t>A data structure to store the 4 digits</a:t>
            </a:r>
          </a:p>
          <a:p>
            <a:r>
              <a:rPr lang="en-GB" dirty="0"/>
              <a:t>Validation</a:t>
            </a:r>
          </a:p>
          <a:p>
            <a:r>
              <a:rPr lang="en-GB" dirty="0"/>
              <a:t>A digit by digit comparison </a:t>
            </a: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186_TF89338750_Win32" id="{41E8F413-9A18-4BDF-B28A-7CD5BF285DD4}" vid="{F5763C4E-78C1-4EFB-B9F5-2F4B07C76D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71af3243-3dd4-4a8d-8c0d-dd76da1f02a5"/>
    <ds:schemaRef ds:uri="http://purl.org/dc/elements/1.1/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{0373D811-7ACE-4276-B635-7A915540D303}tf89338750_win32</Template>
  <TotalTime>7</TotalTime>
  <Words>27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Univers</vt:lpstr>
      <vt:lpstr>GradientUnivers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 Martin St Valery</dc:creator>
  <cp:lastModifiedBy>Luci Martin St Valery</cp:lastModifiedBy>
  <cp:revision>1</cp:revision>
  <dcterms:created xsi:type="dcterms:W3CDTF">2023-01-18T09:27:32Z</dcterms:created>
  <dcterms:modified xsi:type="dcterms:W3CDTF">2023-01-18T10:32:52Z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