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4"/>
  </p:notesMasterIdLst>
  <p:handoutMasterIdLst>
    <p:handoutMasterId r:id="rId5"/>
  </p:handoutMasterIdLst>
  <p:sldIdLst>
    <p:sldId id="272" r:id="rId2"/>
    <p:sldId id="280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A5362"/>
    <a:srgbClr val="52647F"/>
    <a:srgbClr val="FFFF66"/>
    <a:srgbClr val="EDEDE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0683" autoAdjust="0"/>
  </p:normalViewPr>
  <p:slideViewPr>
    <p:cSldViewPr snapToGrid="0">
      <p:cViewPr varScale="1">
        <p:scale>
          <a:sx n="81" d="100"/>
          <a:sy n="8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BF4CD1-F4D5-47BE-BF76-3B9EF05536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9CA4C-1386-4887-97DF-F8AE7DC4DB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BDC61-44CB-4597-890B-D5EF3C882DDC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219BD-6B92-4192-ABEF-5F5BBD208D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0D62A-B18F-4533-AE49-DBDA84F667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03600-952D-4881-890B-3627C7534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32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9C833-02FE-42D4-815E-FFFAF85B7232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2B48A-47C7-4ED7-B4A2-854D1C4DB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6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7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93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926F341-8F47-4BED-9E04-E99FAB7E56E8}"/>
              </a:ext>
            </a:extLst>
          </p:cNvPr>
          <p:cNvSpPr txBox="1"/>
          <p:nvPr userDrawn="1"/>
        </p:nvSpPr>
        <p:spPr>
          <a:xfrm>
            <a:off x="204819" y="94953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TRY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016EC83-4A8C-4023-877F-145F589CA98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B7F2851-5BB6-4B4B-BD3D-62EAD409EF56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3D84F72-66CF-4601-8ADB-54BAF04F34DB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019BF053-DF69-4103-8C64-8DD4A13123B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342C595-30E7-450A-B1A2-8BCC2957D500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T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AE0067B-F9D8-4280-A59A-A9EE6090ACA1}"/>
                </a:ext>
              </a:extLst>
            </p:cNvPr>
            <p:cNvCxnSpPr>
              <a:cxnSpLocks/>
              <a:stCxn id="28" idx="4"/>
              <a:endCxn id="32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CCD1F97-A10E-4074-B1ED-7E9B7DB30030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9FF24E72-41E5-41C6-99F7-2E5428FB64E4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ED7F4A8-FE26-4859-8E1F-AB24768A0744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1C20E1D-C203-4158-B2C3-5F6C3CB2990D}"/>
                </a:ext>
              </a:extLst>
            </p:cNvPr>
            <p:cNvCxnSpPr>
              <a:cxnSpLocks/>
              <a:stCxn id="35" idx="4"/>
              <a:endCxn id="37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322FD15-8BEB-42B5-BE26-FF961D878F0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7EEC54B8-95D6-469F-9D50-E8A03C7F4BD0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35AA4FF-9CB0-4937-8B5E-929ABA69A2BE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28D8E2-D22F-44D1-BFC5-6F53B637EF4C}"/>
                </a:ext>
              </a:extLst>
            </p:cNvPr>
            <p:cNvCxnSpPr>
              <a:cxnSpLocks/>
              <a:stCxn id="39" idx="4"/>
              <a:endCxn id="41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3A61C23-33E8-4EDE-9D4C-D24C1411107B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2758FD5-06DB-42FF-9AC5-03BB3533AD53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3386E8B-DEF0-4869-9A57-DCB618DF0F29}"/>
                </a:ext>
              </a:extLst>
            </p:cNvPr>
            <p:cNvCxnSpPr>
              <a:cxnSpLocks/>
              <a:stCxn id="43" idx="4"/>
              <a:endCxn id="45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6CF3658-6548-4B66-BFB9-D86C1CC425B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EA53DDC-EBEE-4EFF-8D4A-C1D5476AD7DD}"/>
                </a:ext>
              </a:extLst>
            </p:cNvPr>
            <p:cNvCxnSpPr>
              <a:cxnSpLocks/>
              <a:stCxn id="32" idx="6"/>
              <a:endCxn id="37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2592D59-FC81-4FED-92CF-700969CE2E67}"/>
                </a:ext>
              </a:extLst>
            </p:cNvPr>
            <p:cNvCxnSpPr>
              <a:cxnSpLocks/>
              <a:stCxn id="37" idx="6"/>
              <a:endCxn id="41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AF380C7-3705-4BD2-89E0-767C383110A4}"/>
                </a:ext>
              </a:extLst>
            </p:cNvPr>
            <p:cNvCxnSpPr>
              <a:cxnSpLocks/>
              <a:stCxn id="41" idx="6"/>
              <a:endCxn id="45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8503524-DE84-451A-8B58-D22CFF69F1F6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80276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60DE8978-0CC9-4D56-9448-8C11D6A45C70}"/>
              </a:ext>
            </a:extLst>
          </p:cNvPr>
          <p:cNvSpPr txBox="1"/>
          <p:nvPr userDrawn="1"/>
        </p:nvSpPr>
        <p:spPr>
          <a:xfrm>
            <a:off x="204819" y="949533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INVESTIGATE</a:t>
            </a:r>
          </a:p>
        </p:txBody>
      </p:sp>
      <p:sp>
        <p:nvSpPr>
          <p:cNvPr id="54" name="Text Placeholder 28">
            <a:extLst>
              <a:ext uri="{FF2B5EF4-FFF2-40B4-BE49-F238E27FC236}">
                <a16:creationId xmlns:a16="http://schemas.microsoft.com/office/drawing/2014/main" id="{E6555AE7-DC1C-454C-8C19-89D7D5C9C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C9B131-A303-403C-AB96-5C1E9E72BF8A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FB8453F-DCEF-47B4-8674-31F9601FEBCC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Partial Circle 73">
              <a:extLst>
                <a:ext uri="{FF2B5EF4-FFF2-40B4-BE49-F238E27FC236}">
                  <a16:creationId xmlns:a16="http://schemas.microsoft.com/office/drawing/2014/main" id="{609C947C-4869-46EF-9554-FDFC9F571D51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1517B0B-01D9-4474-8437-F17E5DF1E2D7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72EBBCA-7105-43BE-BCE5-87E6980898B6}"/>
                </a:ext>
              </a:extLst>
            </p:cNvPr>
            <p:cNvCxnSpPr>
              <a:cxnSpLocks/>
              <a:stCxn id="75" idx="4"/>
              <a:endCxn id="77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37E3C8A-682B-4E76-A8B5-5347EDE52E1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Partial Circle 77">
              <a:extLst>
                <a:ext uri="{FF2B5EF4-FFF2-40B4-BE49-F238E27FC236}">
                  <a16:creationId xmlns:a16="http://schemas.microsoft.com/office/drawing/2014/main" id="{45AE0CFD-61CE-4FA4-8C89-B4553D78F27A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A7C9DDE-CC4F-42B2-BED9-50EF8CE1B330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I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AB62955-A5D3-424E-B951-EC8088E272E1}"/>
                </a:ext>
              </a:extLst>
            </p:cNvPr>
            <p:cNvCxnSpPr>
              <a:cxnSpLocks/>
              <a:stCxn id="79" idx="4"/>
              <a:endCxn id="81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6AA09C7-A64C-4537-88E7-9DF4CE1A7E57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Partial Circle 81">
              <a:extLst>
                <a:ext uri="{FF2B5EF4-FFF2-40B4-BE49-F238E27FC236}">
                  <a16:creationId xmlns:a16="http://schemas.microsoft.com/office/drawing/2014/main" id="{DE1F390A-4258-40AA-B611-C95EB278C17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C362095-3FCE-4AD9-AB4E-FBDE98CE3C55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2EF6EFA-37E7-4D14-A9DD-021018D55531}"/>
                </a:ext>
              </a:extLst>
            </p:cNvPr>
            <p:cNvCxnSpPr>
              <a:cxnSpLocks/>
              <a:stCxn id="83" idx="4"/>
              <a:endCxn id="85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FB4AF24-6D11-450C-80CB-9CE25C2B6879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D5B947-EC48-4951-A106-770F24C503DA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8213399-C97D-4493-BD60-83750F06ACA1}"/>
                </a:ext>
              </a:extLst>
            </p:cNvPr>
            <p:cNvCxnSpPr>
              <a:cxnSpLocks/>
              <a:stCxn id="86" idx="4"/>
              <a:endCxn id="88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ECDCEE0-C329-49C8-ADE1-19CE6922F893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1EC546C-F50D-4722-829D-D6B55D3C6EC3}"/>
                </a:ext>
              </a:extLst>
            </p:cNvPr>
            <p:cNvCxnSpPr>
              <a:cxnSpLocks/>
              <a:stCxn id="77" idx="6"/>
              <a:endCxn id="81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FC0E4AA-F6DF-4D1C-BABA-1D8997F3DC05}"/>
                </a:ext>
              </a:extLst>
            </p:cNvPr>
            <p:cNvCxnSpPr>
              <a:cxnSpLocks/>
              <a:stCxn id="81" idx="6"/>
              <a:endCxn id="85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54BCE6A-8A43-4EC0-BE7F-4A67FCB98B1C}"/>
                </a:ext>
              </a:extLst>
            </p:cNvPr>
            <p:cNvCxnSpPr>
              <a:cxnSpLocks/>
              <a:stCxn id="85" idx="6"/>
              <a:endCxn id="88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2C7D29D-8E2D-49DA-A1A8-4C8AAA930B5C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695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DEC1193-FEC0-4D8B-8097-160309216E45}"/>
              </a:ext>
            </a:extLst>
          </p:cNvPr>
          <p:cNvSpPr txBox="1"/>
          <p:nvPr userDrawn="1"/>
        </p:nvSpPr>
        <p:spPr>
          <a:xfrm>
            <a:off x="204819" y="94953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MAKE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2D1FAA49-7A11-41A8-B75B-A03C17E9B1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1A2202-5A51-478D-B218-D08FCD55ABD0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F935AEB-403B-417F-8BFF-C98C1F26E398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51D8C0C7-D7C9-457B-9E50-8D740B99417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33E2093-7D4D-4161-BE22-7D2EE38DCCE2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CC527A9-FBE2-4E38-BE51-01C9A913524D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A62E2FD-FF93-4AC6-9933-F14C111EF33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C23A2026-477E-442D-A335-FC01759BEE17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91EFDE1-C1B8-4883-B8CB-2D57B9467B01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B02039D-BF38-46EE-A12D-29603536988D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3ADEAD8-5B1B-4C1E-8FC1-7BC2ADF88A1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818D8C58-5C3B-466E-8D47-D8FC18EFA895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1021CC6-7EFD-4A0D-AE79-894FDB87DD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9E7C171-C49C-480A-8A94-2DFFA8FD65B0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F1B5B56-9EDD-4167-B1B6-DBA22F3D4862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C6A8739-8AF6-41F7-8986-61C58EAE8425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A007335-649D-4644-B275-747B21E10379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C48218-EC8A-42F7-A772-153ACEB8AC4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5E61897-C10C-4583-9ADF-4C4B6B0C5B45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08367A9-3638-4DCF-BBBF-B48FB04298B4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2FDB6D-9D68-4BE7-B392-D29F07D3F19B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362EC9D-FA3A-493C-831B-8E7B1A3976D0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80427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0821199D-64CF-44EF-854E-BDF70A5954B4}"/>
              </a:ext>
            </a:extLst>
          </p:cNvPr>
          <p:cNvSpPr txBox="1"/>
          <p:nvPr userDrawn="1"/>
        </p:nvSpPr>
        <p:spPr>
          <a:xfrm>
            <a:off x="204819" y="94953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EVALUATE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6843914E-1CE4-4F60-874E-6D83D0293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47E625-8B80-49A1-B77A-3F370A744AE8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537163A-A1B5-4BCB-9B32-AED8BE1ABA1F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9FB4EAE0-7D52-4A26-B2D1-F16C82BD65EA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C37AADD-C22B-4F4D-8FCB-16DDAF72FE43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2081976-02B0-476E-987D-0111C6CD5B34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CB0AAAB-69BF-49E0-B4BC-172ACF770434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9E2DAC33-02C3-4D95-A3AA-70568D88F9C3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879C478-3830-4176-904E-12E58FD037B9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02C35E8-A35C-4362-A169-821416E7BC26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28B799-5ADF-4BDB-9949-B9C84F9DA68F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8019A87-9B56-4CEA-AAAC-F7F6153E7B1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22C6441-B9BA-4291-931D-6093ED2561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D24AA59-85DB-471A-8F86-46744300042D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509F7A7-36E8-4623-9B4C-65AB5FA974B1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55465F4-5BE4-43F8-A421-61D8D7D6958C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EA1C2C7-41A1-429C-815E-A8CD869F8CA4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C0AE128-36EC-4B9D-8A7E-E3D1815E22CD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A7449DF-DFA2-49B5-AEF4-8939790B7A4E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69C2003-D414-4463-B1F5-7300F67743AE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89F25A0-64B3-4771-B323-5CF679C4DC22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F2F47D8-CCB3-4B81-850F-2B123A4AC0FE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0617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048042-B34F-4B2D-A812-8C4AD244DBB9}"/>
              </a:ext>
            </a:extLst>
          </p:cNvPr>
          <p:cNvSpPr/>
          <p:nvPr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C823CE-9AF6-4D76-A695-2AF8B3752C1A}"/>
              </a:ext>
            </a:extLst>
          </p:cNvPr>
          <p:cNvCxnSpPr>
            <a:cxnSpLocks/>
          </p:cNvCxnSpPr>
          <p:nvPr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4009A8-0A7A-408C-A06E-28DB683FF575}"/>
              </a:ext>
            </a:extLst>
          </p:cNvPr>
          <p:cNvSpPr txBox="1"/>
          <p:nvPr/>
        </p:nvSpPr>
        <p:spPr>
          <a:xfrm>
            <a:off x="89525" y="146551"/>
            <a:ext cx="1369286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63" b="1" dirty="0">
                <a:latin typeface="+mj-lt"/>
              </a:rPr>
              <a:t>[Header text]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81AA10-9F9A-42B8-A5DF-2E39A374E85F}"/>
              </a:ext>
            </a:extLst>
          </p:cNvPr>
          <p:cNvGrpSpPr/>
          <p:nvPr/>
        </p:nvGrpSpPr>
        <p:grpSpPr>
          <a:xfrm>
            <a:off x="8521408" y="100848"/>
            <a:ext cx="1329894" cy="476316"/>
            <a:chOff x="10487885" y="222750"/>
            <a:chExt cx="1636793" cy="476316"/>
          </a:xfrm>
        </p:grpSpPr>
        <p:pic>
          <p:nvPicPr>
            <p:cNvPr id="11" name="Picture 10" descr="A close up of ware&#10;&#10;Description automatically generated">
              <a:extLst>
                <a:ext uri="{FF2B5EF4-FFF2-40B4-BE49-F238E27FC236}">
                  <a16:creationId xmlns:a16="http://schemas.microsoft.com/office/drawing/2014/main" id="{BFDF4789-A602-4A9B-86BD-09994AD35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EBC4DFA-497E-4C66-AD9B-0A94D24C784F}"/>
                </a:ext>
              </a:extLst>
            </p:cNvPr>
            <p:cNvSpPr txBox="1"/>
            <p:nvPr/>
          </p:nvSpPr>
          <p:spPr>
            <a:xfrm>
              <a:off x="10964201" y="330103"/>
              <a:ext cx="1160477" cy="2299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94" dirty="0" err="1">
                  <a:latin typeface="+mj-lt"/>
                </a:rPr>
                <a:t>Craig’n’Dave</a:t>
              </a:r>
              <a:endParaRPr lang="en-GB" sz="894" dirty="0">
                <a:latin typeface="+mj-lt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4ACA9EC-E6BA-4D71-951B-10855D77D3B1}"/>
              </a:ext>
            </a:extLst>
          </p:cNvPr>
          <p:cNvSpPr/>
          <p:nvPr userDrawn="1"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73E5C6-7FE1-432F-973F-99FBAF916B4E}"/>
              </a:ext>
            </a:extLst>
          </p:cNvPr>
          <p:cNvCxnSpPr>
            <a:cxnSpLocks/>
          </p:cNvCxnSpPr>
          <p:nvPr userDrawn="1"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0E46AD-1B76-4B96-B918-1A82087F35F9}"/>
              </a:ext>
            </a:extLst>
          </p:cNvPr>
          <p:cNvSpPr txBox="1"/>
          <p:nvPr userDrawn="1"/>
        </p:nvSpPr>
        <p:spPr>
          <a:xfrm>
            <a:off x="89525" y="146550"/>
            <a:ext cx="592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accent3"/>
                </a:solidFill>
                <a:latin typeface="+mj-lt"/>
              </a:rPr>
              <a:t>Learn how to user serial files and handle exceptions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10271A-6868-4D26-8D86-A5E051F31663}"/>
              </a:ext>
            </a:extLst>
          </p:cNvPr>
          <p:cNvGrpSpPr/>
          <p:nvPr userDrawn="1"/>
        </p:nvGrpSpPr>
        <p:grpSpPr>
          <a:xfrm>
            <a:off x="8267649" y="88592"/>
            <a:ext cx="1593930" cy="476316"/>
            <a:chOff x="10487885" y="222750"/>
            <a:chExt cx="1593930" cy="476316"/>
          </a:xfrm>
        </p:grpSpPr>
        <p:pic>
          <p:nvPicPr>
            <p:cNvPr id="20" name="Picture 19" descr="A close up of ware&#10;&#10;Description automatically generated">
              <a:extLst>
                <a:ext uri="{FF2B5EF4-FFF2-40B4-BE49-F238E27FC236}">
                  <a16:creationId xmlns:a16="http://schemas.microsoft.com/office/drawing/2014/main" id="{7243483D-ABB4-481A-A743-F91953B6D1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878A0F-2376-461D-AFC6-0B919F3BF72B}"/>
                </a:ext>
              </a:extLst>
            </p:cNvPr>
            <p:cNvSpPr txBox="1"/>
            <p:nvPr userDrawn="1"/>
          </p:nvSpPr>
          <p:spPr>
            <a:xfrm>
              <a:off x="10964201" y="330103"/>
              <a:ext cx="11176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>
                  <a:latin typeface="+mj-lt"/>
                </a:rPr>
                <a:t>Craig’n’Dave</a:t>
              </a:r>
              <a:endParaRPr lang="en-GB" sz="11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38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rgbClr val="595959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rgbClr val="595959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rgbClr val="595959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ReadPerformanceCounters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F = "PerfCounters.ini"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S = open(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F,"r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d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DriverName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SymbolFile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Language1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Language2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Language3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S.close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ReadPerformanceCounters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</p:txBody>
      </p:sp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id="{ED229662-55AA-490A-B9F5-B04551E71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81729"/>
              </p:ext>
            </p:extLst>
          </p:nvPr>
        </p:nvGraphicFramePr>
        <p:xfrm>
          <a:off x="5001584" y="1388917"/>
          <a:ext cx="4687724" cy="19862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6379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1345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C9EE6"/>
                          </a:solidFill>
                        </a:rPr>
                        <a:t>REASON</a:t>
                      </a:r>
                    </a:p>
                  </a:txBody>
                  <a:tcPr marT="108000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Arabic should be 002. Why is it not possible to read a line of data from this file, change it and then write the updated data to the file in a single operation?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A stream can only be in one direction to the file at a time.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Why are there multiple </a:t>
                      </a:r>
                      <a:r>
                        <a:rPr lang="en-GB" sz="1100" i="0" dirty="0" err="1">
                          <a:solidFill>
                            <a:srgbClr val="595959"/>
                          </a:solidFill>
                        </a:rPr>
                        <a:t>S.readline</a:t>
                      </a:r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(); statements in lines 4, 7 and 8 that don’t store data in variables?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The comments and whitespace in the data file makes it easier to read and understand, but the program does not need this data. However it must still be read.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E9959AE5-6B86-4667-AD7D-91416AED9BE1}"/>
              </a:ext>
            </a:extLst>
          </p:cNvPr>
          <p:cNvGrpSpPr/>
          <p:nvPr/>
        </p:nvGrpSpPr>
        <p:grpSpPr>
          <a:xfrm>
            <a:off x="5059298" y="2087849"/>
            <a:ext cx="782293" cy="586596"/>
            <a:chOff x="5530362" y="2594055"/>
            <a:chExt cx="782293" cy="586596"/>
          </a:xfrm>
        </p:grpSpPr>
        <p:sp>
          <p:nvSpPr>
            <p:cNvPr id="37" name="Freeform 78">
              <a:extLst>
                <a:ext uri="{FF2B5EF4-FFF2-40B4-BE49-F238E27FC236}">
                  <a16:creationId xmlns:a16="http://schemas.microsoft.com/office/drawing/2014/main" id="{A8D39F6F-C4F3-49DD-85A0-D23BE253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339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8" name="Freeform 76">
              <a:extLst>
                <a:ext uri="{FF2B5EF4-FFF2-40B4-BE49-F238E27FC236}">
                  <a16:creationId xmlns:a16="http://schemas.microsoft.com/office/drawing/2014/main" id="{C4FFF256-5DB7-456D-8D8D-190296330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799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73">
              <a:extLst>
                <a:ext uri="{FF2B5EF4-FFF2-40B4-BE49-F238E27FC236}">
                  <a16:creationId xmlns:a16="http://schemas.microsoft.com/office/drawing/2014/main" id="{00EFAAC8-9EF5-44C3-93F9-69F019B36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99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BD223E24-4FBB-424B-8613-D0924CEBA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0362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rgbClr val="5C9EE6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1452679B-45B3-47C6-9DD9-C461A8DED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108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 93">
              <a:extLst>
                <a:ext uri="{FF2B5EF4-FFF2-40B4-BE49-F238E27FC236}">
                  <a16:creationId xmlns:a16="http://schemas.microsoft.com/office/drawing/2014/main" id="{83452DF3-2D2A-4B5C-AC71-28D48E88075F}"/>
                </a:ext>
              </a:extLst>
            </p:cNvPr>
            <p:cNvSpPr/>
            <p:nvPr/>
          </p:nvSpPr>
          <p:spPr>
            <a:xfrm>
              <a:off x="6005332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80726591-C385-452F-B1FE-F791D2DF9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63343"/>
              </p:ext>
            </p:extLst>
          </p:nvPr>
        </p:nvGraphicFramePr>
        <p:xfrm>
          <a:off x="5001584" y="3790800"/>
          <a:ext cx="4687723" cy="14833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6379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1344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4CCCAC"/>
                          </a:solidFill>
                        </a:rPr>
                        <a:t>RELATION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would happen if lines 7 and 8 were removed?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Language1, 2, 3 would contain incorrect data.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What would happen if PerfCounters.ini could not be found?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85810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The program would crash on line 3.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886083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F4D05585-1ADA-4FD2-9A00-CC25AB476208}"/>
              </a:ext>
            </a:extLst>
          </p:cNvPr>
          <p:cNvGrpSpPr/>
          <p:nvPr/>
        </p:nvGrpSpPr>
        <p:grpSpPr>
          <a:xfrm>
            <a:off x="5059298" y="4255367"/>
            <a:ext cx="782293" cy="586596"/>
            <a:chOff x="6986513" y="2594055"/>
            <a:chExt cx="782293" cy="586596"/>
          </a:xfrm>
        </p:grpSpPr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D5FB31BF-243B-44C9-9C4A-98CA4FF3D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3490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6" name="Freeform 76">
              <a:extLst>
                <a:ext uri="{FF2B5EF4-FFF2-40B4-BE49-F238E27FC236}">
                  <a16:creationId xmlns:a16="http://schemas.microsoft.com/office/drawing/2014/main" id="{2398EF38-7168-4107-967F-358377FF6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8950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73">
              <a:extLst>
                <a:ext uri="{FF2B5EF4-FFF2-40B4-BE49-F238E27FC236}">
                  <a16:creationId xmlns:a16="http://schemas.microsoft.com/office/drawing/2014/main" id="{0ABEE1B4-97B7-4673-8CE8-2CE4AD088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7050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rgbClr val="4CCCAC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reeform 71">
              <a:extLst>
                <a:ext uri="{FF2B5EF4-FFF2-40B4-BE49-F238E27FC236}">
                  <a16:creationId xmlns:a16="http://schemas.microsoft.com/office/drawing/2014/main" id="{271EBDF2-0D8A-4223-8FEA-14166AF5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6513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9" name="Freeform 132">
              <a:extLst>
                <a:ext uri="{FF2B5EF4-FFF2-40B4-BE49-F238E27FC236}">
                  <a16:creationId xmlns:a16="http://schemas.microsoft.com/office/drawing/2014/main" id="{70522B31-F26C-48BB-A2A8-82DC50A5E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1259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50" name="Freeform 93">
              <a:extLst>
                <a:ext uri="{FF2B5EF4-FFF2-40B4-BE49-F238E27FC236}">
                  <a16:creationId xmlns:a16="http://schemas.microsoft.com/office/drawing/2014/main" id="{EEA42877-639A-43DA-A397-1C3CBC51854B}"/>
                </a:ext>
              </a:extLst>
            </p:cNvPr>
            <p:cNvSpPr/>
            <p:nvPr/>
          </p:nvSpPr>
          <p:spPr>
            <a:xfrm>
              <a:off x="7461483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40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ReadPerformanceCounters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F = "PerfCounters.ini"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S = open(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F,"r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d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DriverName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SymbolFile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Language1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Language2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Language3 =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S.readline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S.close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ReadPerformanceCounters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()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6E5A8AF-966F-40B0-85D3-DC2B80985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08535"/>
              </p:ext>
            </p:extLst>
          </p:nvPr>
        </p:nvGraphicFramePr>
        <p:xfrm>
          <a:off x="5008725" y="1388916"/>
          <a:ext cx="4687723" cy="20421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2542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85181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9FD468"/>
                          </a:solidFill>
                        </a:rPr>
                        <a:t>APPROACH</a:t>
                      </a:r>
                    </a:p>
                  </a:txBody>
                  <a:tcPr marT="108000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Lines 9-11 store values from the file in variables. Given that the number of data items in the file is variable, suggest a better way of storing this data in memory.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Use a list because it is dynamic. You can then use an iteration to easily cycle through all the languages.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What additional code structure would you recommend using to ensure that the program is robust?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3842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Exception handling to ensure it cannot crash if PerfCounters.ini cannot be found or there is a problem with the format of the data in the file.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8356122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DEC10807-8E36-4CB1-B2AA-8EF9B74FCCBB}"/>
              </a:ext>
            </a:extLst>
          </p:cNvPr>
          <p:cNvGrpSpPr/>
          <p:nvPr/>
        </p:nvGrpSpPr>
        <p:grpSpPr>
          <a:xfrm>
            <a:off x="5070475" y="2088909"/>
            <a:ext cx="782293" cy="586596"/>
            <a:chOff x="8442664" y="2594055"/>
            <a:chExt cx="782293" cy="586596"/>
          </a:xfrm>
        </p:grpSpPr>
        <p:sp>
          <p:nvSpPr>
            <p:cNvPr id="5" name="Freeform 78">
              <a:extLst>
                <a:ext uri="{FF2B5EF4-FFF2-40B4-BE49-F238E27FC236}">
                  <a16:creationId xmlns:a16="http://schemas.microsoft.com/office/drawing/2014/main" id="{4272D2CB-16C3-45A1-90D3-46FEA890C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9641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6" name="Freeform 76">
              <a:extLst>
                <a:ext uri="{FF2B5EF4-FFF2-40B4-BE49-F238E27FC236}">
                  <a16:creationId xmlns:a16="http://schemas.microsoft.com/office/drawing/2014/main" id="{09BEE738-A668-433E-89CD-42D52B7BE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5101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rgbClr val="9FD468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7" name="Freeform 73">
              <a:extLst>
                <a:ext uri="{FF2B5EF4-FFF2-40B4-BE49-F238E27FC236}">
                  <a16:creationId xmlns:a16="http://schemas.microsoft.com/office/drawing/2014/main" id="{6993920D-ABEB-40BA-8178-ADA78AB47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3201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8" name="Freeform 71">
              <a:extLst>
                <a:ext uri="{FF2B5EF4-FFF2-40B4-BE49-F238E27FC236}">
                  <a16:creationId xmlns:a16="http://schemas.microsoft.com/office/drawing/2014/main" id="{192F8091-24E6-45D8-911F-D560C4203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664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132">
              <a:extLst>
                <a:ext uri="{FF2B5EF4-FFF2-40B4-BE49-F238E27FC236}">
                  <a16:creationId xmlns:a16="http://schemas.microsoft.com/office/drawing/2014/main" id="{518F1498-4414-4909-B8C6-0E438B67A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7410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3">
              <a:extLst>
                <a:ext uri="{FF2B5EF4-FFF2-40B4-BE49-F238E27FC236}">
                  <a16:creationId xmlns:a16="http://schemas.microsoft.com/office/drawing/2014/main" id="{8E410E53-D718-4D42-9262-BF871C55B27B}"/>
                </a:ext>
              </a:extLst>
            </p:cNvPr>
            <p:cNvSpPr/>
            <p:nvPr/>
          </p:nvSpPr>
          <p:spPr>
            <a:xfrm>
              <a:off x="8917634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602217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aig'n'Dave">
      <a:dk1>
        <a:srgbClr val="538135"/>
      </a:dk1>
      <a:lt1>
        <a:sysClr val="window" lastClr="FFFFFF"/>
      </a:lt1>
      <a:dk2>
        <a:srgbClr val="538135"/>
      </a:dk2>
      <a:lt2>
        <a:srgbClr val="E7E6E6"/>
      </a:lt2>
      <a:accent1>
        <a:srgbClr val="823554"/>
      </a:accent1>
      <a:accent2>
        <a:srgbClr val="824C35"/>
      </a:accent2>
      <a:accent3>
        <a:srgbClr val="357382"/>
      </a:accent3>
      <a:accent4>
        <a:srgbClr val="A5A5A5"/>
      </a:accent4>
      <a:accent5>
        <a:srgbClr val="E7E6E6"/>
      </a:accent5>
      <a:accent6>
        <a:srgbClr val="70AD47"/>
      </a:accent6>
      <a:hlink>
        <a:srgbClr val="548235"/>
      </a:hlink>
      <a:folHlink>
        <a:srgbClr val="548235"/>
      </a:folHlink>
    </a:clrScheme>
    <a:fontScheme name="Craig'n'Dave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2A6A9AB-1023-4A23-A2A1-82560771DE86}" vid="{D074DEC6-1AD8-42E9-9312-49CEB94AB1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F7E7F19828174A8FF42CBA7B31492F" ma:contentTypeVersion="2" ma:contentTypeDescription="Create a new document." ma:contentTypeScope="" ma:versionID="15b6c258149aa7502f170778985acb8e">
  <xsd:schema xmlns:xsd="http://www.w3.org/2001/XMLSchema" xmlns:xs="http://www.w3.org/2001/XMLSchema" xmlns:p="http://schemas.microsoft.com/office/2006/metadata/properties" xmlns:ns2="7a0fe649-5942-4d84-9703-3353efdb5935" targetNamespace="http://schemas.microsoft.com/office/2006/metadata/properties" ma:root="true" ma:fieldsID="36f8ddef4cd0ac656c9408b1b9a29b5f" ns2:_="">
    <xsd:import namespace="7a0fe649-5942-4d84-9703-3353efdb59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0fe649-5942-4d84-9703-3353efdb59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B9EDFA-CD82-4B04-ADED-F14C64CDD990}"/>
</file>

<file path=customXml/itemProps2.xml><?xml version="1.0" encoding="utf-8"?>
<ds:datastoreItem xmlns:ds="http://schemas.openxmlformats.org/officeDocument/2006/customXml" ds:itemID="{A0301582-7AAB-4EB2-832E-ACD534E38099}"/>
</file>

<file path=customXml/itemProps3.xml><?xml version="1.0" encoding="utf-8"?>
<ds:datastoreItem xmlns:ds="http://schemas.openxmlformats.org/officeDocument/2006/customXml" ds:itemID="{5F4AE3F2-A1C5-4BB6-8783-EA20CBC4B15A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736</TotalTime>
  <Words>465</Words>
  <Application>Microsoft Office PowerPoint</Application>
  <PresentationFormat>A4 Paper (210x297 mm)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Consolas</vt:lpstr>
      <vt:lpstr>Theme1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Hillyard</dc:creator>
  <cp:lastModifiedBy>David Hillyard</cp:lastModifiedBy>
  <cp:revision>158</cp:revision>
  <dcterms:created xsi:type="dcterms:W3CDTF">2019-09-17T11:01:38Z</dcterms:created>
  <dcterms:modified xsi:type="dcterms:W3CDTF">2020-09-08T10:00:51Z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0x0101003FF7E7F19828174A8FF42CBA7B31492F</vt:lpwstr>
  </property>
</Properties>
</file>