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91770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Understand the relationship between hardware and software and be able to define the terms: • hardware • software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77" y="1559858"/>
            <a:ext cx="1195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Define the terms hardware and software.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7E6FF33-7EA9-4AAE-A65B-EDC8CAC1A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420108"/>
              </p:ext>
            </p:extLst>
          </p:nvPr>
        </p:nvGraphicFramePr>
        <p:xfrm>
          <a:off x="1830724" y="2095537"/>
          <a:ext cx="8128000" cy="18985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5728498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51621932"/>
                    </a:ext>
                  </a:extLst>
                </a:gridCol>
              </a:tblGrid>
              <a:tr h="3485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Hardware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Software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190702"/>
                  </a:ext>
                </a:extLst>
              </a:tr>
              <a:tr h="153279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89546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73D8B85-2E08-4146-89A2-4B12130BDC39}"/>
              </a:ext>
            </a:extLst>
          </p:cNvPr>
          <p:cNvSpPr txBox="1"/>
          <p:nvPr/>
        </p:nvSpPr>
        <p:spPr>
          <a:xfrm>
            <a:off x="120844" y="4250359"/>
            <a:ext cx="1195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GB" dirty="0"/>
              <a:t>Explain the relationship between hardware and software.</a:t>
            </a:r>
          </a:p>
        </p:txBody>
      </p:sp>
    </p:spTree>
    <p:extLst>
      <p:ext uri="{BB962C8B-B14F-4D97-AF65-F5344CB8AC3E}">
        <p14:creationId xmlns:p14="http://schemas.microsoft.com/office/powerpoint/2010/main" val="2986999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D93C555B-D46A-4214-AD5D-F99623C29523}"/>
</file>

<file path=customXml/itemProps2.xml><?xml version="1.0" encoding="utf-8"?>
<ds:datastoreItem xmlns:ds="http://schemas.openxmlformats.org/officeDocument/2006/customXml" ds:itemID="{9FDA27A1-ABF7-46CE-B610-881EA45FAF39}"/>
</file>

<file path=customXml/itemProps3.xml><?xml version="1.0" encoding="utf-8"?>
<ds:datastoreItem xmlns:ds="http://schemas.openxmlformats.org/officeDocument/2006/customXml" ds:itemID="{AD801F1B-2133-47F5-B5D3-73795F29184F}"/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41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43</cp:revision>
  <dcterms:created xsi:type="dcterms:W3CDTF">2014-10-30T19:23:19Z</dcterms:created>
  <dcterms:modified xsi:type="dcterms:W3CDTF">2020-04-15T15:20:17Z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