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B829B9B-CC70-4BB7-A788-60B9D60AB159}"/>
              </a:ext>
            </a:extLst>
          </p:cNvPr>
          <p:cNvSpPr/>
          <p:nvPr/>
        </p:nvSpPr>
        <p:spPr>
          <a:xfrm>
            <a:off x="0" y="485776"/>
            <a:ext cx="1219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Understand the need for and attributes of different types of software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C85192-C195-4D12-80C3-EF71DB3AE3D6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Hardware and software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D0BC30-C6D5-431F-BC23-4EF4238C9725}"/>
              </a:ext>
            </a:extLst>
          </p:cNvPr>
          <p:cNvSpPr txBox="1"/>
          <p:nvPr/>
        </p:nvSpPr>
        <p:spPr>
          <a:xfrm>
            <a:off x="120844" y="1459190"/>
            <a:ext cx="11950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Software falls into three categories: system software (OS), application software and utilities. Application software is any software that allows a user to perform a task or produce something.</a:t>
            </a:r>
          </a:p>
          <a:p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List as many application software </a:t>
            </a:r>
            <a:r>
              <a:rPr lang="en-GB" b="1" dirty="0"/>
              <a:t>categories</a:t>
            </a:r>
            <a:r>
              <a:rPr lang="en-GB" dirty="0"/>
              <a:t> as you can think of and write a one-sentence definition for each.</a:t>
            </a:r>
          </a:p>
        </p:txBody>
      </p:sp>
    </p:spTree>
    <p:extLst>
      <p:ext uri="{BB962C8B-B14F-4D97-AF65-F5344CB8AC3E}">
        <p14:creationId xmlns:p14="http://schemas.microsoft.com/office/powerpoint/2010/main" val="2986999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5124372B-F296-464E-9929-C7C44A894CF7}"/>
</file>

<file path=customXml/itemProps2.xml><?xml version="1.0" encoding="utf-8"?>
<ds:datastoreItem xmlns:ds="http://schemas.openxmlformats.org/officeDocument/2006/customXml" ds:itemID="{AFC3A6E4-2E79-4A46-B1CB-45EDF3DD8EDF}"/>
</file>

<file path=customXml/itemProps3.xml><?xml version="1.0" encoding="utf-8"?>
<ds:datastoreItem xmlns:ds="http://schemas.openxmlformats.org/officeDocument/2006/customXml" ds:itemID="{99EE406B-8BDE-4CE0-920D-E91D5DDCD22C}"/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66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43</cp:revision>
  <dcterms:created xsi:type="dcterms:W3CDTF">2014-10-30T19:23:19Z</dcterms:created>
  <dcterms:modified xsi:type="dcterms:W3CDTF">2020-04-15T15:24:59Z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