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slides/slide1.xml" ContentType="application/vnd.openxmlformats-officedocument.presentationml.slide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Layouts/slideLayout11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99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84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5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ustomXml" Target="../customXml/item2.xml"/><Relationship Id="rId3" Type="http://schemas.openxmlformats.org/officeDocument/2006/relationships/presProps" Target="presProps.xml"/><Relationship Id="rId7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Relationship Id="rId9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25634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344307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4298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6968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2357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3789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076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7785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020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31723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976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6" name="Picture 15"/>
          <p:cNvPicPr>
            <a:picLocks noChangeAspect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478"/>
          <a:stretch/>
        </p:blipFill>
        <p:spPr>
          <a:xfrm>
            <a:off x="0" y="-22878"/>
            <a:ext cx="12191999" cy="1337328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B43921-457F-42D7-9A5E-1FB398760551}" type="datetimeFigureOut">
              <a:rPr lang="en-GB" smtClean="0"/>
              <a:t>16/04/2020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1C0A8E-E8C2-469C-905E-C6857145D775}" type="slidenum">
              <a:rPr lang="en-GB" smtClean="0"/>
              <a:t>‹#›</a:t>
            </a:fld>
            <a:endParaRPr lang="en-GB"/>
          </a:p>
        </p:txBody>
      </p:sp>
      <p:cxnSp>
        <p:nvCxnSpPr>
          <p:cNvPr id="14" name="Straight Connector 13"/>
          <p:cNvCxnSpPr/>
          <p:nvPr userDrawn="1"/>
        </p:nvCxnSpPr>
        <p:spPr>
          <a:xfrm>
            <a:off x="0" y="1314450"/>
            <a:ext cx="12192000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2" name="Picture 61"/>
          <p:cNvPicPr>
            <a:picLocks noChangeAspect="1"/>
          </p:cNvPicPr>
          <p:nvPr userDrawn="1"/>
        </p:nvPicPr>
        <p:blipFill>
          <a:blip r:embed="rId1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53601"/>
            <a:ext cx="1225454" cy="6043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53938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20844" y="1473468"/>
            <a:ext cx="11950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ct val="20000"/>
              </a:spcBef>
              <a:buFont typeface="+mj-lt"/>
              <a:buAutoNum type="arabicPeriod"/>
            </a:pPr>
            <a:r>
              <a:rPr lang="en-GB" dirty="0"/>
              <a:t>Using all the words in this word wall, create a diagram to show how all the concepts link together.</a:t>
            </a:r>
            <a:endParaRPr lang="en-GB" i="1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921" y="1992623"/>
            <a:ext cx="7272337" cy="4798702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FA28DE92-3461-4FB8-9361-5BDBDF89607C}"/>
              </a:ext>
            </a:extLst>
          </p:cNvPr>
          <p:cNvSpPr/>
          <p:nvPr/>
        </p:nvSpPr>
        <p:spPr>
          <a:xfrm>
            <a:off x="0" y="400316"/>
            <a:ext cx="12192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dirty="0">
                <a:solidFill>
                  <a:srgbClr val="C00000"/>
                </a:solidFill>
              </a:rPr>
              <a:t>Understand the role of each of the following: • assembler • compiler • interpreter</a:t>
            </a:r>
          </a:p>
          <a:p>
            <a:r>
              <a:rPr lang="en-GB">
                <a:solidFill>
                  <a:srgbClr val="C00000"/>
                </a:solidFill>
              </a:rPr>
              <a:t>Explain the differences between compilation and interpretation</a:t>
            </a:r>
            <a:br>
              <a:rPr lang="en-GB">
                <a:solidFill>
                  <a:srgbClr val="C00000"/>
                </a:solidFill>
              </a:rPr>
            </a:br>
            <a:r>
              <a:rPr lang="en-GB">
                <a:solidFill>
                  <a:srgbClr val="C00000"/>
                </a:solidFill>
              </a:rPr>
              <a:t>Describe situations in which each would be appropriate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7C09849-DB4F-48D8-94EC-2F2C664F4F64}"/>
              </a:ext>
            </a:extLst>
          </p:cNvPr>
          <p:cNvSpPr/>
          <p:nvPr/>
        </p:nvSpPr>
        <p:spPr>
          <a:xfrm>
            <a:off x="0" y="0"/>
            <a:ext cx="12192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>
                <a:solidFill>
                  <a:srgbClr val="C00000"/>
                </a:solidFill>
              </a:rPr>
              <a:t>Programming languages and translators</a:t>
            </a:r>
            <a:endParaRPr lang="en-GB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49571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7354FEFFF27DD4D8029A23C3811DAEC" ma:contentTypeVersion="16" ma:contentTypeDescription="Create a new document." ma:contentTypeScope="" ma:versionID="ec54585cf92dd6982308d124fd5b9dee">
  <xsd:schema xmlns:xsd="http://www.w3.org/2001/XMLSchema" xmlns:xs="http://www.w3.org/2001/XMLSchema" xmlns:p="http://schemas.microsoft.com/office/2006/metadata/properties" xmlns:ns2="506ac514-9468-4ce6-abae-8e7a4c758df2" xmlns:ns3="70888afb-978a-47fe-a38c-33c273623691" targetNamespace="http://schemas.microsoft.com/office/2006/metadata/properties" ma:root="true" ma:fieldsID="714f961642457c784f84d90ad25ddd92" ns2:_="" ns3:_="">
    <xsd:import namespace="506ac514-9468-4ce6-abae-8e7a4c758df2"/>
    <xsd:import namespace="70888afb-978a-47fe-a38c-33c2736236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LengthInSeconds" minOccurs="0"/>
                <xsd:element ref="ns2:lcf76f155ced4ddcb4097134ff3c332f" minOccurs="0"/>
                <xsd:element ref="ns3:TaxCatchAl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6ac514-9468-4ce6-abae-8e7a4c758df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4c9dc24d-f3fe-46e4-aaea-1685f95ea34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0888afb-978a-47fe-a38c-33c273623691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92e55939-b32e-4bb4-938e-37e949c5a9cb}" ma:internalName="TaxCatchAll" ma:showField="CatchAllData" ma:web="70888afb-978a-47fe-a38c-33c27362369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06ac514-9468-4ce6-abae-8e7a4c758df2">
      <Terms xmlns="http://schemas.microsoft.com/office/infopath/2007/PartnerControls"/>
    </lcf76f155ced4ddcb4097134ff3c332f>
    <TaxCatchAll xmlns="70888afb-978a-47fe-a38c-33c273623691" xsi:nil="true"/>
  </documentManagement>
</p:properties>
</file>

<file path=customXml/itemProps1.xml><?xml version="1.0" encoding="utf-8"?>
<ds:datastoreItem xmlns:ds="http://schemas.openxmlformats.org/officeDocument/2006/customXml" ds:itemID="{D356B326-638E-403B-8673-2E20C7B11E60}"/>
</file>

<file path=customXml/itemProps2.xml><?xml version="1.0" encoding="utf-8"?>
<ds:datastoreItem xmlns:ds="http://schemas.openxmlformats.org/officeDocument/2006/customXml" ds:itemID="{207D7B09-CC3C-495E-8560-AFFE47C2B29F}"/>
</file>

<file path=customXml/itemProps3.xml><?xml version="1.0" encoding="utf-8"?>
<ds:datastoreItem xmlns:ds="http://schemas.openxmlformats.org/officeDocument/2006/customXml" ds:itemID="{D5DE7864-ABA5-4149-8AF0-2C0312E9DB4E}"/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56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Sargent</dc:creator>
  <cp:lastModifiedBy>Andrew Fenn</cp:lastModifiedBy>
  <cp:revision>49</cp:revision>
  <dcterms:created xsi:type="dcterms:W3CDTF">2014-10-30T19:23:19Z</dcterms:created>
  <dcterms:modified xsi:type="dcterms:W3CDTF">2020-04-16T15:03:42Z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0x01010087354FEFFF27DD4D8029A23C3811DAEC</vt:lpwstr>
  </property>
</Properties>
</file>