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A good skill for students to get used to ahead of exams is to be able get as much information down as possible regarding a key concept or definition without wasting time.</a:t>
            </a:r>
          </a:p>
          <a:p>
            <a:endParaRPr lang="en-GB" dirty="0"/>
          </a:p>
          <a:p>
            <a:r>
              <a:rPr lang="en-GB" dirty="0"/>
              <a:t>In this task, students are asked to simply define the terms </a:t>
            </a:r>
            <a:r>
              <a:rPr lang="en-GB" b="1" dirty="0"/>
              <a:t>interpreter</a:t>
            </a:r>
            <a:r>
              <a:rPr lang="en-GB" dirty="0"/>
              <a:t>, </a:t>
            </a:r>
            <a:r>
              <a:rPr lang="en-GB" b="1" dirty="0"/>
              <a:t>compiler</a:t>
            </a:r>
            <a:r>
              <a:rPr lang="en-GB" dirty="0"/>
              <a:t> and </a:t>
            </a:r>
            <a:r>
              <a:rPr lang="en-GB" b="1" dirty="0"/>
              <a:t>assembler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However, they must do so in 15 words or less and include at least three valid points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046BCF-E2C1-4D91-B9BC-A5E8C872F0C9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BD9C9-67FD-4144-B1C3-B0C49D74900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85EBD46-14C0-44C8-B01A-6A3A1A6935DF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DB41C4-FAD1-4AC4-913D-413D6A0ECDB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6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Takes one line of code, translates it and runs it right away.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Takes source code and translates it into object code before allowing it to run.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Translates a program written in assembly language into machine code.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465864" y="3371850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5614" y="3328307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4206" y="3350078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0164" y="4269921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5792" y="4239986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37964" y="4229101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1371" y="5208814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7999" y="5208814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09363" y="5233308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61E4DA-8F2C-4E40-91B7-8D9FB0024C88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A01A36-C713-4140-A37B-A9FB0894610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504F4857-4112-4DAB-A424-1042DAF2AF82}"/>
</file>

<file path=customXml/itemProps2.xml><?xml version="1.0" encoding="utf-8"?>
<ds:datastoreItem xmlns:ds="http://schemas.openxmlformats.org/officeDocument/2006/customXml" ds:itemID="{837FADBB-09A6-472D-8BFB-29C949240299}"/>
</file>

<file path=customXml/itemProps3.xml><?xml version="1.0" encoding="utf-8"?>
<ds:datastoreItem xmlns:ds="http://schemas.openxmlformats.org/officeDocument/2006/customXml" ds:itemID="{31EA6526-CBB5-4789-9CE2-834368F187D3}"/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303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49</cp:revision>
  <dcterms:created xsi:type="dcterms:W3CDTF">2014-10-30T19:23:19Z</dcterms:created>
  <dcterms:modified xsi:type="dcterms:W3CDTF">2020-04-16T15:08:42Z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