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96" r:id="rId8"/>
    <p:sldId id="297"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28DF62-352A-467C-81E0-05D00A4FC1E0}" v="22" dt="2021-05-03T16:38:53.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p:scale>
          <a:sx n="100" d="100"/>
          <a:sy n="100" d="100"/>
        </p:scale>
        <p:origin x="22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9F28DF62-352A-467C-81E0-05D00A4FC1E0}"/>
    <pc:docChg chg="undo custSel addSld delSld modSld">
      <pc:chgData name="Jonathan Sparshott" userId="7cbb2a8a-d70c-46f7-b697-0daa53490835" providerId="ADAL" clId="{9F28DF62-352A-467C-81E0-05D00A4FC1E0}" dt="2021-05-03T16:39:00.421" v="69" actId="47"/>
      <pc:docMkLst>
        <pc:docMk/>
      </pc:docMkLst>
      <pc:sldChg chg="modSp mod">
        <pc:chgData name="Jonathan Sparshott" userId="7cbb2a8a-d70c-46f7-b697-0daa53490835" providerId="ADAL" clId="{9F28DF62-352A-467C-81E0-05D00A4FC1E0}" dt="2021-05-03T16:35:10.605" v="27" actId="20577"/>
        <pc:sldMkLst>
          <pc:docMk/>
          <pc:sldMk cId="4269764942" sldId="256"/>
        </pc:sldMkLst>
        <pc:spChg chg="mod">
          <ac:chgData name="Jonathan Sparshott" userId="7cbb2a8a-d70c-46f7-b697-0daa53490835" providerId="ADAL" clId="{9F28DF62-352A-467C-81E0-05D00A4FC1E0}" dt="2021-05-03T16:35:10.605" v="27" actId="20577"/>
          <ac:spMkLst>
            <pc:docMk/>
            <pc:sldMk cId="4269764942" sldId="256"/>
            <ac:spMk id="3" creationId="{93D6D07D-253E-4267-9811-6FD203FDA01B}"/>
          </ac:spMkLst>
        </pc:spChg>
      </pc:sldChg>
      <pc:sldChg chg="new del">
        <pc:chgData name="Jonathan Sparshott" userId="7cbb2a8a-d70c-46f7-b697-0daa53490835" providerId="ADAL" clId="{9F28DF62-352A-467C-81E0-05D00A4FC1E0}" dt="2021-05-03T16:36:01.067" v="35" actId="680"/>
        <pc:sldMkLst>
          <pc:docMk/>
          <pc:sldMk cId="2151571882" sldId="257"/>
        </pc:sldMkLst>
      </pc:sldChg>
      <pc:sldChg chg="modSp add del mod">
        <pc:chgData name="Jonathan Sparshott" userId="7cbb2a8a-d70c-46f7-b697-0daa53490835" providerId="ADAL" clId="{9F28DF62-352A-467C-81E0-05D00A4FC1E0}" dt="2021-05-03T16:37:53.586" v="54" actId="47"/>
        <pc:sldMkLst>
          <pc:docMk/>
          <pc:sldMk cId="2922862454" sldId="284"/>
        </pc:sldMkLst>
        <pc:spChg chg="mod">
          <ac:chgData name="Jonathan Sparshott" userId="7cbb2a8a-d70c-46f7-b697-0daa53490835" providerId="ADAL" clId="{9F28DF62-352A-467C-81E0-05D00A4FC1E0}" dt="2021-05-03T16:36:08.590" v="37" actId="27636"/>
          <ac:spMkLst>
            <pc:docMk/>
            <pc:sldMk cId="2922862454" sldId="284"/>
            <ac:spMk id="2" creationId="{00000000-0000-0000-0000-000000000000}"/>
          </ac:spMkLst>
        </pc:spChg>
      </pc:sldChg>
      <pc:sldChg chg="modSp add del mod">
        <pc:chgData name="Jonathan Sparshott" userId="7cbb2a8a-d70c-46f7-b697-0daa53490835" providerId="ADAL" clId="{9F28DF62-352A-467C-81E0-05D00A4FC1E0}" dt="2021-05-03T16:38:43.045" v="66" actId="47"/>
        <pc:sldMkLst>
          <pc:docMk/>
          <pc:sldMk cId="2308525469" sldId="287"/>
        </pc:sldMkLst>
        <pc:spChg chg="mod">
          <ac:chgData name="Jonathan Sparshott" userId="7cbb2a8a-d70c-46f7-b697-0daa53490835" providerId="ADAL" clId="{9F28DF62-352A-467C-81E0-05D00A4FC1E0}" dt="2021-05-03T16:36:08.605" v="39" actId="27636"/>
          <ac:spMkLst>
            <pc:docMk/>
            <pc:sldMk cId="2308525469" sldId="287"/>
            <ac:spMk id="2" creationId="{00000000-0000-0000-0000-000000000000}"/>
          </ac:spMkLst>
        </pc:spChg>
      </pc:sldChg>
      <pc:sldChg chg="modSp add del mod">
        <pc:chgData name="Jonathan Sparshott" userId="7cbb2a8a-d70c-46f7-b697-0daa53490835" providerId="ADAL" clId="{9F28DF62-352A-467C-81E0-05D00A4FC1E0}" dt="2021-05-03T16:39:00.421" v="69" actId="47"/>
        <pc:sldMkLst>
          <pc:docMk/>
          <pc:sldMk cId="4241641520" sldId="288"/>
        </pc:sldMkLst>
        <pc:spChg chg="mod">
          <ac:chgData name="Jonathan Sparshott" userId="7cbb2a8a-d70c-46f7-b697-0daa53490835" providerId="ADAL" clId="{9F28DF62-352A-467C-81E0-05D00A4FC1E0}" dt="2021-05-03T16:36:08.621" v="40" actId="27636"/>
          <ac:spMkLst>
            <pc:docMk/>
            <pc:sldMk cId="4241641520" sldId="288"/>
            <ac:spMk id="2" creationId="{00000000-0000-0000-0000-000000000000}"/>
          </ac:spMkLst>
        </pc:spChg>
      </pc:sldChg>
      <pc:sldChg chg="modSp add del mod">
        <pc:chgData name="Jonathan Sparshott" userId="7cbb2a8a-d70c-46f7-b697-0daa53490835" providerId="ADAL" clId="{9F28DF62-352A-467C-81E0-05D00A4FC1E0}" dt="2021-05-03T16:38:34.113" v="63" actId="47"/>
        <pc:sldMkLst>
          <pc:docMk/>
          <pc:sldMk cId="2721835557" sldId="289"/>
        </pc:sldMkLst>
        <pc:spChg chg="mod">
          <ac:chgData name="Jonathan Sparshott" userId="7cbb2a8a-d70c-46f7-b697-0daa53490835" providerId="ADAL" clId="{9F28DF62-352A-467C-81E0-05D00A4FC1E0}" dt="2021-05-03T16:36:08.590" v="38" actId="27636"/>
          <ac:spMkLst>
            <pc:docMk/>
            <pc:sldMk cId="2721835557" sldId="289"/>
            <ac:spMk id="2" creationId="{00000000-0000-0000-0000-000000000000}"/>
          </ac:spMkLst>
        </pc:spChg>
      </pc:sldChg>
      <pc:sldChg chg="add del">
        <pc:chgData name="Jonathan Sparshott" userId="7cbb2a8a-d70c-46f7-b697-0daa53490835" providerId="ADAL" clId="{9F28DF62-352A-467C-81E0-05D00A4FC1E0}" dt="2021-05-03T16:37:39.159" v="51" actId="47"/>
        <pc:sldMkLst>
          <pc:docMk/>
          <pc:sldMk cId="980037688" sldId="290"/>
        </pc:sldMkLst>
      </pc:sldChg>
      <pc:sldChg chg="addSp delSp modSp add mod">
        <pc:chgData name="Jonathan Sparshott" userId="7cbb2a8a-d70c-46f7-b697-0daa53490835" providerId="ADAL" clId="{9F28DF62-352A-467C-81E0-05D00A4FC1E0}" dt="2021-05-03T16:37:27.008" v="50" actId="27636"/>
        <pc:sldMkLst>
          <pc:docMk/>
          <pc:sldMk cId="2616908357" sldId="291"/>
        </pc:sldMkLst>
        <pc:spChg chg="del">
          <ac:chgData name="Jonathan Sparshott" userId="7cbb2a8a-d70c-46f7-b697-0daa53490835" providerId="ADAL" clId="{9F28DF62-352A-467C-81E0-05D00A4FC1E0}" dt="2021-05-03T16:37:00.828" v="43" actId="478"/>
          <ac:spMkLst>
            <pc:docMk/>
            <pc:sldMk cId="2616908357" sldId="291"/>
            <ac:spMk id="2" creationId="{5832A139-7D88-4723-A2CE-E2A7244323C4}"/>
          </ac:spMkLst>
        </pc:spChg>
        <pc:spChg chg="del">
          <ac:chgData name="Jonathan Sparshott" userId="7cbb2a8a-d70c-46f7-b697-0daa53490835" providerId="ADAL" clId="{9F28DF62-352A-467C-81E0-05D00A4FC1E0}" dt="2021-05-03T16:37:05.808" v="45" actId="478"/>
          <ac:spMkLst>
            <pc:docMk/>
            <pc:sldMk cId="2616908357" sldId="291"/>
            <ac:spMk id="3" creationId="{93D6D07D-253E-4267-9811-6FD203FDA01B}"/>
          </ac:spMkLst>
        </pc:spChg>
        <pc:spChg chg="add del mod">
          <ac:chgData name="Jonathan Sparshott" userId="7cbb2a8a-d70c-46f7-b697-0daa53490835" providerId="ADAL" clId="{9F28DF62-352A-467C-81E0-05D00A4FC1E0}" dt="2021-05-03T16:37:03.821" v="44" actId="478"/>
          <ac:spMkLst>
            <pc:docMk/>
            <pc:sldMk cId="2616908357" sldId="291"/>
            <ac:spMk id="5" creationId="{1FAA2E93-4A55-417A-B6F3-006625455EBF}"/>
          </ac:spMkLst>
        </pc:spChg>
        <pc:spChg chg="add del mod">
          <ac:chgData name="Jonathan Sparshott" userId="7cbb2a8a-d70c-46f7-b697-0daa53490835" providerId="ADAL" clId="{9F28DF62-352A-467C-81E0-05D00A4FC1E0}" dt="2021-05-03T16:37:08.115" v="46" actId="478"/>
          <ac:spMkLst>
            <pc:docMk/>
            <pc:sldMk cId="2616908357" sldId="291"/>
            <ac:spMk id="7" creationId="{ADC9CACE-D0C0-4DC6-BC9B-C91F92C1CDB3}"/>
          </ac:spMkLst>
        </pc:spChg>
        <pc:spChg chg="add mod">
          <ac:chgData name="Jonathan Sparshott" userId="7cbb2a8a-d70c-46f7-b697-0daa53490835" providerId="ADAL" clId="{9F28DF62-352A-467C-81E0-05D00A4FC1E0}" dt="2021-05-03T16:37:27.008" v="50" actId="27636"/>
          <ac:spMkLst>
            <pc:docMk/>
            <pc:sldMk cId="2616908357" sldId="291"/>
            <ac:spMk id="26" creationId="{8E331068-BFBF-43F0-9757-BE72C18F20FE}"/>
          </ac:spMkLst>
        </pc:spChg>
        <pc:spChg chg="add mod">
          <ac:chgData name="Jonathan Sparshott" userId="7cbb2a8a-d70c-46f7-b697-0daa53490835" providerId="ADAL" clId="{9F28DF62-352A-467C-81E0-05D00A4FC1E0}" dt="2021-05-03T16:37:27.008" v="50" actId="27636"/>
          <ac:spMkLst>
            <pc:docMk/>
            <pc:sldMk cId="2616908357" sldId="291"/>
            <ac:spMk id="29" creationId="{0FD79F10-C18B-4933-8A9A-EDF9F1AC93D9}"/>
          </ac:spMkLst>
        </pc:spChg>
        <pc:picChg chg="add mod">
          <ac:chgData name="Jonathan Sparshott" userId="7cbb2a8a-d70c-46f7-b697-0daa53490835" providerId="ADAL" clId="{9F28DF62-352A-467C-81E0-05D00A4FC1E0}" dt="2021-05-03T16:37:27.008" v="50" actId="27636"/>
          <ac:picMkLst>
            <pc:docMk/>
            <pc:sldMk cId="2616908357" sldId="291"/>
            <ac:picMk id="25" creationId="{EA530BBD-686C-4994-9C93-D6A2E6D4AEFC}"/>
          </ac:picMkLst>
        </pc:picChg>
        <pc:picChg chg="add mod">
          <ac:chgData name="Jonathan Sparshott" userId="7cbb2a8a-d70c-46f7-b697-0daa53490835" providerId="ADAL" clId="{9F28DF62-352A-467C-81E0-05D00A4FC1E0}" dt="2021-05-03T16:37:27.008" v="50" actId="27636"/>
          <ac:picMkLst>
            <pc:docMk/>
            <pc:sldMk cId="2616908357" sldId="291"/>
            <ac:picMk id="27" creationId="{129B41E2-3EAA-4436-B29E-267C941083DF}"/>
          </ac:picMkLst>
        </pc:picChg>
        <pc:picChg chg="add mod">
          <ac:chgData name="Jonathan Sparshott" userId="7cbb2a8a-d70c-46f7-b697-0daa53490835" providerId="ADAL" clId="{9F28DF62-352A-467C-81E0-05D00A4FC1E0}" dt="2021-05-03T16:37:27.008" v="50" actId="27636"/>
          <ac:picMkLst>
            <pc:docMk/>
            <pc:sldMk cId="2616908357" sldId="291"/>
            <ac:picMk id="28" creationId="{4CEBB6BD-98BE-4AB8-BA2B-28AEE29639AE}"/>
          </ac:picMkLst>
        </pc:picChg>
        <pc:picChg chg="del">
          <ac:chgData name="Jonathan Sparshott" userId="7cbb2a8a-d70c-46f7-b697-0daa53490835" providerId="ADAL" clId="{9F28DF62-352A-467C-81E0-05D00A4FC1E0}" dt="2021-05-03T16:36:56.553" v="42" actId="478"/>
          <ac:picMkLst>
            <pc:docMk/>
            <pc:sldMk cId="2616908357" sldId="291"/>
            <ac:picMk id="1028" creationId="{8296D47D-103F-4A2F-827C-2ACA52FEEF12}"/>
          </ac:picMkLst>
        </pc:picChg>
      </pc:sldChg>
      <pc:sldChg chg="addSp modSp add">
        <pc:chgData name="Jonathan Sparshott" userId="7cbb2a8a-d70c-46f7-b697-0daa53490835" providerId="ADAL" clId="{9F28DF62-352A-467C-81E0-05D00A4FC1E0}" dt="2021-05-03T16:37:45.972" v="53" actId="27636"/>
        <pc:sldMkLst>
          <pc:docMk/>
          <pc:sldMk cId="2099611374" sldId="292"/>
        </pc:sldMkLst>
        <pc:spChg chg="add mod">
          <ac:chgData name="Jonathan Sparshott" userId="7cbb2a8a-d70c-46f7-b697-0daa53490835" providerId="ADAL" clId="{9F28DF62-352A-467C-81E0-05D00A4FC1E0}" dt="2021-05-03T16:37:45.972" v="53" actId="27636"/>
          <ac:spMkLst>
            <pc:docMk/>
            <pc:sldMk cId="2099611374" sldId="292"/>
            <ac:spMk id="19" creationId="{FC6E39DD-977C-43F7-9002-408E2A79798C}"/>
          </ac:spMkLst>
        </pc:spChg>
        <pc:spChg chg="add mod">
          <ac:chgData name="Jonathan Sparshott" userId="7cbb2a8a-d70c-46f7-b697-0daa53490835" providerId="ADAL" clId="{9F28DF62-352A-467C-81E0-05D00A4FC1E0}" dt="2021-05-03T16:37:45.972" v="53" actId="27636"/>
          <ac:spMkLst>
            <pc:docMk/>
            <pc:sldMk cId="2099611374" sldId="292"/>
            <ac:spMk id="25" creationId="{F633C4C4-FE38-4731-9647-1DB74ACE70D1}"/>
          </ac:spMkLst>
        </pc:spChg>
        <pc:picChg chg="add mod">
          <ac:chgData name="Jonathan Sparshott" userId="7cbb2a8a-d70c-46f7-b697-0daa53490835" providerId="ADAL" clId="{9F28DF62-352A-467C-81E0-05D00A4FC1E0}" dt="2021-05-03T16:37:45.972" v="53" actId="27636"/>
          <ac:picMkLst>
            <pc:docMk/>
            <pc:sldMk cId="2099611374" sldId="292"/>
            <ac:picMk id="26" creationId="{021F2DE3-84E9-4E54-9011-6705C5832A18}"/>
          </ac:picMkLst>
        </pc:picChg>
      </pc:sldChg>
      <pc:sldChg chg="addSp delSp modSp add modAnim">
        <pc:chgData name="Jonathan Sparshott" userId="7cbb2a8a-d70c-46f7-b697-0daa53490835" providerId="ADAL" clId="{9F28DF62-352A-467C-81E0-05D00A4FC1E0}" dt="2021-05-03T16:38:30.676" v="62" actId="27636"/>
        <pc:sldMkLst>
          <pc:docMk/>
          <pc:sldMk cId="2946552397" sldId="293"/>
        </pc:sldMkLst>
        <pc:spChg chg="add del mod">
          <ac:chgData name="Jonathan Sparshott" userId="7cbb2a8a-d70c-46f7-b697-0daa53490835" providerId="ADAL" clId="{9F28DF62-352A-467C-81E0-05D00A4FC1E0}" dt="2021-05-03T16:38:07.483" v="57"/>
          <ac:spMkLst>
            <pc:docMk/>
            <pc:sldMk cId="2946552397" sldId="293"/>
            <ac:spMk id="19" creationId="{C97EFAEF-E2BD-4FAB-A921-76A8DD24CF8E}"/>
          </ac:spMkLst>
        </pc:spChg>
        <pc:spChg chg="add del mod">
          <ac:chgData name="Jonathan Sparshott" userId="7cbb2a8a-d70c-46f7-b697-0daa53490835" providerId="ADAL" clId="{9F28DF62-352A-467C-81E0-05D00A4FC1E0}" dt="2021-05-03T16:38:07.483" v="57"/>
          <ac:spMkLst>
            <pc:docMk/>
            <pc:sldMk cId="2946552397" sldId="293"/>
            <ac:spMk id="26" creationId="{0C22CD2F-4D59-4813-8A8D-DB949CF62432}"/>
          </ac:spMkLst>
        </pc:spChg>
        <pc:spChg chg="add del mod">
          <ac:chgData name="Jonathan Sparshott" userId="7cbb2a8a-d70c-46f7-b697-0daa53490835" providerId="ADAL" clId="{9F28DF62-352A-467C-81E0-05D00A4FC1E0}" dt="2021-05-03T16:38:07.483" v="57"/>
          <ac:spMkLst>
            <pc:docMk/>
            <pc:sldMk cId="2946552397" sldId="293"/>
            <ac:spMk id="27" creationId="{E3DFD9E7-A17B-48AB-A1FA-07172782A837}"/>
          </ac:spMkLst>
        </pc:spChg>
        <pc:spChg chg="add mod">
          <ac:chgData name="Jonathan Sparshott" userId="7cbb2a8a-d70c-46f7-b697-0daa53490835" providerId="ADAL" clId="{9F28DF62-352A-467C-81E0-05D00A4FC1E0}" dt="2021-05-03T16:38:30.676" v="62" actId="27636"/>
          <ac:spMkLst>
            <pc:docMk/>
            <pc:sldMk cId="2946552397" sldId="293"/>
            <ac:spMk id="28" creationId="{1B12A7D3-44F4-4C9A-9DE6-E80A4EEBE120}"/>
          </ac:spMkLst>
        </pc:spChg>
        <pc:spChg chg="add mod">
          <ac:chgData name="Jonathan Sparshott" userId="7cbb2a8a-d70c-46f7-b697-0daa53490835" providerId="ADAL" clId="{9F28DF62-352A-467C-81E0-05D00A4FC1E0}" dt="2021-05-03T16:38:30.676" v="62" actId="27636"/>
          <ac:spMkLst>
            <pc:docMk/>
            <pc:sldMk cId="2946552397" sldId="293"/>
            <ac:spMk id="30" creationId="{176213B1-25A3-4C7F-B7FA-B8E2E3DDEC99}"/>
          </ac:spMkLst>
        </pc:spChg>
        <pc:spChg chg="add mod">
          <ac:chgData name="Jonathan Sparshott" userId="7cbb2a8a-d70c-46f7-b697-0daa53490835" providerId="ADAL" clId="{9F28DF62-352A-467C-81E0-05D00A4FC1E0}" dt="2021-05-03T16:38:30.676" v="62" actId="27636"/>
          <ac:spMkLst>
            <pc:docMk/>
            <pc:sldMk cId="2946552397" sldId="293"/>
            <ac:spMk id="31" creationId="{441D1692-F3AA-4D2A-A56E-934E9A37A5E6}"/>
          </ac:spMkLst>
        </pc:spChg>
        <pc:picChg chg="add del mod">
          <ac:chgData name="Jonathan Sparshott" userId="7cbb2a8a-d70c-46f7-b697-0daa53490835" providerId="ADAL" clId="{9F28DF62-352A-467C-81E0-05D00A4FC1E0}" dt="2021-05-03T16:38:07.483" v="57"/>
          <ac:picMkLst>
            <pc:docMk/>
            <pc:sldMk cId="2946552397" sldId="293"/>
            <ac:picMk id="25" creationId="{E6248AF7-31D2-471B-BD6C-F0576E0063C0}"/>
          </ac:picMkLst>
        </pc:picChg>
        <pc:picChg chg="add mod">
          <ac:chgData name="Jonathan Sparshott" userId="7cbb2a8a-d70c-46f7-b697-0daa53490835" providerId="ADAL" clId="{9F28DF62-352A-467C-81E0-05D00A4FC1E0}" dt="2021-05-03T16:38:30.676" v="62" actId="27636"/>
          <ac:picMkLst>
            <pc:docMk/>
            <pc:sldMk cId="2946552397" sldId="293"/>
            <ac:picMk id="29" creationId="{9B8D5FA4-20CE-4083-937D-31421DAF076B}"/>
          </ac:picMkLst>
        </pc:picChg>
      </pc:sldChg>
      <pc:sldChg chg="addSp modSp add mod">
        <pc:chgData name="Jonathan Sparshott" userId="7cbb2a8a-d70c-46f7-b697-0daa53490835" providerId="ADAL" clId="{9F28DF62-352A-467C-81E0-05D00A4FC1E0}" dt="2021-05-03T16:38:40.310" v="65" actId="27636"/>
        <pc:sldMkLst>
          <pc:docMk/>
          <pc:sldMk cId="1666870989" sldId="294"/>
        </pc:sldMkLst>
        <pc:spChg chg="add mod">
          <ac:chgData name="Jonathan Sparshott" userId="7cbb2a8a-d70c-46f7-b697-0daa53490835" providerId="ADAL" clId="{9F28DF62-352A-467C-81E0-05D00A4FC1E0}" dt="2021-05-03T16:38:40.310" v="65" actId="27636"/>
          <ac:spMkLst>
            <pc:docMk/>
            <pc:sldMk cId="1666870989" sldId="294"/>
            <ac:spMk id="19" creationId="{C60490F4-54FB-4241-999F-527D2F4ADA97}"/>
          </ac:spMkLst>
        </pc:spChg>
        <pc:spChg chg="add mod">
          <ac:chgData name="Jonathan Sparshott" userId="7cbb2a8a-d70c-46f7-b697-0daa53490835" providerId="ADAL" clId="{9F28DF62-352A-467C-81E0-05D00A4FC1E0}" dt="2021-05-03T16:38:40.227" v="64"/>
          <ac:spMkLst>
            <pc:docMk/>
            <pc:sldMk cId="1666870989" sldId="294"/>
            <ac:spMk id="25" creationId="{1FC1883D-0713-4CB1-AC94-FF63C0BDB315}"/>
          </ac:spMkLst>
        </pc:spChg>
        <pc:picChg chg="add mod">
          <ac:chgData name="Jonathan Sparshott" userId="7cbb2a8a-d70c-46f7-b697-0daa53490835" providerId="ADAL" clId="{9F28DF62-352A-467C-81E0-05D00A4FC1E0}" dt="2021-05-03T16:38:40.227" v="64"/>
          <ac:picMkLst>
            <pc:docMk/>
            <pc:sldMk cId="1666870989" sldId="294"/>
            <ac:picMk id="26" creationId="{313D9749-B535-466B-B50F-DAD090E2DCC3}"/>
          </ac:picMkLst>
        </pc:picChg>
      </pc:sldChg>
      <pc:sldChg chg="addSp modSp add mod">
        <pc:chgData name="Jonathan Sparshott" userId="7cbb2a8a-d70c-46f7-b697-0daa53490835" providerId="ADAL" clId="{9F28DF62-352A-467C-81E0-05D00A4FC1E0}" dt="2021-05-03T16:38:53.919" v="68" actId="27636"/>
        <pc:sldMkLst>
          <pc:docMk/>
          <pc:sldMk cId="2217760990" sldId="295"/>
        </pc:sldMkLst>
        <pc:spChg chg="add mod">
          <ac:chgData name="Jonathan Sparshott" userId="7cbb2a8a-d70c-46f7-b697-0daa53490835" providerId="ADAL" clId="{9F28DF62-352A-467C-81E0-05D00A4FC1E0}" dt="2021-05-03T16:38:53.919" v="68" actId="27636"/>
          <ac:spMkLst>
            <pc:docMk/>
            <pc:sldMk cId="2217760990" sldId="295"/>
            <ac:spMk id="19" creationId="{3E213D4C-AEC8-4E9F-9226-8E73B70A8910}"/>
          </ac:spMkLst>
        </pc:spChg>
        <pc:spChg chg="add mod">
          <ac:chgData name="Jonathan Sparshott" userId="7cbb2a8a-d70c-46f7-b697-0daa53490835" providerId="ADAL" clId="{9F28DF62-352A-467C-81E0-05D00A4FC1E0}" dt="2021-05-03T16:38:53.809" v="67"/>
          <ac:spMkLst>
            <pc:docMk/>
            <pc:sldMk cId="2217760990" sldId="295"/>
            <ac:spMk id="25" creationId="{0AB7F45B-3C3D-4CC7-9800-D3089E0F2324}"/>
          </ac:spMkLst>
        </pc:spChg>
        <pc:picChg chg="add mod">
          <ac:chgData name="Jonathan Sparshott" userId="7cbb2a8a-d70c-46f7-b697-0daa53490835" providerId="ADAL" clId="{9F28DF62-352A-467C-81E0-05D00A4FC1E0}" dt="2021-05-03T16:38:53.809" v="67"/>
          <ac:picMkLst>
            <pc:docMk/>
            <pc:sldMk cId="2217760990" sldId="295"/>
            <ac:picMk id="26" creationId="{691B28B5-680D-4AC5-93D9-E2DEE4674439}"/>
          </ac:picMkLst>
        </pc:picChg>
      </pc:sldChg>
      <pc:sldChg chg="add">
        <pc:chgData name="Jonathan Sparshott" userId="7cbb2a8a-d70c-46f7-b697-0daa53490835" providerId="ADAL" clId="{9F28DF62-352A-467C-81E0-05D00A4FC1E0}" dt="2021-05-03T16:38:20.753" v="60"/>
        <pc:sldMkLst>
          <pc:docMk/>
          <pc:sldMk cId="2259559801" sldId="29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C6D47-4A7E-4C45-A6FA-1B9FC6EEA9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E7A9DF7-D3CE-4841-9526-A655ECF31D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8C4ED78-F180-49F2-92B2-87326C3BE89B}"/>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0C1F5D79-64EA-4E9A-B030-E0914A9EFF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9370D7-9E82-4494-9423-106981619113}"/>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2429430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4A60B-FC22-4EF5-ABD2-065E5FB140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7F120C-9D59-4E9A-BA96-D265FD5436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B30CFA-5EB0-49FB-9BA6-8825B2F046B9}"/>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267BAD96-1D97-4E73-93AA-EF22DCCBD9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DD38B-E7B9-4B8B-A92B-676D94CB0768}"/>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39524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66CE4C-CC03-4958-B85E-D16B74B698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FEF6E9-3EC2-4AC5-8CA1-DC8A9CCC18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CD6B3B-58B6-4F15-B99F-A67FD1359A07}"/>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6EED22C3-97AA-4EA4-B4EC-00B5A29F84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430568-51D8-4F6A-822B-FC7E07059810}"/>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203628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4BAEF-934D-45DE-896C-3F573C2905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CDC64F-6320-4978-A894-040BAABF4E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28D9E8-B690-4071-95E3-C23C7EC53BBF}"/>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B1F219DB-8C69-439D-BF5B-CD7D010BEE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13BDC4-310A-42D5-A3A2-2F2536C1898A}"/>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122694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E71B-5608-496F-8201-37272030D6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89736FB-4DB1-4117-A58E-219B0BE983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7A144-710F-46EA-BF9D-B41D6DB6B76E}"/>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FF817EFC-8FD7-4228-A19E-D6F3C7F195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4B8295-5D6C-48BD-9C3E-9113F83139C5}"/>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392368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547E1-EB89-4A68-A5E3-20F363A47A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ABEB14-7611-4868-A67A-FA50B46456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9185245-1787-4B2D-9035-8CD99DAA66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30E9B9-AE8D-47D0-AF71-432657BD51CF}"/>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6" name="Footer Placeholder 5">
            <a:extLst>
              <a:ext uri="{FF2B5EF4-FFF2-40B4-BE49-F238E27FC236}">
                <a16:creationId xmlns:a16="http://schemas.microsoft.com/office/drawing/2014/main" id="{0BC54BBF-F365-46CB-AF62-D5CADE76A2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A61986-3DFD-4E8A-9CBD-A08D19BB5131}"/>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32667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C1A32-465D-4A88-B791-D71E4C808A9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16D673-99D8-42BB-9E3C-E399D0654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8D25B0-99B9-449C-B0CA-BAD46C6439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929C20-8EBD-4D07-B89E-D103B0544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037A05-B471-4F88-B4F9-9246F9953D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1EEDE2-FF7D-4F95-A336-39650A2A9516}"/>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8" name="Footer Placeholder 7">
            <a:extLst>
              <a:ext uri="{FF2B5EF4-FFF2-40B4-BE49-F238E27FC236}">
                <a16:creationId xmlns:a16="http://schemas.microsoft.com/office/drawing/2014/main" id="{440E3739-15F7-458D-8969-7444A67B17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50B8382-E17C-4533-A512-22B46E34763F}"/>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2430536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E9C47-A601-4276-96D4-CD3240607A6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BE20506-E1CC-45D5-84BD-717D657B3B2A}"/>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4" name="Footer Placeholder 3">
            <a:extLst>
              <a:ext uri="{FF2B5EF4-FFF2-40B4-BE49-F238E27FC236}">
                <a16:creationId xmlns:a16="http://schemas.microsoft.com/office/drawing/2014/main" id="{F1044338-8A94-4243-B7BE-3417AC7992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833323B-4DF6-42EE-AF2B-C992019DBBCE}"/>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112715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973DD7-8E11-4C92-B07C-6F4A55B9DAE1}"/>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3" name="Footer Placeholder 2">
            <a:extLst>
              <a:ext uri="{FF2B5EF4-FFF2-40B4-BE49-F238E27FC236}">
                <a16:creationId xmlns:a16="http://schemas.microsoft.com/office/drawing/2014/main" id="{DB944842-0171-4910-9216-2F880EEED2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39BABD-97E4-4191-BC4E-D5536E377FDF}"/>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3712088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A584F-FB1F-4C99-A0FB-9DFD279EDA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21F533-535B-46CD-A257-4E867D51C8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D5BD17B-23B4-48A0-B999-82353BA77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E0D19-A637-4A9D-9555-7E236F2C4C9B}"/>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6" name="Footer Placeholder 5">
            <a:extLst>
              <a:ext uri="{FF2B5EF4-FFF2-40B4-BE49-F238E27FC236}">
                <a16:creationId xmlns:a16="http://schemas.microsoft.com/office/drawing/2014/main" id="{2109AF29-0E4E-4BFC-96DF-A829212E53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4072F2-5567-4680-8A3F-BD03AE96E88A}"/>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51103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20597-7C97-48AF-A797-0CFFD2CCB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EB75B0-40DB-4A9F-8C8E-793F8252C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F37122-26B5-4487-B2EA-FC7615076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6B9DC2-3EF6-4FED-BA24-EC229F40438E}"/>
              </a:ext>
            </a:extLst>
          </p:cNvPr>
          <p:cNvSpPr>
            <a:spLocks noGrp="1"/>
          </p:cNvSpPr>
          <p:nvPr>
            <p:ph type="dt" sz="half" idx="10"/>
          </p:nvPr>
        </p:nvSpPr>
        <p:spPr/>
        <p:txBody>
          <a:bodyPr/>
          <a:lstStyle/>
          <a:p>
            <a:fld id="{FEDF4671-654E-4966-B00D-D4371CA3CDD0}" type="datetimeFigureOut">
              <a:rPr lang="en-GB" smtClean="0"/>
              <a:t>04/05/2021</a:t>
            </a:fld>
            <a:endParaRPr lang="en-GB"/>
          </a:p>
        </p:txBody>
      </p:sp>
      <p:sp>
        <p:nvSpPr>
          <p:cNvPr id="6" name="Footer Placeholder 5">
            <a:extLst>
              <a:ext uri="{FF2B5EF4-FFF2-40B4-BE49-F238E27FC236}">
                <a16:creationId xmlns:a16="http://schemas.microsoft.com/office/drawing/2014/main" id="{ECC545D0-172B-41CE-BA78-7F67882439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F0BC3A-A8C7-4643-8535-EC0CA45EB881}"/>
              </a:ext>
            </a:extLst>
          </p:cNvPr>
          <p:cNvSpPr>
            <a:spLocks noGrp="1"/>
          </p:cNvSpPr>
          <p:nvPr>
            <p:ph type="sldNum" sz="quarter" idx="12"/>
          </p:nvPr>
        </p:nvSpPr>
        <p:spPr/>
        <p:txBody>
          <a:bodyPr/>
          <a:lstStyle/>
          <a:p>
            <a:fld id="{541FC56E-8011-4598-B312-75B17FC0063F}" type="slidenum">
              <a:rPr lang="en-GB" smtClean="0"/>
              <a:t>‹#›</a:t>
            </a:fld>
            <a:endParaRPr lang="en-GB"/>
          </a:p>
        </p:txBody>
      </p:sp>
    </p:spTree>
    <p:extLst>
      <p:ext uri="{BB962C8B-B14F-4D97-AF65-F5344CB8AC3E}">
        <p14:creationId xmlns:p14="http://schemas.microsoft.com/office/powerpoint/2010/main" val="7490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46F9A2-1B23-47DA-9EF4-FF3709BFB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24C838-26E0-45DE-A0AC-B92A72C1E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868506-2577-4469-B2BE-C7C2D19A98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F4671-654E-4966-B00D-D4371CA3CDD0}" type="datetimeFigureOut">
              <a:rPr lang="en-GB" smtClean="0"/>
              <a:t>04/05/2021</a:t>
            </a:fld>
            <a:endParaRPr lang="en-GB"/>
          </a:p>
        </p:txBody>
      </p:sp>
      <p:sp>
        <p:nvSpPr>
          <p:cNvPr id="5" name="Footer Placeholder 4">
            <a:extLst>
              <a:ext uri="{FF2B5EF4-FFF2-40B4-BE49-F238E27FC236}">
                <a16:creationId xmlns:a16="http://schemas.microsoft.com/office/drawing/2014/main" id="{3A3707BE-6973-4DA6-9E31-B4FE3E9C6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2C7DF5-C2CD-4601-9A69-67CEB629B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FC56E-8011-4598-B312-75B17FC0063F}" type="slidenum">
              <a:rPr lang="en-GB" smtClean="0"/>
              <a:t>‹#›</a:t>
            </a:fld>
            <a:endParaRPr lang="en-GB"/>
          </a:p>
        </p:txBody>
      </p:sp>
    </p:spTree>
    <p:extLst>
      <p:ext uri="{BB962C8B-B14F-4D97-AF65-F5344CB8AC3E}">
        <p14:creationId xmlns:p14="http://schemas.microsoft.com/office/powerpoint/2010/main" val="293776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32A139-7D88-4723-A2CE-E2A7244323C4}"/>
              </a:ext>
            </a:extLst>
          </p:cNvPr>
          <p:cNvSpPr>
            <a:spLocks noGrp="1"/>
          </p:cNvSpPr>
          <p:nvPr>
            <p:ph type="ctrTitle"/>
          </p:nvPr>
        </p:nvSpPr>
        <p:spPr>
          <a:xfrm>
            <a:off x="3347223" y="323772"/>
            <a:ext cx="8536844" cy="2387918"/>
          </a:xfrm>
        </p:spPr>
        <p:txBody>
          <a:bodyPr anchor="ctr">
            <a:normAutofit/>
          </a:bodyPr>
          <a:lstStyle/>
          <a:p>
            <a:r>
              <a:rPr lang="en-GB" sz="5200" dirty="0">
                <a:solidFill>
                  <a:schemeClr val="tx2">
                    <a:lumMod val="50000"/>
                  </a:schemeClr>
                </a:solidFill>
              </a:rPr>
              <a:t>Greek Depth Study </a:t>
            </a:r>
            <a:br>
              <a:rPr lang="en-GB" sz="5200" dirty="0">
                <a:solidFill>
                  <a:schemeClr val="tx2">
                    <a:lumMod val="50000"/>
                  </a:schemeClr>
                </a:solidFill>
              </a:rPr>
            </a:br>
            <a:r>
              <a:rPr lang="en-GB" sz="5200" b="1" dirty="0">
                <a:solidFill>
                  <a:schemeClr val="tx2">
                    <a:lumMod val="50000"/>
                  </a:schemeClr>
                </a:solidFill>
              </a:rPr>
              <a:t>Aristophanes Revision </a:t>
            </a:r>
          </a:p>
        </p:txBody>
      </p:sp>
      <p:sp>
        <p:nvSpPr>
          <p:cNvPr id="3" name="Subtitle 2">
            <a:extLst>
              <a:ext uri="{FF2B5EF4-FFF2-40B4-BE49-F238E27FC236}">
                <a16:creationId xmlns:a16="http://schemas.microsoft.com/office/drawing/2014/main" id="{93D6D07D-253E-4267-9811-6FD203FDA01B}"/>
              </a:ext>
            </a:extLst>
          </p:cNvPr>
          <p:cNvSpPr>
            <a:spLocks noGrp="1"/>
          </p:cNvSpPr>
          <p:nvPr>
            <p:ph type="subTitle" idx="1"/>
          </p:nvPr>
        </p:nvSpPr>
        <p:spPr>
          <a:xfrm>
            <a:off x="3735799" y="2768823"/>
            <a:ext cx="8056034" cy="3665636"/>
          </a:xfrm>
        </p:spPr>
        <p:txBody>
          <a:bodyPr>
            <a:normAutofit/>
          </a:bodyPr>
          <a:lstStyle/>
          <a:p>
            <a:r>
              <a:rPr lang="en-GB" i="1" dirty="0">
                <a:solidFill>
                  <a:schemeClr val="tx2"/>
                </a:solidFill>
              </a:rPr>
              <a:t>Knights (424 BC)</a:t>
            </a:r>
          </a:p>
          <a:p>
            <a:endParaRPr lang="en-GB" i="1" dirty="0">
              <a:solidFill>
                <a:schemeClr val="tx2"/>
              </a:solidFill>
            </a:endParaRPr>
          </a:p>
          <a:p>
            <a:r>
              <a:rPr lang="en-GB" i="1" dirty="0">
                <a:solidFill>
                  <a:schemeClr val="tx2"/>
                </a:solidFill>
              </a:rPr>
              <a:t>Clouds (423 BC)</a:t>
            </a:r>
          </a:p>
          <a:p>
            <a:endParaRPr lang="en-GB" i="1" dirty="0">
              <a:solidFill>
                <a:schemeClr val="tx2"/>
              </a:solidFill>
            </a:endParaRPr>
          </a:p>
          <a:p>
            <a:r>
              <a:rPr lang="en-GB" i="1" dirty="0">
                <a:solidFill>
                  <a:schemeClr val="tx2"/>
                </a:solidFill>
              </a:rPr>
              <a:t>Wasps (422 BC)</a:t>
            </a:r>
          </a:p>
          <a:p>
            <a:endParaRPr lang="en-GB" i="1" dirty="0">
              <a:solidFill>
                <a:schemeClr val="tx2"/>
              </a:solidFill>
            </a:endParaRPr>
          </a:p>
          <a:p>
            <a:r>
              <a:rPr lang="en-GB" i="1" dirty="0" err="1">
                <a:solidFill>
                  <a:schemeClr val="tx2"/>
                </a:solidFill>
              </a:rPr>
              <a:t>Thesmophoriazusae</a:t>
            </a:r>
            <a:r>
              <a:rPr lang="en-GB" i="1" dirty="0">
                <a:solidFill>
                  <a:schemeClr val="tx2"/>
                </a:solidFill>
              </a:rPr>
              <a:t> (411)</a:t>
            </a:r>
          </a:p>
          <a:p>
            <a:endParaRPr lang="en-GB" i="1" dirty="0">
              <a:solidFill>
                <a:schemeClr val="tx2"/>
              </a:solidFill>
            </a:endParaRPr>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28" name="Picture 4" descr="Image result for aristophanes">
            <a:extLst>
              <a:ext uri="{FF2B5EF4-FFF2-40B4-BE49-F238E27FC236}">
                <a16:creationId xmlns:a16="http://schemas.microsoft.com/office/drawing/2014/main" id="{8296D47D-103F-4A2F-827C-2ACA52FE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67" y="-5116"/>
            <a:ext cx="3078563" cy="6863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76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5" name="Picture 24" descr="Image result for aristophanes wasps">
            <a:extLst>
              <a:ext uri="{FF2B5EF4-FFF2-40B4-BE49-F238E27FC236}">
                <a16:creationId xmlns:a16="http://schemas.microsoft.com/office/drawing/2014/main" id="{EA530BBD-686C-4994-9C93-D6A2E6D4AEF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21164" y="773796"/>
            <a:ext cx="2070100" cy="28930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6" name="Title 1">
            <a:extLst>
              <a:ext uri="{FF2B5EF4-FFF2-40B4-BE49-F238E27FC236}">
                <a16:creationId xmlns:a16="http://schemas.microsoft.com/office/drawing/2014/main" id="{8E331068-BFBF-43F0-9757-BE72C18F20FE}"/>
              </a:ext>
            </a:extLst>
          </p:cNvPr>
          <p:cNvSpPr txBox="1">
            <a:spLocks/>
          </p:cNvSpPr>
          <p:nvPr/>
        </p:nvSpPr>
        <p:spPr>
          <a:xfrm>
            <a:off x="2231136" y="170013"/>
            <a:ext cx="7729728" cy="632880"/>
          </a:xfrm>
          <a:prstGeom prst="rect">
            <a:avLst/>
          </a:prstGeom>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a:solidFill>
                  <a:schemeClr val="tx2"/>
                </a:solidFill>
              </a:rPr>
              <a:t>Aristophanes’ </a:t>
            </a:r>
            <a:r>
              <a:rPr lang="en-GB" i="1" u="sng">
                <a:solidFill>
                  <a:schemeClr val="tx2"/>
                </a:solidFill>
              </a:rPr>
              <a:t>Wasps</a:t>
            </a:r>
            <a:endParaRPr lang="en-GB" i="1" u="sng" dirty="0">
              <a:solidFill>
                <a:schemeClr val="tx2"/>
              </a:solidFill>
            </a:endParaRPr>
          </a:p>
        </p:txBody>
      </p:sp>
      <p:pic>
        <p:nvPicPr>
          <p:cNvPr id="27" name="Picture 2" descr="Image result for aristophanes wasps">
            <a:extLst>
              <a:ext uri="{FF2B5EF4-FFF2-40B4-BE49-F238E27FC236}">
                <a16:creationId xmlns:a16="http://schemas.microsoft.com/office/drawing/2014/main" id="{129B41E2-3EAA-4436-B29E-267C941083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4664" y="2737806"/>
            <a:ext cx="2152650" cy="287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8" name="Picture 4" descr="Image result for aristophanes wasps">
            <a:extLst>
              <a:ext uri="{FF2B5EF4-FFF2-40B4-BE49-F238E27FC236}">
                <a16:creationId xmlns:a16="http://schemas.microsoft.com/office/drawing/2014/main" id="{4CEBB6BD-98BE-4AB8-BA2B-28AEE29639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38070" y="3896930"/>
            <a:ext cx="1992894" cy="28125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9" name="Content Placeholder 2">
            <a:extLst>
              <a:ext uri="{FF2B5EF4-FFF2-40B4-BE49-F238E27FC236}">
                <a16:creationId xmlns:a16="http://schemas.microsoft.com/office/drawing/2014/main" id="{0FD79F10-C18B-4933-8A9A-EDF9F1AC93D9}"/>
              </a:ext>
            </a:extLst>
          </p:cNvPr>
          <p:cNvSpPr txBox="1">
            <a:spLocks/>
          </p:cNvSpPr>
          <p:nvPr/>
        </p:nvSpPr>
        <p:spPr>
          <a:xfrm>
            <a:off x="279721" y="1818748"/>
            <a:ext cx="8174323" cy="41563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b="1" i="1" u="sng" dirty="0">
                <a:solidFill>
                  <a:schemeClr val="tx1"/>
                </a:solidFill>
              </a:rPr>
              <a:t>How could you use it:</a:t>
            </a:r>
          </a:p>
          <a:p>
            <a:r>
              <a:rPr lang="en-GB" sz="2000" b="1" dirty="0">
                <a:solidFill>
                  <a:schemeClr val="tx1"/>
                </a:solidFill>
              </a:rPr>
              <a:t>In a question on democracy or participation</a:t>
            </a:r>
          </a:p>
          <a:p>
            <a:pPr lvl="1">
              <a:buFont typeface="Wingdings" panose="05000000000000000000" pitchFamily="2" charset="2"/>
              <a:buChar char="Ø"/>
            </a:pPr>
            <a:r>
              <a:rPr lang="en-GB" sz="2000" dirty="0">
                <a:solidFill>
                  <a:schemeClr val="tx1"/>
                </a:solidFill>
              </a:rPr>
              <a:t>The play criticises the legal system for being dominated by old, prejudiced men simply out for payment (or in the case of </a:t>
            </a:r>
            <a:r>
              <a:rPr lang="en-GB" sz="2000" dirty="0" err="1">
                <a:solidFill>
                  <a:schemeClr val="tx1"/>
                </a:solidFill>
              </a:rPr>
              <a:t>Bdelycleon</a:t>
            </a:r>
            <a:r>
              <a:rPr lang="en-GB" sz="2000" dirty="0">
                <a:solidFill>
                  <a:schemeClr val="tx1"/>
                </a:solidFill>
              </a:rPr>
              <a:t>, soup)</a:t>
            </a:r>
          </a:p>
          <a:p>
            <a:pPr lvl="1">
              <a:buFont typeface="Wingdings" panose="05000000000000000000" pitchFamily="2" charset="2"/>
              <a:buChar char="Ø"/>
            </a:pPr>
            <a:r>
              <a:rPr lang="en-GB" sz="2000" dirty="0">
                <a:solidFill>
                  <a:schemeClr val="tx1"/>
                </a:solidFill>
              </a:rPr>
              <a:t>This is in turn a criticism of the democratic system – the jurors are easily swayed by emotional appeals (also a point made by Socrates in the </a:t>
            </a:r>
            <a:r>
              <a:rPr lang="en-GB" sz="2000" i="1" dirty="0">
                <a:solidFill>
                  <a:schemeClr val="tx1"/>
                </a:solidFill>
              </a:rPr>
              <a:t>Apology</a:t>
            </a:r>
            <a:r>
              <a:rPr lang="en-GB" sz="2000" dirty="0">
                <a:solidFill>
                  <a:schemeClr val="tx1"/>
                </a:solidFill>
              </a:rPr>
              <a:t>) </a:t>
            </a:r>
          </a:p>
          <a:p>
            <a:pPr lvl="1">
              <a:buFont typeface="Wingdings" panose="05000000000000000000" pitchFamily="2" charset="2"/>
              <a:buChar char="Ø"/>
            </a:pPr>
            <a:r>
              <a:rPr lang="en-GB" sz="2000" dirty="0">
                <a:solidFill>
                  <a:schemeClr val="tx1"/>
                </a:solidFill>
              </a:rPr>
              <a:t>However, it is also evidence of how the legal system actually worked and that it was open to participation by ordinary citizens. As an aristocrat Aristophanes may have been hostile towards the courts for this reason</a:t>
            </a:r>
          </a:p>
          <a:p>
            <a:pPr lvl="1">
              <a:buFont typeface="Wingdings" panose="05000000000000000000" pitchFamily="2" charset="2"/>
              <a:buChar char="Ø"/>
            </a:pPr>
            <a:endParaRPr lang="en-GB" sz="2000" dirty="0">
              <a:solidFill>
                <a:schemeClr val="tx1"/>
              </a:solidFill>
            </a:endParaRPr>
          </a:p>
          <a:p>
            <a:pPr marL="457200" lvl="1" indent="0">
              <a:buNone/>
            </a:pPr>
            <a:endParaRPr lang="en-GB" sz="2000" dirty="0">
              <a:solidFill>
                <a:schemeClr val="tx1"/>
              </a:solidFill>
            </a:endParaRPr>
          </a:p>
          <a:p>
            <a:pPr marL="0" indent="0">
              <a:buNone/>
            </a:pPr>
            <a:endParaRPr lang="en-GB" sz="2000" dirty="0">
              <a:solidFill>
                <a:schemeClr val="tx1"/>
              </a:solidFill>
            </a:endParaRPr>
          </a:p>
          <a:p>
            <a:endParaRPr lang="en-GB" sz="2000" dirty="0">
              <a:solidFill>
                <a:schemeClr val="tx1"/>
              </a:solidFill>
            </a:endParaRPr>
          </a:p>
        </p:txBody>
      </p:sp>
    </p:spTree>
    <p:extLst>
      <p:ext uri="{BB962C8B-B14F-4D97-AF65-F5344CB8AC3E}">
        <p14:creationId xmlns:p14="http://schemas.microsoft.com/office/powerpoint/2010/main" val="261690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itle 1">
            <a:extLst>
              <a:ext uri="{FF2B5EF4-FFF2-40B4-BE49-F238E27FC236}">
                <a16:creationId xmlns:a16="http://schemas.microsoft.com/office/drawing/2014/main" id="{FC6E39DD-977C-43F7-9002-408E2A79798C}"/>
              </a:ext>
            </a:extLst>
          </p:cNvPr>
          <p:cNvSpPr txBox="1">
            <a:spLocks/>
          </p:cNvSpPr>
          <p:nvPr/>
        </p:nvSpPr>
        <p:spPr>
          <a:xfrm>
            <a:off x="2987594" y="133419"/>
            <a:ext cx="7729728" cy="79760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a:solidFill>
                  <a:schemeClr val="tx2"/>
                </a:solidFill>
              </a:rPr>
              <a:t>Aristophanes’ </a:t>
            </a:r>
            <a:r>
              <a:rPr lang="en-GB" i="1" u="sng">
                <a:solidFill>
                  <a:schemeClr val="tx2"/>
                </a:solidFill>
              </a:rPr>
              <a:t>Knights</a:t>
            </a:r>
            <a:endParaRPr lang="en-GB" u="sng" dirty="0">
              <a:solidFill>
                <a:schemeClr val="tx2"/>
              </a:solidFill>
            </a:endParaRPr>
          </a:p>
        </p:txBody>
      </p:sp>
      <p:sp>
        <p:nvSpPr>
          <p:cNvPr id="25" name="Content Placeholder 2">
            <a:extLst>
              <a:ext uri="{FF2B5EF4-FFF2-40B4-BE49-F238E27FC236}">
                <a16:creationId xmlns:a16="http://schemas.microsoft.com/office/drawing/2014/main" id="{F633C4C4-FE38-4731-9647-1DB74ACE70D1}"/>
              </a:ext>
            </a:extLst>
          </p:cNvPr>
          <p:cNvSpPr txBox="1">
            <a:spLocks/>
          </p:cNvSpPr>
          <p:nvPr/>
        </p:nvSpPr>
        <p:spPr>
          <a:xfrm>
            <a:off x="279722" y="1188166"/>
            <a:ext cx="7987199" cy="5235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2200" dirty="0"/>
              <a:t>Performed in 424 BC</a:t>
            </a:r>
          </a:p>
          <a:p>
            <a:pPr marL="342900" indent="-342900" algn="l">
              <a:buFont typeface="Arial" panose="020B0604020202020204" pitchFamily="34" charset="0"/>
              <a:buChar char="•"/>
            </a:pPr>
            <a:r>
              <a:rPr lang="en-GB" sz="2200" dirty="0"/>
              <a:t>Unique as the only known play of its time to target and attack one political figure – </a:t>
            </a:r>
            <a:r>
              <a:rPr lang="en-GB" sz="2200" b="1" dirty="0"/>
              <a:t>Cleon</a:t>
            </a:r>
          </a:p>
          <a:p>
            <a:pPr marL="342900" indent="-342900" algn="l">
              <a:buFont typeface="Arial" panose="020B0604020202020204" pitchFamily="34" charset="0"/>
              <a:buChar char="•"/>
            </a:pPr>
            <a:r>
              <a:rPr lang="en-GB" sz="2200" dirty="0"/>
              <a:t>Cleon had previously prosecuted Aristophanes for Slandering Athens in 426 BC</a:t>
            </a:r>
          </a:p>
          <a:p>
            <a:pPr marL="342900" indent="-342900" algn="l">
              <a:buFont typeface="Arial" panose="020B0604020202020204" pitchFamily="34" charset="0"/>
              <a:buChar char="•"/>
            </a:pPr>
            <a:r>
              <a:rPr lang="en-GB" sz="2200" dirty="0"/>
              <a:t>A criticism more generally of how demagogues like Cleon manipulate the people</a:t>
            </a:r>
          </a:p>
          <a:p>
            <a:pPr marL="342900" indent="-342900" algn="l">
              <a:buFont typeface="Arial" panose="020B0604020202020204" pitchFamily="34" charset="0"/>
              <a:buChar char="•"/>
            </a:pPr>
            <a:r>
              <a:rPr lang="en-GB" sz="2200" i="1" dirty="0"/>
              <a:t>Knights</a:t>
            </a:r>
            <a:r>
              <a:rPr lang="en-GB" sz="2200" dirty="0"/>
              <a:t> presents the city of Athens as a household run by a bad-tempered and gullible man called </a:t>
            </a:r>
            <a:r>
              <a:rPr lang="en-GB" sz="2200" b="1" dirty="0"/>
              <a:t>Demos </a:t>
            </a:r>
            <a:r>
              <a:rPr lang="en-GB" sz="2200" dirty="0"/>
              <a:t>(‘the people’)</a:t>
            </a:r>
          </a:p>
          <a:p>
            <a:pPr marL="342900" indent="-342900" algn="l">
              <a:buFont typeface="Arial" panose="020B0604020202020204" pitchFamily="34" charset="0"/>
              <a:buChar char="•"/>
            </a:pPr>
            <a:r>
              <a:rPr lang="en-GB" sz="2200" dirty="0"/>
              <a:t>A new slave called </a:t>
            </a:r>
            <a:r>
              <a:rPr lang="en-GB" sz="2200" b="1" dirty="0" err="1"/>
              <a:t>Paphlagonian</a:t>
            </a:r>
            <a:r>
              <a:rPr lang="en-GB" sz="2200" b="1" dirty="0"/>
              <a:t> </a:t>
            </a:r>
            <a:r>
              <a:rPr lang="en-GB" sz="2200" dirty="0"/>
              <a:t>(Cleon) tricks Demos and claims credit for the work of other slaves</a:t>
            </a:r>
          </a:p>
          <a:p>
            <a:pPr marL="342900" indent="-342900" algn="l">
              <a:buFont typeface="Arial" panose="020B0604020202020204" pitchFamily="34" charset="0"/>
              <a:buChar char="•"/>
            </a:pPr>
            <a:r>
              <a:rPr lang="en-GB" sz="2200" dirty="0"/>
              <a:t>The other slaves – </a:t>
            </a:r>
            <a:r>
              <a:rPr lang="en-GB" sz="2200" b="1" dirty="0"/>
              <a:t>Demosthenes </a:t>
            </a:r>
            <a:r>
              <a:rPr lang="en-GB" sz="2200" dirty="0"/>
              <a:t>and </a:t>
            </a:r>
            <a:r>
              <a:rPr lang="en-GB" sz="2200" b="1" dirty="0"/>
              <a:t>Nicias</a:t>
            </a:r>
            <a:r>
              <a:rPr lang="en-GB" sz="2200" dirty="0"/>
              <a:t> try to find some one to replace the </a:t>
            </a:r>
            <a:r>
              <a:rPr lang="en-GB" sz="2200" b="1" dirty="0" err="1"/>
              <a:t>Paphlagonian</a:t>
            </a:r>
            <a:r>
              <a:rPr lang="en-GB" sz="2200" dirty="0"/>
              <a:t> in the household who is even more ignorant and selfish – the </a:t>
            </a:r>
            <a:r>
              <a:rPr lang="en-GB" sz="2200" b="1" dirty="0"/>
              <a:t>Sausage-Seller</a:t>
            </a:r>
            <a:endParaRPr lang="en-GB" sz="2200" dirty="0"/>
          </a:p>
          <a:p>
            <a:pPr marL="342900" indent="-342900" algn="l">
              <a:buFont typeface="Arial" panose="020B0604020202020204" pitchFamily="34" charset="0"/>
              <a:buChar char="•"/>
            </a:pPr>
            <a:endParaRPr lang="en-GB" sz="2200" dirty="0"/>
          </a:p>
        </p:txBody>
      </p:sp>
      <p:pic>
        <p:nvPicPr>
          <p:cNvPr id="26" name="Picture 4" descr="Image result for aristophanes knights">
            <a:extLst>
              <a:ext uri="{FF2B5EF4-FFF2-40B4-BE49-F238E27FC236}">
                <a16:creationId xmlns:a16="http://schemas.microsoft.com/office/drawing/2014/main" id="{021F2DE3-84E9-4E54-9011-6705C5832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1107" y="1489841"/>
            <a:ext cx="3422826" cy="4012276"/>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611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itle 1">
            <a:extLst>
              <a:ext uri="{FF2B5EF4-FFF2-40B4-BE49-F238E27FC236}">
                <a16:creationId xmlns:a16="http://schemas.microsoft.com/office/drawing/2014/main" id="{1B12A7D3-44F4-4C9A-9DE6-E80A4EEBE120}"/>
              </a:ext>
            </a:extLst>
          </p:cNvPr>
          <p:cNvSpPr txBox="1">
            <a:spLocks/>
          </p:cNvSpPr>
          <p:nvPr/>
        </p:nvSpPr>
        <p:spPr>
          <a:xfrm>
            <a:off x="2987594" y="133419"/>
            <a:ext cx="7729728" cy="79760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a:solidFill>
                  <a:schemeClr val="tx2"/>
                </a:solidFill>
              </a:rPr>
              <a:t>Aristophanes’ </a:t>
            </a:r>
            <a:r>
              <a:rPr lang="en-GB" i="1" u="sng">
                <a:solidFill>
                  <a:schemeClr val="tx2"/>
                </a:solidFill>
              </a:rPr>
              <a:t>Knights</a:t>
            </a:r>
            <a:endParaRPr lang="en-GB" u="sng" dirty="0">
              <a:solidFill>
                <a:schemeClr val="tx2"/>
              </a:solidFill>
            </a:endParaRPr>
          </a:p>
        </p:txBody>
      </p:sp>
      <p:pic>
        <p:nvPicPr>
          <p:cNvPr id="29" name="Picture 4" descr="Image result for aristophanes knights">
            <a:extLst>
              <a:ext uri="{FF2B5EF4-FFF2-40B4-BE49-F238E27FC236}">
                <a16:creationId xmlns:a16="http://schemas.microsoft.com/office/drawing/2014/main" id="{9B8D5FA4-20CE-4083-937D-31421DAF07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3224" y="2489130"/>
            <a:ext cx="2262186" cy="265176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0" name="Content Placeholder 2">
            <a:extLst>
              <a:ext uri="{FF2B5EF4-FFF2-40B4-BE49-F238E27FC236}">
                <a16:creationId xmlns:a16="http://schemas.microsoft.com/office/drawing/2014/main" id="{176213B1-25A3-4C7F-B7FA-B8E2E3DDEC99}"/>
              </a:ext>
            </a:extLst>
          </p:cNvPr>
          <p:cNvSpPr txBox="1">
            <a:spLocks/>
          </p:cNvSpPr>
          <p:nvPr/>
        </p:nvSpPr>
        <p:spPr>
          <a:xfrm>
            <a:off x="279721" y="931025"/>
            <a:ext cx="9328197" cy="27016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b="1" i="1" u="sng" dirty="0">
                <a:solidFill>
                  <a:schemeClr val="tx1"/>
                </a:solidFill>
              </a:rPr>
              <a:t>How could you use it:</a:t>
            </a:r>
          </a:p>
          <a:p>
            <a:r>
              <a:rPr lang="en-GB" sz="2000" b="1" dirty="0">
                <a:solidFill>
                  <a:schemeClr val="tx1"/>
                </a:solidFill>
              </a:rPr>
              <a:t>In a question on democracy or leadership in democratic Athens</a:t>
            </a:r>
          </a:p>
          <a:p>
            <a:pPr lvl="1">
              <a:buFont typeface="Wingdings" panose="05000000000000000000" pitchFamily="2" charset="2"/>
              <a:buChar char="Ø"/>
            </a:pPr>
            <a:r>
              <a:rPr lang="en-GB" sz="2000" dirty="0">
                <a:solidFill>
                  <a:schemeClr val="tx1"/>
                </a:solidFill>
              </a:rPr>
              <a:t>The play attacks the character and behaviour of Cleon claiming that he is violent and impulsive, and holds power as a demagogue i.e. he can whip up the mob </a:t>
            </a:r>
          </a:p>
          <a:p>
            <a:pPr lvl="1">
              <a:buFont typeface="Wingdings" panose="05000000000000000000" pitchFamily="2" charset="2"/>
              <a:buChar char="Ø"/>
            </a:pPr>
            <a:r>
              <a:rPr lang="en-GB" sz="2000" dirty="0">
                <a:solidFill>
                  <a:schemeClr val="tx1"/>
                </a:solidFill>
              </a:rPr>
              <a:t>Aristophanes is also indirectly criticising the democratic system by suggesting that it rewards people who can shout the loudest not the most able politicians and leaders. This matches Socrates’ views on Democracy (analogies of the ship and lion-tamer) and the those of the Old Oligarch </a:t>
            </a:r>
          </a:p>
          <a:p>
            <a:pPr lvl="1">
              <a:buFont typeface="Wingdings" panose="05000000000000000000" pitchFamily="2" charset="2"/>
              <a:buChar char="Ø"/>
            </a:pPr>
            <a:endParaRPr lang="en-GB" sz="2000" dirty="0">
              <a:solidFill>
                <a:schemeClr val="tx1"/>
              </a:solidFill>
            </a:endParaRPr>
          </a:p>
          <a:p>
            <a:pPr marL="457200" lvl="1" indent="0">
              <a:buNone/>
            </a:pPr>
            <a:endParaRPr lang="en-GB" sz="2000" dirty="0">
              <a:solidFill>
                <a:schemeClr val="tx1"/>
              </a:solidFill>
            </a:endParaRPr>
          </a:p>
          <a:p>
            <a:pPr marL="0" indent="0">
              <a:buNone/>
            </a:pPr>
            <a:endParaRPr lang="en-GB" sz="2000" dirty="0">
              <a:solidFill>
                <a:schemeClr val="tx1"/>
              </a:solidFill>
            </a:endParaRPr>
          </a:p>
          <a:p>
            <a:endParaRPr lang="en-GB" sz="2000" dirty="0">
              <a:solidFill>
                <a:schemeClr val="tx1"/>
              </a:solidFill>
            </a:endParaRPr>
          </a:p>
        </p:txBody>
      </p:sp>
      <p:sp>
        <p:nvSpPr>
          <p:cNvPr id="31" name="Content Placeholder 2">
            <a:extLst>
              <a:ext uri="{FF2B5EF4-FFF2-40B4-BE49-F238E27FC236}">
                <a16:creationId xmlns:a16="http://schemas.microsoft.com/office/drawing/2014/main" id="{441D1692-F3AA-4D2A-A56E-934E9A37A5E6}"/>
              </a:ext>
            </a:extLst>
          </p:cNvPr>
          <p:cNvSpPr txBox="1">
            <a:spLocks/>
          </p:cNvSpPr>
          <p:nvPr/>
        </p:nvSpPr>
        <p:spPr>
          <a:xfrm>
            <a:off x="385027" y="4156363"/>
            <a:ext cx="9328197" cy="27016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b="1" dirty="0">
                <a:solidFill>
                  <a:schemeClr val="tx1"/>
                </a:solidFill>
              </a:rPr>
              <a:t>In a period study question on leadership</a:t>
            </a:r>
          </a:p>
          <a:p>
            <a:pPr lvl="1">
              <a:buFont typeface="Wingdings" panose="05000000000000000000" pitchFamily="2" charset="2"/>
              <a:buChar char="Ø"/>
            </a:pPr>
            <a:r>
              <a:rPr lang="en-GB" sz="2000" dirty="0">
                <a:solidFill>
                  <a:schemeClr val="tx1"/>
                </a:solidFill>
              </a:rPr>
              <a:t>A theme in the play is that Cleon takes credit for the work of Demosthenes and Nicias. This is a reference to Pylos and </a:t>
            </a:r>
            <a:r>
              <a:rPr lang="en-GB" sz="2000" dirty="0" err="1">
                <a:solidFill>
                  <a:schemeClr val="tx1"/>
                </a:solidFill>
              </a:rPr>
              <a:t>Sphacteria</a:t>
            </a:r>
            <a:r>
              <a:rPr lang="en-GB" sz="2000" dirty="0">
                <a:solidFill>
                  <a:schemeClr val="tx1"/>
                </a:solidFill>
              </a:rPr>
              <a:t> where Aristophanes thought that Cleon arrived to take the glory after the hard work of Demosthenes</a:t>
            </a:r>
          </a:p>
          <a:p>
            <a:pPr lvl="1">
              <a:buFont typeface="Wingdings" panose="05000000000000000000" pitchFamily="2" charset="2"/>
              <a:buChar char="Ø"/>
            </a:pPr>
            <a:r>
              <a:rPr lang="en-GB" sz="2000" dirty="0">
                <a:solidFill>
                  <a:schemeClr val="tx1"/>
                </a:solidFill>
              </a:rPr>
              <a:t>This would be useful to suggest that Cleon’s leadership during </a:t>
            </a:r>
            <a:r>
              <a:rPr lang="en-GB" sz="2000" dirty="0" smtClean="0">
                <a:solidFill>
                  <a:schemeClr val="tx1"/>
                </a:solidFill>
              </a:rPr>
              <a:t>the </a:t>
            </a:r>
            <a:r>
              <a:rPr lang="en-GB" sz="2000" dirty="0" err="1">
                <a:solidFill>
                  <a:schemeClr val="tx1"/>
                </a:solidFill>
              </a:rPr>
              <a:t>Archidamian</a:t>
            </a:r>
            <a:r>
              <a:rPr lang="en-GB" sz="2000" dirty="0">
                <a:solidFill>
                  <a:schemeClr val="tx1"/>
                </a:solidFill>
              </a:rPr>
              <a:t> War was limited</a:t>
            </a:r>
          </a:p>
          <a:p>
            <a:pPr marL="457200" lvl="1" indent="0">
              <a:buNone/>
            </a:pPr>
            <a:endParaRPr lang="en-GB" sz="2000" dirty="0">
              <a:solidFill>
                <a:schemeClr val="tx1"/>
              </a:solidFill>
            </a:endParaRPr>
          </a:p>
          <a:p>
            <a:pPr marL="0" indent="0">
              <a:buNone/>
            </a:pPr>
            <a:endParaRPr lang="en-GB" sz="2000" dirty="0">
              <a:solidFill>
                <a:schemeClr val="tx1"/>
              </a:solidFill>
            </a:endParaRPr>
          </a:p>
          <a:p>
            <a:endParaRPr lang="en-GB" sz="2000" dirty="0">
              <a:solidFill>
                <a:schemeClr val="tx1"/>
              </a:solidFill>
            </a:endParaRPr>
          </a:p>
        </p:txBody>
      </p:sp>
    </p:spTree>
    <p:extLst>
      <p:ext uri="{BB962C8B-B14F-4D97-AF65-F5344CB8AC3E}">
        <p14:creationId xmlns:p14="http://schemas.microsoft.com/office/powerpoint/2010/main" val="294655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itle 1">
            <a:extLst>
              <a:ext uri="{FF2B5EF4-FFF2-40B4-BE49-F238E27FC236}">
                <a16:creationId xmlns:a16="http://schemas.microsoft.com/office/drawing/2014/main" id="{C60490F4-54FB-4241-999F-527D2F4ADA97}"/>
              </a:ext>
            </a:extLst>
          </p:cNvPr>
          <p:cNvSpPr txBox="1">
            <a:spLocks/>
          </p:cNvSpPr>
          <p:nvPr/>
        </p:nvSpPr>
        <p:spPr>
          <a:xfrm>
            <a:off x="2987594" y="133419"/>
            <a:ext cx="7729728" cy="79760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a:solidFill>
                  <a:schemeClr val="tx2"/>
                </a:solidFill>
              </a:rPr>
              <a:t>Aristophanes’ </a:t>
            </a:r>
            <a:r>
              <a:rPr lang="en-GB" i="1" u="sng">
                <a:solidFill>
                  <a:schemeClr val="tx2"/>
                </a:solidFill>
              </a:rPr>
              <a:t>Clouds</a:t>
            </a:r>
            <a:endParaRPr lang="en-GB" u="sng" dirty="0">
              <a:solidFill>
                <a:schemeClr val="tx2"/>
              </a:solidFill>
            </a:endParaRPr>
          </a:p>
        </p:txBody>
      </p:sp>
      <p:sp>
        <p:nvSpPr>
          <p:cNvPr id="25" name="Content Placeholder 2">
            <a:extLst>
              <a:ext uri="{FF2B5EF4-FFF2-40B4-BE49-F238E27FC236}">
                <a16:creationId xmlns:a16="http://schemas.microsoft.com/office/drawing/2014/main" id="{1FC1883D-0713-4CB1-AC94-FF63C0BDB315}"/>
              </a:ext>
            </a:extLst>
          </p:cNvPr>
          <p:cNvSpPr txBox="1">
            <a:spLocks/>
          </p:cNvSpPr>
          <p:nvPr/>
        </p:nvSpPr>
        <p:spPr>
          <a:xfrm>
            <a:off x="270742" y="1302906"/>
            <a:ext cx="8795114" cy="5235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2200" dirty="0"/>
              <a:t>First performed in 423 BC and then re-written around 419 (the re-write survives)</a:t>
            </a:r>
          </a:p>
          <a:p>
            <a:pPr marL="342900" indent="-342900" algn="l">
              <a:buFont typeface="Arial" panose="020B0604020202020204" pitchFamily="34" charset="0"/>
              <a:buChar char="•"/>
            </a:pPr>
            <a:r>
              <a:rPr lang="en-GB" sz="2200" b="1" dirty="0" err="1"/>
              <a:t>Pheidippides</a:t>
            </a:r>
            <a:r>
              <a:rPr lang="en-GB" sz="2200" dirty="0"/>
              <a:t> is sent to the ‘</a:t>
            </a:r>
            <a:r>
              <a:rPr lang="en-GB" sz="2200" dirty="0" err="1" smtClean="0"/>
              <a:t>thinkery</a:t>
            </a:r>
            <a:r>
              <a:rPr lang="en-GB" sz="2200" dirty="0" smtClean="0"/>
              <a:t>’ </a:t>
            </a:r>
            <a:r>
              <a:rPr lang="en-GB" sz="2200" dirty="0"/>
              <a:t>by his father </a:t>
            </a:r>
            <a:r>
              <a:rPr lang="en-GB" sz="2200" b="1" dirty="0" err="1"/>
              <a:t>Strepsiades</a:t>
            </a:r>
            <a:r>
              <a:rPr lang="en-GB" sz="2200" dirty="0"/>
              <a:t> to learn the art of rhetoric so that he can talk his way out of his gambling debts. </a:t>
            </a:r>
          </a:p>
          <a:p>
            <a:pPr marL="342900" indent="-342900" algn="l">
              <a:buFont typeface="Arial" panose="020B0604020202020204" pitchFamily="34" charset="0"/>
              <a:buChar char="•"/>
            </a:pPr>
            <a:r>
              <a:rPr lang="en-GB" sz="2200" dirty="0"/>
              <a:t>The </a:t>
            </a:r>
            <a:r>
              <a:rPr lang="en-GB" sz="2200" dirty="0" err="1" smtClean="0"/>
              <a:t>thinkery</a:t>
            </a:r>
            <a:r>
              <a:rPr lang="en-GB" sz="2200" dirty="0" smtClean="0"/>
              <a:t> </a:t>
            </a:r>
            <a:r>
              <a:rPr lang="en-GB" sz="2200" dirty="0"/>
              <a:t>is run by </a:t>
            </a:r>
            <a:r>
              <a:rPr lang="en-GB" sz="2200" b="1" dirty="0"/>
              <a:t>Socrates</a:t>
            </a:r>
            <a:r>
              <a:rPr lang="en-GB" sz="2200" dirty="0"/>
              <a:t> who is used a symbol/character to represent new thinking altogether</a:t>
            </a:r>
          </a:p>
          <a:p>
            <a:pPr marL="342900" indent="-342900" algn="l">
              <a:buFont typeface="Arial" panose="020B0604020202020204" pitchFamily="34" charset="0"/>
              <a:buChar char="•"/>
            </a:pPr>
            <a:r>
              <a:rPr lang="en-GB" sz="2200" dirty="0" err="1"/>
              <a:t>Pheidippides</a:t>
            </a:r>
            <a:r>
              <a:rPr lang="en-GB" sz="2200" dirty="0"/>
              <a:t> initially refuses to go and his father goes in his place. He fails to learn anything properly and his son eventually attends.</a:t>
            </a:r>
          </a:p>
          <a:p>
            <a:pPr marL="342900" indent="-342900" algn="l">
              <a:buFont typeface="Arial" panose="020B0604020202020204" pitchFamily="34" charset="0"/>
              <a:buChar char="•"/>
            </a:pPr>
            <a:r>
              <a:rPr lang="en-GB" sz="2200" dirty="0"/>
              <a:t>He chooses </a:t>
            </a:r>
            <a:r>
              <a:rPr lang="en-GB" sz="2200" dirty="0" smtClean="0"/>
              <a:t>‘</a:t>
            </a:r>
            <a:r>
              <a:rPr lang="en-GB" sz="2200" b="1" dirty="0" smtClean="0"/>
              <a:t>Wrong</a:t>
            </a:r>
            <a:r>
              <a:rPr lang="en-GB" sz="2200" dirty="0"/>
              <a:t>’ to teach him how to make the weaker argument the stronger and talks his way out of his gambling debts. He goes on, however, to argue that children are allowed to beat their parents and the play ends with him doing this to </a:t>
            </a:r>
            <a:r>
              <a:rPr lang="en-GB" sz="2200" dirty="0" err="1"/>
              <a:t>Strepsiades</a:t>
            </a:r>
            <a:r>
              <a:rPr lang="en-GB" sz="2200" dirty="0"/>
              <a:t>. </a:t>
            </a:r>
          </a:p>
        </p:txBody>
      </p:sp>
      <p:pic>
        <p:nvPicPr>
          <p:cNvPr id="26" name="Picture 25" descr="Image result for aristophanes clouds">
            <a:extLst>
              <a:ext uri="{FF2B5EF4-FFF2-40B4-BE49-F238E27FC236}">
                <a16:creationId xmlns:a16="http://schemas.microsoft.com/office/drawing/2014/main" id="{313D9749-B535-466B-B50F-DAD090E2DCC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74836" y="1476923"/>
            <a:ext cx="2915938" cy="4089687"/>
          </a:xfrm>
          <a:prstGeom prst="rect">
            <a:avLst/>
          </a:prstGeom>
          <a:noFill/>
          <a:ln>
            <a:solidFill>
              <a:schemeClr val="tx1"/>
            </a:solidFill>
          </a:ln>
        </p:spPr>
      </p:pic>
    </p:spTree>
    <p:extLst>
      <p:ext uri="{BB962C8B-B14F-4D97-AF65-F5344CB8AC3E}">
        <p14:creationId xmlns:p14="http://schemas.microsoft.com/office/powerpoint/2010/main" val="1666870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itle 1">
            <a:extLst>
              <a:ext uri="{FF2B5EF4-FFF2-40B4-BE49-F238E27FC236}">
                <a16:creationId xmlns:a16="http://schemas.microsoft.com/office/drawing/2014/main" id="{3E213D4C-AEC8-4E9F-9226-8E73B70A8910}"/>
              </a:ext>
            </a:extLst>
          </p:cNvPr>
          <p:cNvSpPr txBox="1">
            <a:spLocks/>
          </p:cNvSpPr>
          <p:nvPr/>
        </p:nvSpPr>
        <p:spPr>
          <a:xfrm>
            <a:off x="2987594" y="133419"/>
            <a:ext cx="7729728" cy="79760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dirty="0">
                <a:solidFill>
                  <a:schemeClr val="tx2"/>
                </a:solidFill>
              </a:rPr>
              <a:t>Aristophanes’ </a:t>
            </a:r>
            <a:r>
              <a:rPr lang="en-GB" i="1" u="sng" dirty="0">
                <a:solidFill>
                  <a:schemeClr val="tx2"/>
                </a:solidFill>
              </a:rPr>
              <a:t>Clouds</a:t>
            </a:r>
            <a:endParaRPr lang="en-GB" u="sng" dirty="0">
              <a:solidFill>
                <a:schemeClr val="tx2"/>
              </a:solidFill>
            </a:endParaRPr>
          </a:p>
        </p:txBody>
      </p:sp>
      <p:sp>
        <p:nvSpPr>
          <p:cNvPr id="25" name="Content Placeholder 2">
            <a:extLst>
              <a:ext uri="{FF2B5EF4-FFF2-40B4-BE49-F238E27FC236}">
                <a16:creationId xmlns:a16="http://schemas.microsoft.com/office/drawing/2014/main" id="{0AB7F45B-3C3D-4CC7-9800-D3089E0F2324}"/>
              </a:ext>
            </a:extLst>
          </p:cNvPr>
          <p:cNvSpPr txBox="1">
            <a:spLocks/>
          </p:cNvSpPr>
          <p:nvPr/>
        </p:nvSpPr>
        <p:spPr>
          <a:xfrm>
            <a:off x="279721" y="931025"/>
            <a:ext cx="9328197" cy="52359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i="1" u="sng" dirty="0"/>
              <a:t>How could you use it:</a:t>
            </a:r>
          </a:p>
          <a:p>
            <a:pPr marL="342900" indent="-342900" algn="l">
              <a:buFont typeface="Arial" panose="020B0604020202020204" pitchFamily="34" charset="0"/>
              <a:buChar char="•"/>
            </a:pPr>
            <a:r>
              <a:rPr lang="en-GB" sz="2000" b="1" dirty="0"/>
              <a:t>Evidence of opposition to the sophists and ‘new thinking’</a:t>
            </a:r>
            <a:r>
              <a:rPr lang="en-GB" sz="2000" dirty="0"/>
              <a:t>. The moral of the play is that Athenians should not be lured or distracted by clever new thinking and should instead stick with traditional values</a:t>
            </a:r>
          </a:p>
          <a:p>
            <a:pPr marL="342900" indent="-342900" algn="l">
              <a:buFont typeface="Arial" panose="020B0604020202020204" pitchFamily="34" charset="0"/>
              <a:buChar char="•"/>
            </a:pPr>
            <a:r>
              <a:rPr lang="en-GB" sz="2000" b="1" dirty="0"/>
              <a:t>Evidence of criticism of rhetoric</a:t>
            </a:r>
            <a:r>
              <a:rPr lang="en-GB" sz="2000" dirty="0"/>
              <a:t>. ‘Wrong’ boasts of the power of his rhetorical skills in making the weaker argument appear the stronger. He claims he can teach </a:t>
            </a:r>
            <a:r>
              <a:rPr lang="en-GB" sz="2000" dirty="0" err="1"/>
              <a:t>Pheidippides</a:t>
            </a:r>
            <a:r>
              <a:rPr lang="en-GB" sz="2000" dirty="0"/>
              <a:t> to be able to talk his way out of adultery. This criticism of rhetoric matches lots of other sources – Mytilene debate, Plato, Aristotle, Hippolytus </a:t>
            </a:r>
          </a:p>
          <a:p>
            <a:pPr marL="342900" indent="-342900" algn="l">
              <a:buFont typeface="Arial" panose="020B0604020202020204" pitchFamily="34" charset="0"/>
              <a:buChar char="•"/>
            </a:pPr>
            <a:r>
              <a:rPr lang="en-GB" sz="2000" b="1" dirty="0"/>
              <a:t>In a question on religion. </a:t>
            </a:r>
            <a:r>
              <a:rPr lang="en-GB" sz="2000" dirty="0"/>
              <a:t>Part of the new thinking taught in the </a:t>
            </a:r>
            <a:r>
              <a:rPr lang="en-GB" sz="2000" dirty="0" err="1"/>
              <a:t>T</a:t>
            </a:r>
            <a:r>
              <a:rPr lang="en-GB" sz="2000" dirty="0" err="1" smtClean="0"/>
              <a:t>hinkery</a:t>
            </a:r>
            <a:r>
              <a:rPr lang="en-GB" sz="2000" dirty="0" smtClean="0"/>
              <a:t> </a:t>
            </a:r>
            <a:r>
              <a:rPr lang="en-GB" sz="2000" dirty="0"/>
              <a:t>is to challenge traditional religion (</a:t>
            </a:r>
            <a:r>
              <a:rPr lang="en-GB" sz="2000" dirty="0" err="1"/>
              <a:t>Strepsiades</a:t>
            </a:r>
            <a:r>
              <a:rPr lang="en-GB" sz="2000" dirty="0"/>
              <a:t> comes back laughing at his son for believing in Zeus). Aristophanes would only have included this theme if people were genuinely challenging traditional belief at the time. However, Aristophanes remains very critical of new religious thinking suggesting new ideas were limited and controversial.</a:t>
            </a:r>
          </a:p>
          <a:p>
            <a:pPr marL="342900" indent="-342900" algn="l">
              <a:buFont typeface="Arial" panose="020B0604020202020204" pitchFamily="34" charset="0"/>
              <a:buChar char="•"/>
            </a:pPr>
            <a:r>
              <a:rPr lang="en-GB" sz="2000" b="1" dirty="0"/>
              <a:t>In a question on Socrates</a:t>
            </a:r>
            <a:r>
              <a:rPr lang="en-GB" sz="2000" dirty="0"/>
              <a:t>. He would claim in his defence speech that the portrayal of him in C</a:t>
            </a:r>
            <a:r>
              <a:rPr lang="en-GB" sz="2000" i="1" dirty="0"/>
              <a:t>louds </a:t>
            </a:r>
            <a:r>
              <a:rPr lang="en-GB" sz="2000" dirty="0"/>
              <a:t>and the association of him with the sophists would start to turn opinion against him </a:t>
            </a:r>
            <a:endParaRPr lang="en-GB" sz="2000" b="1" dirty="0"/>
          </a:p>
          <a:p>
            <a:pPr marL="342900" indent="-342900" algn="l">
              <a:buFont typeface="Arial" panose="020B0604020202020204" pitchFamily="34" charset="0"/>
              <a:buChar char="•"/>
            </a:pPr>
            <a:endParaRPr lang="en-GB" sz="2000" dirty="0"/>
          </a:p>
          <a:p>
            <a:pPr marL="342900" indent="-342900" algn="l">
              <a:buFont typeface="Arial" panose="020B0604020202020204" pitchFamily="34" charset="0"/>
              <a:buChar char="•"/>
            </a:pPr>
            <a:endParaRPr lang="en-GB" sz="2000" dirty="0"/>
          </a:p>
        </p:txBody>
      </p:sp>
      <p:pic>
        <p:nvPicPr>
          <p:cNvPr id="26" name="Picture 25" descr="Image result for aristophanes clouds">
            <a:extLst>
              <a:ext uri="{FF2B5EF4-FFF2-40B4-BE49-F238E27FC236}">
                <a16:creationId xmlns:a16="http://schemas.microsoft.com/office/drawing/2014/main" id="{691B28B5-680D-4AC5-93D9-E2DEE46744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607919" y="1637345"/>
            <a:ext cx="2218806" cy="3544256"/>
          </a:xfrm>
          <a:prstGeom prst="rect">
            <a:avLst/>
          </a:prstGeom>
          <a:noFill/>
          <a:ln>
            <a:solidFill>
              <a:schemeClr val="tx1"/>
            </a:solidFill>
          </a:ln>
        </p:spPr>
      </p:pic>
    </p:spTree>
    <p:extLst>
      <p:ext uri="{BB962C8B-B14F-4D97-AF65-F5344CB8AC3E}">
        <p14:creationId xmlns:p14="http://schemas.microsoft.com/office/powerpoint/2010/main" val="221776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itle 1">
            <a:extLst>
              <a:ext uri="{FF2B5EF4-FFF2-40B4-BE49-F238E27FC236}">
                <a16:creationId xmlns:a16="http://schemas.microsoft.com/office/drawing/2014/main" id="{3E213D4C-AEC8-4E9F-9226-8E73B70A8910}"/>
              </a:ext>
            </a:extLst>
          </p:cNvPr>
          <p:cNvSpPr txBox="1">
            <a:spLocks/>
          </p:cNvSpPr>
          <p:nvPr/>
        </p:nvSpPr>
        <p:spPr>
          <a:xfrm>
            <a:off x="2987594" y="133419"/>
            <a:ext cx="7729728" cy="797606"/>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dirty="0">
                <a:solidFill>
                  <a:schemeClr val="tx2"/>
                </a:solidFill>
              </a:rPr>
              <a:t>Aristophanes’ </a:t>
            </a:r>
            <a:r>
              <a:rPr lang="en-GB" i="1" u="sng" dirty="0" err="1" smtClean="0">
                <a:solidFill>
                  <a:schemeClr val="tx2"/>
                </a:solidFill>
              </a:rPr>
              <a:t>Thesmophoriazusae</a:t>
            </a:r>
            <a:endParaRPr lang="en-GB" u="sng" dirty="0">
              <a:solidFill>
                <a:schemeClr val="tx2"/>
              </a:solidFill>
            </a:endParaRPr>
          </a:p>
        </p:txBody>
      </p:sp>
      <p:sp>
        <p:nvSpPr>
          <p:cNvPr id="25" name="Content Placeholder 2">
            <a:extLst>
              <a:ext uri="{FF2B5EF4-FFF2-40B4-BE49-F238E27FC236}">
                <a16:creationId xmlns:a16="http://schemas.microsoft.com/office/drawing/2014/main" id="{1FC1883D-0713-4CB1-AC94-FF63C0BDB315}"/>
              </a:ext>
            </a:extLst>
          </p:cNvPr>
          <p:cNvSpPr txBox="1">
            <a:spLocks/>
          </p:cNvSpPr>
          <p:nvPr/>
        </p:nvSpPr>
        <p:spPr>
          <a:xfrm>
            <a:off x="270742" y="1302906"/>
            <a:ext cx="8301758" cy="5235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2200" dirty="0" smtClean="0"/>
              <a:t>Performed in 411 </a:t>
            </a:r>
            <a:r>
              <a:rPr lang="en-GB" sz="2200" dirty="0"/>
              <a:t>BC </a:t>
            </a:r>
            <a:endParaRPr lang="en-GB" sz="2200" dirty="0" smtClean="0"/>
          </a:p>
          <a:p>
            <a:pPr marL="342900" indent="-342900" algn="l">
              <a:buFont typeface="Arial" panose="020B0604020202020204" pitchFamily="34" charset="0"/>
              <a:buChar char="•"/>
            </a:pPr>
            <a:r>
              <a:rPr lang="en-GB" sz="2200" dirty="0" smtClean="0"/>
              <a:t>The women of Athens have become frustrated with </a:t>
            </a:r>
            <a:r>
              <a:rPr lang="en-GB" sz="2200" b="1" dirty="0" smtClean="0"/>
              <a:t>Euripides’ </a:t>
            </a:r>
            <a:r>
              <a:rPr lang="en-GB" sz="2200" dirty="0" smtClean="0"/>
              <a:t>negative portrayal of them in his plays, which is making their husbands mistrust them</a:t>
            </a:r>
          </a:p>
          <a:p>
            <a:pPr marL="342900" indent="-342900" algn="l">
              <a:buFont typeface="Arial" panose="020B0604020202020204" pitchFamily="34" charset="0"/>
              <a:buChar char="•"/>
            </a:pPr>
            <a:r>
              <a:rPr lang="en-GB" sz="2200" dirty="0" smtClean="0"/>
              <a:t>The women decide to kill Euripides, who learning of this asks his old friend </a:t>
            </a:r>
            <a:r>
              <a:rPr lang="en-GB" sz="2200" b="1" dirty="0" err="1" smtClean="0"/>
              <a:t>Mnesilochus</a:t>
            </a:r>
            <a:r>
              <a:rPr lang="en-GB" sz="2200" dirty="0" smtClean="0"/>
              <a:t> to infiltrate the </a:t>
            </a:r>
            <a:r>
              <a:rPr lang="en-GB" sz="2200" b="1" dirty="0" err="1" smtClean="0"/>
              <a:t>Thesmopohria</a:t>
            </a:r>
            <a:r>
              <a:rPr lang="en-GB" sz="2200" b="1" dirty="0" smtClean="0"/>
              <a:t> Festival </a:t>
            </a:r>
            <a:r>
              <a:rPr lang="en-GB" sz="2200" dirty="0" smtClean="0"/>
              <a:t>(dressed as a woman) to speak up for Euripides in his defence </a:t>
            </a:r>
          </a:p>
          <a:p>
            <a:pPr marL="342900" indent="-342900" algn="l">
              <a:buFont typeface="Arial" panose="020B0604020202020204" pitchFamily="34" charset="0"/>
              <a:buChar char="•"/>
            </a:pPr>
            <a:r>
              <a:rPr lang="en-GB" sz="2200" dirty="0" err="1" smtClean="0"/>
              <a:t>Mnesilochus</a:t>
            </a:r>
            <a:r>
              <a:rPr lang="en-GB" sz="2200" dirty="0" smtClean="0"/>
              <a:t> is discovered and after several failed rescue attempts, the women agree to spare him and Euripides in return for fairer treatment in his tragedies</a:t>
            </a:r>
          </a:p>
          <a:p>
            <a:pPr marL="342900" indent="-342900" algn="l">
              <a:buFont typeface="Arial" panose="020B0604020202020204" pitchFamily="34" charset="0"/>
              <a:buChar char="•"/>
            </a:pPr>
            <a:r>
              <a:rPr lang="en-GB" sz="2200" dirty="0" smtClean="0"/>
              <a:t>The prescribed section we study is the </a:t>
            </a:r>
            <a:r>
              <a:rPr lang="en-GB" sz="2200" b="1" dirty="0" err="1" smtClean="0"/>
              <a:t>parabasis</a:t>
            </a:r>
            <a:r>
              <a:rPr lang="en-GB" sz="2200" dirty="0" smtClean="0"/>
              <a:t> where the women of the </a:t>
            </a:r>
            <a:r>
              <a:rPr lang="en-GB" sz="2200" dirty="0" err="1" smtClean="0"/>
              <a:t>Thesmophoria</a:t>
            </a:r>
            <a:r>
              <a:rPr lang="en-GB" sz="2200" dirty="0" smtClean="0"/>
              <a:t> address the audience directly </a:t>
            </a:r>
            <a:endParaRPr lang="en-GB" sz="2200" dirty="0"/>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0811" y="1064443"/>
            <a:ext cx="3326109" cy="4625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559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itle 1">
            <a:extLst>
              <a:ext uri="{FF2B5EF4-FFF2-40B4-BE49-F238E27FC236}">
                <a16:creationId xmlns:a16="http://schemas.microsoft.com/office/drawing/2014/main" id="{3E213D4C-AEC8-4E9F-9226-8E73B70A8910}"/>
              </a:ext>
            </a:extLst>
          </p:cNvPr>
          <p:cNvSpPr txBox="1">
            <a:spLocks/>
          </p:cNvSpPr>
          <p:nvPr/>
        </p:nvSpPr>
        <p:spPr>
          <a:xfrm>
            <a:off x="2987594" y="133419"/>
            <a:ext cx="7729728" cy="797606"/>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u="sng" dirty="0">
                <a:solidFill>
                  <a:schemeClr val="tx2"/>
                </a:solidFill>
              </a:rPr>
              <a:t>Aristophanes’ </a:t>
            </a:r>
            <a:r>
              <a:rPr lang="en-GB" i="1" u="sng" dirty="0" err="1" smtClean="0">
                <a:solidFill>
                  <a:schemeClr val="tx2"/>
                </a:solidFill>
              </a:rPr>
              <a:t>Thesmophoriazusae</a:t>
            </a:r>
            <a:endParaRPr lang="en-GB" u="sng" dirty="0">
              <a:solidFill>
                <a:schemeClr val="tx2"/>
              </a:solidFill>
            </a:endParaRPr>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0811" y="1064443"/>
            <a:ext cx="3326109" cy="4625249"/>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a:extLst>
              <a:ext uri="{FF2B5EF4-FFF2-40B4-BE49-F238E27FC236}">
                <a16:creationId xmlns:a16="http://schemas.microsoft.com/office/drawing/2014/main" id="{0AB7F45B-3C3D-4CC7-9800-D3089E0F2324}"/>
              </a:ext>
            </a:extLst>
          </p:cNvPr>
          <p:cNvSpPr txBox="1">
            <a:spLocks/>
          </p:cNvSpPr>
          <p:nvPr/>
        </p:nvSpPr>
        <p:spPr>
          <a:xfrm>
            <a:off x="279721" y="931025"/>
            <a:ext cx="8376315" cy="52359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i="1" u="sng" dirty="0"/>
              <a:t>How could you use it:</a:t>
            </a:r>
          </a:p>
          <a:p>
            <a:pPr marL="342900" indent="-342900" algn="l">
              <a:buFont typeface="Arial" panose="020B0604020202020204" pitchFamily="34" charset="0"/>
              <a:buChar char="•"/>
            </a:pPr>
            <a:r>
              <a:rPr lang="en-GB" sz="2000" b="1" dirty="0"/>
              <a:t>Evidence of </a:t>
            </a:r>
            <a:r>
              <a:rPr lang="en-GB" sz="2000" b="1" dirty="0" smtClean="0"/>
              <a:t>the position of women: </a:t>
            </a:r>
            <a:r>
              <a:rPr lang="en-GB" sz="2000" dirty="0" smtClean="0"/>
              <a:t>The complaints of the women confirm that they were treated as second class citizens also that they were not passive victims, and instead criticised their position. However, the amount you can learn about the position of women through the play is limited by the fact it is a male perspective – male writer, actors, (probably) audience</a:t>
            </a:r>
            <a:endParaRPr lang="en-GB" sz="2000" dirty="0"/>
          </a:p>
          <a:p>
            <a:pPr marL="342900" indent="-342900" algn="l">
              <a:buFont typeface="Arial" panose="020B0604020202020204" pitchFamily="34" charset="0"/>
              <a:buChar char="•"/>
            </a:pPr>
            <a:r>
              <a:rPr lang="en-GB" sz="2000" b="1" dirty="0"/>
              <a:t>Evidence of </a:t>
            </a:r>
            <a:r>
              <a:rPr lang="en-GB" sz="2000" b="1" dirty="0" smtClean="0"/>
              <a:t>the importance of religious festivals </a:t>
            </a:r>
            <a:r>
              <a:rPr lang="en-GB" sz="2000" dirty="0" smtClean="0"/>
              <a:t>. </a:t>
            </a:r>
            <a:r>
              <a:rPr lang="en-GB" sz="2000" dirty="0" smtClean="0"/>
              <a:t>The comedy revolves around the </a:t>
            </a:r>
            <a:r>
              <a:rPr lang="en-GB" sz="2000" dirty="0" err="1" smtClean="0"/>
              <a:t>Thesmophoria</a:t>
            </a:r>
            <a:r>
              <a:rPr lang="en-GB" sz="2000" dirty="0" smtClean="0"/>
              <a:t> Festival – a female-only festival in honour of Demeter and Persephone which took place in the Autumn. Worshipping these gods was essential to bring fertility to the city and it also provided a unique opportunity to women. Married women camped out near to the </a:t>
            </a:r>
            <a:r>
              <a:rPr lang="en-GB" sz="2000" dirty="0" err="1" smtClean="0"/>
              <a:t>Pynx</a:t>
            </a:r>
            <a:r>
              <a:rPr lang="en-GB" sz="2000" dirty="0" smtClean="0"/>
              <a:t> (seat of the Assembly) for three days and two nights. It was a rare occasion of female independence and empowerment</a:t>
            </a:r>
          </a:p>
          <a:p>
            <a:pPr marL="342900" indent="-342900" algn="l">
              <a:buFont typeface="Arial" panose="020B0604020202020204" pitchFamily="34" charset="0"/>
              <a:buChar char="•"/>
            </a:pPr>
            <a:r>
              <a:rPr lang="en-GB" sz="2000" b="1" dirty="0" smtClean="0"/>
              <a:t>In a question on Athena and Poseidon</a:t>
            </a:r>
            <a:r>
              <a:rPr lang="en-GB" sz="2000" dirty="0" smtClean="0"/>
              <a:t>: the </a:t>
            </a:r>
            <a:r>
              <a:rPr lang="en-GB" sz="2000" dirty="0" err="1" smtClean="0"/>
              <a:t>Thesmophoria</a:t>
            </a:r>
            <a:r>
              <a:rPr lang="en-GB" sz="2000" dirty="0" smtClean="0"/>
              <a:t> shows that tha</a:t>
            </a:r>
            <a:r>
              <a:rPr lang="en-GB" sz="2000" dirty="0" smtClean="0"/>
              <a:t>t the Athenians had a more diverse custom of religious worship than simply honouring Athena and Poseidon. Other gods were important and at times dominated the religious calendar </a:t>
            </a:r>
            <a:endParaRPr lang="en-GB" sz="2000" dirty="0"/>
          </a:p>
          <a:p>
            <a:pPr marL="342900" indent="-342900" algn="l">
              <a:buFont typeface="Arial" panose="020B0604020202020204" pitchFamily="34" charset="0"/>
              <a:buChar char="•"/>
            </a:pPr>
            <a:endParaRPr lang="en-GB" sz="2000" dirty="0"/>
          </a:p>
        </p:txBody>
      </p:sp>
    </p:spTree>
    <p:extLst>
      <p:ext uri="{BB962C8B-B14F-4D97-AF65-F5344CB8AC3E}">
        <p14:creationId xmlns:p14="http://schemas.microsoft.com/office/powerpoint/2010/main" val="245462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7825" y="2489200"/>
            <a:ext cx="9163050" cy="1325563"/>
          </a:xfrm>
        </p:spPr>
        <p:txBody>
          <a:bodyPr/>
          <a:lstStyle/>
          <a:p>
            <a:pPr algn="ctr"/>
            <a:r>
              <a:rPr lang="en-GB" smtClean="0"/>
              <a:t>To what </a:t>
            </a:r>
            <a:r>
              <a:rPr lang="en-GB" dirty="0" smtClean="0"/>
              <a:t>extent was Comedy influenced by contemporary events?</a:t>
            </a:r>
            <a:endParaRPr lang="en-GB" dirty="0"/>
          </a:p>
        </p:txBody>
      </p:sp>
    </p:spTree>
    <p:extLst>
      <p:ext uri="{BB962C8B-B14F-4D97-AF65-F5344CB8AC3E}">
        <p14:creationId xmlns:p14="http://schemas.microsoft.com/office/powerpoint/2010/main" val="1996957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1096</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Greek Depth Study  Aristophanes Revision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 what extent was Comedy influenced by contemporary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Depth Study  Aristophanes Revision </dc:title>
  <dc:creator>Jonathan Sparshott</dc:creator>
  <cp:lastModifiedBy>Jonathan Sparshott</cp:lastModifiedBy>
  <cp:revision>8</cp:revision>
  <dcterms:created xsi:type="dcterms:W3CDTF">2021-05-03T16:25:42Z</dcterms:created>
  <dcterms:modified xsi:type="dcterms:W3CDTF">2021-05-04T11:33:23Z</dcterms:modified>
</cp:coreProperties>
</file>