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2" r:id="rId10"/>
    <p:sldId id="263" r:id="rId11"/>
    <p:sldId id="265" r:id="rId12"/>
    <p:sldId id="266" r:id="rId13"/>
    <p:sldId id="264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CD027-6E33-479F-8236-192ABFB2C754}" type="datetimeFigureOut">
              <a:rPr lang="en-US" smtClean="0"/>
              <a:t>10/1/2015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64DE6-02F9-49C5-93A6-4FB196E19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227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B46-68B4-45B5-817C-51C30FBF4793}" type="datetimeFigureOut">
              <a:rPr lang="en-US" smtClean="0"/>
              <a:t>10/1/2015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DE1-2CEB-4B7C-ACDC-049F56A8460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B46-68B4-45B5-817C-51C30FBF4793}" type="datetimeFigureOut">
              <a:rPr lang="en-US" smtClean="0"/>
              <a:t>10/1/2015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DE1-2CEB-4B7C-ACDC-049F56A8460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B46-68B4-45B5-817C-51C30FBF4793}" type="datetimeFigureOut">
              <a:rPr lang="en-US" smtClean="0"/>
              <a:t>10/1/2015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DE1-2CEB-4B7C-ACDC-049F56A8460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B46-68B4-45B5-817C-51C30FBF4793}" type="datetimeFigureOut">
              <a:rPr lang="en-US" smtClean="0"/>
              <a:t>10/1/2015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DE1-2CEB-4B7C-ACDC-049F56A8460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B46-68B4-45B5-817C-51C30FBF4793}" type="datetimeFigureOut">
              <a:rPr lang="en-US" smtClean="0"/>
              <a:t>10/1/2015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DE1-2CEB-4B7C-ACDC-049F56A8460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B46-68B4-45B5-817C-51C30FBF4793}" type="datetimeFigureOut">
              <a:rPr lang="en-US" smtClean="0"/>
              <a:t>10/1/2015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DE1-2CEB-4B7C-ACDC-049F56A8460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B46-68B4-45B5-817C-51C30FBF4793}" type="datetimeFigureOut">
              <a:rPr lang="en-US" smtClean="0"/>
              <a:t>10/1/2015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DE1-2CEB-4B7C-ACDC-049F56A8460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B46-68B4-45B5-817C-51C30FBF4793}" type="datetimeFigureOut">
              <a:rPr lang="en-US" smtClean="0"/>
              <a:t>10/1/2015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DE1-2CEB-4B7C-ACDC-049F56A8460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B46-68B4-45B5-817C-51C30FBF4793}" type="datetimeFigureOut">
              <a:rPr lang="en-US" smtClean="0"/>
              <a:t>10/1/2015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DE1-2CEB-4B7C-ACDC-049F56A8460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B46-68B4-45B5-817C-51C30FBF4793}" type="datetimeFigureOut">
              <a:rPr lang="en-US" smtClean="0"/>
              <a:t>10/1/2015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DE1-2CEB-4B7C-ACDC-049F56A8460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EB46-68B4-45B5-817C-51C30FBF4793}" type="datetimeFigureOut">
              <a:rPr lang="en-US" smtClean="0"/>
              <a:t>10/1/2015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CE4DE1-2CEB-4B7C-ACDC-049F56A84607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E6EB46-68B4-45B5-817C-51C30FBF4793}" type="datetimeFigureOut">
              <a:rPr lang="en-US" smtClean="0"/>
              <a:t>10/1/2015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CE4DE1-2CEB-4B7C-ACDC-049F56A84607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Globalisation</a:t>
            </a:r>
            <a:endParaRPr lang="en-GB" b="1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Summary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34249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GB" dirty="0" smtClean="0">
                <a:latin typeface="+mj-lt"/>
              </a:rPr>
              <a:t>In general in order to be successful a firm must consider:</a:t>
            </a:r>
          </a:p>
          <a:p>
            <a:pPr>
              <a:buNone/>
            </a:pPr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Exchange rates</a:t>
            </a:r>
          </a:p>
          <a:p>
            <a:r>
              <a:rPr lang="en-GB" dirty="0" smtClean="0">
                <a:latin typeface="+mj-lt"/>
              </a:rPr>
              <a:t>Unit costs</a:t>
            </a:r>
          </a:p>
          <a:p>
            <a:r>
              <a:rPr lang="en-GB" dirty="0" smtClean="0">
                <a:latin typeface="+mj-lt"/>
              </a:rPr>
              <a:t>Price and quality of product</a:t>
            </a:r>
          </a:p>
          <a:p>
            <a:r>
              <a:rPr lang="en-GB" dirty="0" smtClean="0">
                <a:latin typeface="+mj-lt"/>
              </a:rPr>
              <a:t>Delivery and after-sales service</a:t>
            </a:r>
            <a:endParaRPr lang="en-GB" dirty="0">
              <a:latin typeface="+mj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is it?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>
                <a:latin typeface="+mj-lt"/>
              </a:rPr>
              <a:t>It’s the process enabling financial and investment markets to operate internationally, largely as a result of deregulation and improved communications</a:t>
            </a:r>
            <a:endParaRPr lang="en-GB" dirty="0">
              <a:latin typeface="+mj-lt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Globalisation of markets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GB" dirty="0" smtClean="0">
                <a:latin typeface="+mj-lt"/>
              </a:rPr>
              <a:t>Risen dramatically in the last 25 years due to:</a:t>
            </a:r>
          </a:p>
          <a:p>
            <a:pPr>
              <a:buNone/>
            </a:pPr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Modernisation and ease of communication e.g. use of IT</a:t>
            </a:r>
          </a:p>
          <a:p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Increase in trade made easier by international agreements and non-tariff trade barriers</a:t>
            </a:r>
            <a:endParaRPr lang="en-GB" dirty="0">
              <a:latin typeface="+mj-lt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International competitiveness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>
                <a:latin typeface="+mj-lt"/>
              </a:rPr>
              <a:t>	This is the ability of firms to sell their products successfully both abroad in export markets and at home in competition against imports</a:t>
            </a:r>
            <a:endParaRPr lang="en-GB" dirty="0">
              <a:latin typeface="+mj-lt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Influences on international competitiveness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i="1" dirty="0" smtClean="0"/>
          </a:p>
          <a:p>
            <a:pPr>
              <a:buNone/>
            </a:pPr>
            <a:r>
              <a:rPr lang="en-GB" b="1" i="1" dirty="0" smtClean="0">
                <a:latin typeface="+mj-lt"/>
              </a:rPr>
              <a:t>Why compete internationally?</a:t>
            </a:r>
          </a:p>
          <a:p>
            <a:pPr>
              <a:buNone/>
            </a:pPr>
            <a:endParaRPr lang="en-GB" dirty="0">
              <a:latin typeface="+mj-lt"/>
            </a:endParaRPr>
          </a:p>
          <a:p>
            <a:pPr>
              <a:buNone/>
            </a:pPr>
            <a:r>
              <a:rPr lang="en-GB" dirty="0" smtClean="0">
                <a:latin typeface="+mj-lt"/>
              </a:rPr>
              <a:t>	Generally speaking firms seek to improve their competitiveness in order to secure a larger market</a:t>
            </a:r>
            <a:endParaRPr lang="en-GB" dirty="0">
              <a:latin typeface="+mj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Why do it?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Avoids risk of competing in a single market</a:t>
            </a:r>
          </a:p>
          <a:p>
            <a:r>
              <a:rPr lang="en-GB" dirty="0" smtClean="0">
                <a:latin typeface="+mj-lt"/>
              </a:rPr>
              <a:t>Economies of scale</a:t>
            </a:r>
          </a:p>
          <a:p>
            <a:r>
              <a:rPr lang="en-GB" dirty="0" smtClean="0">
                <a:latin typeface="+mj-lt"/>
              </a:rPr>
              <a:t>Increase market share</a:t>
            </a:r>
          </a:p>
          <a:p>
            <a:r>
              <a:rPr lang="en-GB" dirty="0" smtClean="0">
                <a:latin typeface="+mj-lt"/>
              </a:rPr>
              <a:t>To be able to compete against international firms</a:t>
            </a:r>
          </a:p>
          <a:p>
            <a:r>
              <a:rPr lang="en-GB" dirty="0" smtClean="0">
                <a:latin typeface="+mj-lt"/>
              </a:rPr>
              <a:t>Opens up new markets</a:t>
            </a:r>
            <a:endParaRPr lang="en-GB" dirty="0">
              <a:latin typeface="+mj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/>
              <a:t>Internal  and external factors that influence international competitiveness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>
              <a:latin typeface="+mj-lt"/>
            </a:endParaRPr>
          </a:p>
          <a:p>
            <a:pPr>
              <a:buNone/>
            </a:pPr>
            <a:r>
              <a:rPr lang="en-GB" b="1" dirty="0" smtClean="0">
                <a:latin typeface="+mj-lt"/>
              </a:rPr>
              <a:t>Internal</a:t>
            </a:r>
          </a:p>
          <a:p>
            <a:r>
              <a:rPr lang="en-GB" dirty="0" smtClean="0">
                <a:latin typeface="+mj-lt"/>
              </a:rPr>
              <a:t>Need to look at all functions to improve efficiency and productivity.</a:t>
            </a:r>
          </a:p>
          <a:p>
            <a:r>
              <a:rPr lang="en-GB" dirty="0" smtClean="0">
                <a:latin typeface="+mj-lt"/>
              </a:rPr>
              <a:t>This may mean more capital investment and training, also looking at HR strategies</a:t>
            </a:r>
          </a:p>
          <a:p>
            <a:r>
              <a:rPr lang="en-GB" dirty="0" smtClean="0">
                <a:latin typeface="+mj-lt"/>
              </a:rPr>
              <a:t>There will also be a need for increased marketing efforts</a:t>
            </a:r>
          </a:p>
          <a:p>
            <a:pPr>
              <a:buNone/>
            </a:pPr>
            <a:endParaRPr lang="en-GB" dirty="0">
              <a:latin typeface="+mj-lt"/>
            </a:endParaRPr>
          </a:p>
          <a:p>
            <a:pPr>
              <a:buNone/>
            </a:pPr>
            <a:r>
              <a:rPr lang="en-GB" b="1" dirty="0" smtClean="0">
                <a:latin typeface="+mj-lt"/>
              </a:rPr>
              <a:t>External</a:t>
            </a:r>
          </a:p>
          <a:p>
            <a:r>
              <a:rPr lang="en-GB" dirty="0" smtClean="0">
                <a:latin typeface="+mj-lt"/>
              </a:rPr>
              <a:t>Inflation rates compared to other countries</a:t>
            </a:r>
          </a:p>
          <a:p>
            <a:r>
              <a:rPr lang="en-GB" dirty="0" smtClean="0">
                <a:latin typeface="+mj-lt"/>
              </a:rPr>
              <a:t>Degrees of protectionism</a:t>
            </a:r>
          </a:p>
          <a:p>
            <a:r>
              <a:rPr lang="en-GB" dirty="0" smtClean="0">
                <a:latin typeface="+mj-lt"/>
              </a:rPr>
              <a:t>Access to and availability to raw materials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Globalisation Strategies: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HOW do businesses become global?</a:t>
            </a:r>
          </a:p>
          <a:p>
            <a:pPr lvl="1"/>
            <a:r>
              <a:rPr lang="en-GB" dirty="0">
                <a:latin typeface="+mj-lt"/>
              </a:rPr>
              <a:t>Standardisation of products</a:t>
            </a:r>
          </a:p>
          <a:p>
            <a:pPr lvl="1"/>
            <a:r>
              <a:rPr lang="en-GB" dirty="0">
                <a:latin typeface="+mj-lt"/>
              </a:rPr>
              <a:t>Outsourcing</a:t>
            </a:r>
          </a:p>
          <a:p>
            <a:pPr lvl="1"/>
            <a:r>
              <a:rPr lang="en-GB" dirty="0">
                <a:latin typeface="+mj-lt"/>
              </a:rPr>
              <a:t>Mobility of staff</a:t>
            </a:r>
          </a:p>
          <a:p>
            <a:pPr lvl="1"/>
            <a:r>
              <a:rPr lang="en-GB" dirty="0">
                <a:latin typeface="+mj-lt"/>
              </a:rPr>
              <a:t>Ethical Reputation and Social Responsibility</a:t>
            </a:r>
          </a:p>
          <a:p>
            <a:pPr lvl="1"/>
            <a:r>
              <a:rPr lang="en-GB" dirty="0">
                <a:latin typeface="+mj-lt"/>
              </a:rPr>
              <a:t>Close partnerships with other organisations e.g. the </a:t>
            </a:r>
            <a:r>
              <a:rPr lang="en-GB" dirty="0" err="1">
                <a:latin typeface="+mj-lt"/>
              </a:rPr>
              <a:t>WorldWide</a:t>
            </a:r>
            <a:r>
              <a:rPr lang="en-GB" dirty="0">
                <a:latin typeface="+mj-lt"/>
              </a:rPr>
              <a:t> Retail Exchange</a:t>
            </a:r>
          </a:p>
          <a:p>
            <a:pPr lvl="1"/>
            <a:r>
              <a:rPr lang="en-GB" dirty="0">
                <a:latin typeface="+mj-lt"/>
              </a:rPr>
              <a:t>E-Commerce</a:t>
            </a:r>
          </a:p>
          <a:p>
            <a:pPr lvl="1"/>
            <a:r>
              <a:rPr lang="en-GB" dirty="0">
                <a:latin typeface="+mj-lt"/>
              </a:rPr>
              <a:t>Maximising supply chain operations</a:t>
            </a:r>
          </a:p>
          <a:p>
            <a:pPr lvl="1"/>
            <a:endParaRPr lang="en-GB" sz="2600" dirty="0">
              <a:latin typeface="+mj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8976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r>
              <a:rPr lang="en-GB" dirty="0" smtClean="0"/>
              <a:t>Globalisation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sz="3800" u="sng" dirty="0" smtClean="0"/>
              <a:t>SOCIAL COSTS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800" dirty="0"/>
              <a:t>Competition between governments to gain inward investments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38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3800" dirty="0"/>
              <a:t>Erosion of cultures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38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3800" dirty="0"/>
              <a:t>Rich become rich and the poor become poorer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38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3800" dirty="0"/>
              <a:t>Pollution from developed countries impacting on the rest of the world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38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3800" dirty="0"/>
              <a:t>Emerging markets’ increased Impacts on the environment</a:t>
            </a:r>
          </a:p>
          <a:p>
            <a:pPr marL="0" indent="0">
              <a:buNone/>
            </a:pPr>
            <a:endParaRPr lang="en-GB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sz="3800" u="sng" dirty="0" smtClean="0"/>
              <a:t>SOCIAL BENEFITS</a:t>
            </a:r>
          </a:p>
          <a:p>
            <a:r>
              <a:rPr lang="en-US" sz="3800" dirty="0"/>
              <a:t>Increased standards of </a:t>
            </a:r>
            <a:r>
              <a:rPr lang="en-US" sz="3800" dirty="0" smtClean="0"/>
              <a:t>living</a:t>
            </a:r>
          </a:p>
          <a:p>
            <a:endParaRPr lang="en-US" sz="3800" dirty="0"/>
          </a:p>
          <a:p>
            <a:r>
              <a:rPr lang="en-US" sz="3800" dirty="0"/>
              <a:t>Less armed conflict</a:t>
            </a:r>
            <a:r>
              <a:rPr lang="en-US" sz="3800" dirty="0" smtClean="0"/>
              <a:t>?</a:t>
            </a:r>
          </a:p>
          <a:p>
            <a:endParaRPr lang="en-US" sz="3800" dirty="0"/>
          </a:p>
          <a:p>
            <a:r>
              <a:rPr lang="en-US" sz="3800" dirty="0"/>
              <a:t>Exports from the UK increasing </a:t>
            </a:r>
            <a:endParaRPr lang="en-US" sz="3800" dirty="0" smtClean="0"/>
          </a:p>
          <a:p>
            <a:endParaRPr lang="en-US" sz="3800" dirty="0"/>
          </a:p>
          <a:p>
            <a:r>
              <a:rPr lang="en-US" sz="3800" dirty="0"/>
              <a:t>More job opportunities and better wages for </a:t>
            </a:r>
            <a:r>
              <a:rPr lang="en-US" sz="3800" dirty="0" smtClean="0"/>
              <a:t>some</a:t>
            </a:r>
          </a:p>
          <a:p>
            <a:endParaRPr lang="en-US" sz="3800" dirty="0"/>
          </a:p>
          <a:p>
            <a:r>
              <a:rPr lang="en-US" sz="3800" dirty="0"/>
              <a:t>Access to </a:t>
            </a:r>
            <a:r>
              <a:rPr lang="en-US" sz="3800" dirty="0" smtClean="0"/>
              <a:t>latest technologies</a:t>
            </a:r>
          </a:p>
          <a:p>
            <a:endParaRPr lang="en-US" sz="3800" dirty="0"/>
          </a:p>
          <a:p>
            <a:r>
              <a:rPr lang="en-US" sz="3800" dirty="0"/>
              <a:t>Higher quality goods at cheaper </a:t>
            </a:r>
            <a:r>
              <a:rPr lang="en-US" sz="3800" dirty="0" smtClean="0"/>
              <a:t>prices</a:t>
            </a:r>
          </a:p>
          <a:p>
            <a:endParaRPr lang="en-US" sz="3800" dirty="0"/>
          </a:p>
          <a:p>
            <a:r>
              <a:rPr lang="en-US" sz="3800" dirty="0"/>
              <a:t>More competition</a:t>
            </a:r>
          </a:p>
          <a:p>
            <a:pPr marL="0" indent="0">
              <a:buNone/>
            </a:pPr>
            <a:endParaRPr lang="en-GB" sz="5100" u="sng" dirty="0"/>
          </a:p>
        </p:txBody>
      </p:sp>
    </p:spTree>
    <p:extLst>
      <p:ext uri="{BB962C8B-B14F-4D97-AF65-F5344CB8AC3E}">
        <p14:creationId xmlns:p14="http://schemas.microsoft.com/office/powerpoint/2010/main" val="84152540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73A93E8F4DE75F47A7610BA2082C5FAF" ma:contentTypeVersion="5" ma:contentTypeDescription="Create a new PowerPoint document" ma:contentTypeScope="" ma:versionID="5712bc9fe64d84d9a7f9a1c0512253f9">
  <xsd:schema xmlns:xsd="http://www.w3.org/2001/XMLSchema" xmlns:xs="http://www.w3.org/2001/XMLSchema" xmlns:p="http://schemas.microsoft.com/office/2006/metadata/properties" xmlns:ns2="5064729a-6e59-49a6-8c0d-c64baa7a262e" xmlns:ns3="332b4832-fe63-48a7-8b93-807f3b6e9f20" targetNamespace="http://schemas.microsoft.com/office/2006/metadata/properties" ma:root="true" ma:fieldsID="b0b8507a8360459c4be84c7a259aff49" ns2:_="" ns3:_="">
    <xsd:import namespace="5064729a-6e59-49a6-8c0d-c64baa7a262e"/>
    <xsd:import namespace="332b4832-fe63-48a7-8b93-807f3b6e9f20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4729a-6e59-49a6-8c0d-c64baa7a262e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0e1143d9-25ad-4d5f-a7da-f44e5b2c074b}" ma:internalName="TaxCatchAll" ma:showField="CatchAllData" ma:web="5064729a-6e59-49a6-8c0d-c64baa7a26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b4832-fe63-48a7-8b93-807f3b6e9f2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displayName="Image Tags_0" ma:hidden="true" ma:internalName="lcf76f155ced4ddcb4097134ff3c332f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lcf76f155ced4ddcb4097134ff3c332f xmlns="332b4832-fe63-48a7-8b93-807f3b6e9f20" xsi:nil="true"/>
    <TaxCatchAll xmlns="5064729a-6e59-49a6-8c0d-c64baa7a262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982A99-CCCF-471C-80DC-3B92F7A39028}"/>
</file>

<file path=customXml/itemProps2.xml><?xml version="1.0" encoding="utf-8"?>
<ds:datastoreItem xmlns:ds="http://schemas.openxmlformats.org/officeDocument/2006/customXml" ds:itemID="{1B1C51A9-6CEB-43A9-8370-C7853978E122}">
  <ds:schemaRefs>
    <ds:schemaRef ds:uri="http://www.w3.org/XML/1998/namespace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4C6EE61-496A-44FA-B1FD-4065725CF6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vase</Template>
  <TotalTime>143</TotalTime>
  <Words>227</Words>
  <Application>Microsoft Office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Globalisation</vt:lpstr>
      <vt:lpstr>What is it?</vt:lpstr>
      <vt:lpstr>Globalisation of markets</vt:lpstr>
      <vt:lpstr>International competitiveness</vt:lpstr>
      <vt:lpstr>Influences on international competitiveness</vt:lpstr>
      <vt:lpstr>Why do it?</vt:lpstr>
      <vt:lpstr>Internal  and external factors that influence international competitiveness</vt:lpstr>
      <vt:lpstr>Globalisation Strategies:</vt:lpstr>
      <vt:lpstr>Globalisation</vt:lpstr>
      <vt:lpstr>Summary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Globalisation</dc:title>
  <dc:creator>anne morag portwine</dc:creator>
  <cp:lastModifiedBy>Anne E Lomas</cp:lastModifiedBy>
  <cp:revision>10</cp:revision>
  <cp:lastPrinted>2015-10-01T12:42:36Z</cp:lastPrinted>
  <dcterms:created xsi:type="dcterms:W3CDTF">2010-02-10T14:45:28Z</dcterms:created>
  <dcterms:modified xsi:type="dcterms:W3CDTF">2015-10-01T12:47:24Z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0x010100EA90949D6391244A906844C304818D4E0073A93E8F4DE75F47A7610BA2082C5FAF</vt:lpwstr>
  </property>
  <property fmtid="{D5CDD505-2E9C-101B-9397-08002B2CF9AE}" pid="3" name="Order">
    <vt:r8>753000</vt:r8>
  </property>
</Properties>
</file>