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4/18/2023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Exam response prep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Comp 1 section A</a:t>
            </a:r>
          </a:p>
          <a:p>
            <a:r>
              <a:rPr lang="en-GB" dirty="0"/>
              <a:t>Invasion of the body snatchers and E.T</a:t>
            </a:r>
          </a:p>
          <a:p>
            <a:r>
              <a:rPr lang="en-GB" dirty="0"/>
              <a:t>Short response Q </a:t>
            </a:r>
          </a:p>
        </p:txBody>
      </p:sp>
    </p:spTree>
    <p:extLst>
      <p:ext uri="{BB962C8B-B14F-4D97-AF65-F5344CB8AC3E}">
        <p14:creationId xmlns:p14="http://schemas.microsoft.com/office/powerpoint/2010/main" val="17912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A &amp; 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70923"/>
              </p:ext>
            </p:extLst>
          </p:nvPr>
        </p:nvGraphicFramePr>
        <p:xfrm>
          <a:off x="1063752" y="1584070"/>
          <a:ext cx="10356918" cy="351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306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3452306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3452306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745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IOTBS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1384843">
                <a:tc>
                  <a:txBody>
                    <a:bodyPr/>
                    <a:lstStyle/>
                    <a:p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Identify </a:t>
                      </a:r>
                      <a:r>
                        <a:rPr lang="en-GB" sz="1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example of cinematography used in your chosen film. (1)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7837"/>
                  </a:ext>
                </a:extLst>
              </a:tr>
              <a:tr h="1384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Briefly explain what this example of cinematography typically suggests. (4)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20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7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652072"/>
              </p:ext>
            </p:extLst>
          </p:nvPr>
        </p:nvGraphicFramePr>
        <p:xfrm>
          <a:off x="1066800" y="2093976"/>
          <a:ext cx="10058400" cy="374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8962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IOTBS – Green house 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E.T. – Opening or closing.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2843784">
                <a:tc>
                  <a:txBody>
                    <a:bodyPr/>
                    <a:lstStyle/>
                    <a:p>
                      <a:pPr lvl="0"/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how genre conventions are used in one sequence from your chosen film. (10)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8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A &amp; 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84338A1-9A51-172B-5ABE-4251850776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478208"/>
              </p:ext>
            </p:extLst>
          </p:nvPr>
        </p:nvGraphicFramePr>
        <p:xfrm>
          <a:off x="917541" y="2121408"/>
          <a:ext cx="10356918" cy="405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306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3452306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3452306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8405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IOTBS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1649188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example of film language used in your chosen film. [1]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(Remember to give context e.g. ‘example’ when….)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7837"/>
                  </a:ext>
                </a:extLst>
              </a:tr>
              <a:tr h="1561042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Briefly explain what this example of film language 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typically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suggests. [4]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20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242AA52-BC23-9858-AF1E-B2C654E3FF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312789"/>
              </p:ext>
            </p:extLst>
          </p:nvPr>
        </p:nvGraphicFramePr>
        <p:xfrm>
          <a:off x="1066800" y="2093976"/>
          <a:ext cx="10058400" cy="374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8962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IOTBS – Green house 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E.T. – Opening or closing.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2843784">
                <a:tc>
                  <a:txBody>
                    <a:bodyPr/>
                    <a:lstStyle/>
                    <a:p>
                      <a:pPr lvl="0"/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how gender is represented in one sequence from your chosen film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(10)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88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157</TotalTime>
  <Words>172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</vt:lpstr>
      <vt:lpstr>Exam response prep</vt:lpstr>
      <vt:lpstr>Section A &amp; B</vt:lpstr>
      <vt:lpstr>Section C</vt:lpstr>
      <vt:lpstr>Section A &amp; B </vt:lpstr>
      <vt:lpstr>Section C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Question</dc:title>
  <dc:creator>Gemma Stevens</dc:creator>
  <cp:lastModifiedBy>Gemma Stevens</cp:lastModifiedBy>
  <cp:revision>6</cp:revision>
  <dcterms:created xsi:type="dcterms:W3CDTF">2022-01-06T09:06:30Z</dcterms:created>
  <dcterms:modified xsi:type="dcterms:W3CDTF">2023-04-18T10:06:54Z</dcterms:modified>
</cp:coreProperties>
</file>