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Lst>
  <p:sldIdLst>
    <p:sldId id="257" r:id="rId2"/>
    <p:sldId id="259" r:id="rId3"/>
    <p:sldId id="262" r:id="rId4"/>
    <p:sldId id="263" r:id="rId5"/>
    <p:sldId id="264" r:id="rId6"/>
    <p:sldId id="265"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0000"/>
    <a:srgbClr val="6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031089-07B4-4B16-A4F1-F68B19CCAB4A}" v="2926" dt="2021-04-27T20:40:10.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7cbb2a8a-d70c-46f7-b697-0daa53490835" providerId="ADAL" clId="{13031089-07B4-4B16-A4F1-F68B19CCAB4A}"/>
    <pc:docChg chg="undo custSel addSld delSld modSld">
      <pc:chgData name="Jonathan Sparshott" userId="7cbb2a8a-d70c-46f7-b697-0daa53490835" providerId="ADAL" clId="{13031089-07B4-4B16-A4F1-F68B19CCAB4A}" dt="2021-04-27T20:41:32.295" v="3833" actId="27636"/>
      <pc:docMkLst>
        <pc:docMk/>
      </pc:docMkLst>
      <pc:sldChg chg="addSp delSp modSp mod">
        <pc:chgData name="Jonathan Sparshott" userId="7cbb2a8a-d70c-46f7-b697-0daa53490835" providerId="ADAL" clId="{13031089-07B4-4B16-A4F1-F68B19CCAB4A}" dt="2021-04-27T19:40:28.059" v="100" actId="20577"/>
        <pc:sldMkLst>
          <pc:docMk/>
          <pc:sldMk cId="419175845" sldId="257"/>
        </pc:sldMkLst>
        <pc:spChg chg="mod">
          <ac:chgData name="Jonathan Sparshott" userId="7cbb2a8a-d70c-46f7-b697-0daa53490835" providerId="ADAL" clId="{13031089-07B4-4B16-A4F1-F68B19CCAB4A}" dt="2021-04-27T19:38:58.292" v="30" actId="14100"/>
          <ac:spMkLst>
            <pc:docMk/>
            <pc:sldMk cId="419175845" sldId="257"/>
            <ac:spMk id="2" creationId="{00000000-0000-0000-0000-000000000000}"/>
          </ac:spMkLst>
        </pc:spChg>
        <pc:spChg chg="mod">
          <ac:chgData name="Jonathan Sparshott" userId="7cbb2a8a-d70c-46f7-b697-0daa53490835" providerId="ADAL" clId="{13031089-07B4-4B16-A4F1-F68B19CCAB4A}" dt="2021-04-27T19:40:28.059" v="100" actId="20577"/>
          <ac:spMkLst>
            <pc:docMk/>
            <pc:sldMk cId="419175845" sldId="257"/>
            <ac:spMk id="3" creationId="{00000000-0000-0000-0000-000000000000}"/>
          </ac:spMkLst>
        </pc:spChg>
        <pc:picChg chg="add mod">
          <ac:chgData name="Jonathan Sparshott" userId="7cbb2a8a-d70c-46f7-b697-0daa53490835" providerId="ADAL" clId="{13031089-07B4-4B16-A4F1-F68B19CCAB4A}" dt="2021-04-27T19:38:51.966" v="29" actId="1076"/>
          <ac:picMkLst>
            <pc:docMk/>
            <pc:sldMk cId="419175845" sldId="257"/>
            <ac:picMk id="4" creationId="{30F10D1F-6030-450D-B3AB-AB57087DCAAF}"/>
          </ac:picMkLst>
        </pc:picChg>
        <pc:picChg chg="del">
          <ac:chgData name="Jonathan Sparshott" userId="7cbb2a8a-d70c-46f7-b697-0daa53490835" providerId="ADAL" clId="{13031089-07B4-4B16-A4F1-F68B19CCAB4A}" dt="2021-04-27T19:36:52.213" v="8" actId="478"/>
          <ac:picMkLst>
            <pc:docMk/>
            <pc:sldMk cId="419175845" sldId="257"/>
            <ac:picMk id="1026" creationId="{00000000-0000-0000-0000-000000000000}"/>
          </ac:picMkLst>
        </pc:picChg>
      </pc:sldChg>
      <pc:sldChg chg="new del">
        <pc:chgData name="Jonathan Sparshott" userId="7cbb2a8a-d70c-46f7-b697-0daa53490835" providerId="ADAL" clId="{13031089-07B4-4B16-A4F1-F68B19CCAB4A}" dt="2021-04-27T19:36:13.778" v="7" actId="47"/>
        <pc:sldMkLst>
          <pc:docMk/>
          <pc:sldMk cId="23776877" sldId="258"/>
        </pc:sldMkLst>
      </pc:sldChg>
      <pc:sldChg chg="new del">
        <pc:chgData name="Jonathan Sparshott" userId="7cbb2a8a-d70c-46f7-b697-0daa53490835" providerId="ADAL" clId="{13031089-07B4-4B16-A4F1-F68B19CCAB4A}" dt="2021-04-27T19:35:56.877" v="1" actId="680"/>
        <pc:sldMkLst>
          <pc:docMk/>
          <pc:sldMk cId="3678996544" sldId="258"/>
        </pc:sldMkLst>
      </pc:sldChg>
      <pc:sldChg chg="addSp delSp modSp add mod modAnim">
        <pc:chgData name="Jonathan Sparshott" userId="7cbb2a8a-d70c-46f7-b697-0daa53490835" providerId="ADAL" clId="{13031089-07B4-4B16-A4F1-F68B19CCAB4A}" dt="2021-04-27T19:58:14.408" v="1013" actId="207"/>
        <pc:sldMkLst>
          <pc:docMk/>
          <pc:sldMk cId="2981237884" sldId="259"/>
        </pc:sldMkLst>
        <pc:spChg chg="del">
          <ac:chgData name="Jonathan Sparshott" userId="7cbb2a8a-d70c-46f7-b697-0daa53490835" providerId="ADAL" clId="{13031089-07B4-4B16-A4F1-F68B19CCAB4A}" dt="2021-04-27T19:40:40.379" v="101" actId="478"/>
          <ac:spMkLst>
            <pc:docMk/>
            <pc:sldMk cId="2981237884" sldId="259"/>
            <ac:spMk id="2" creationId="{00000000-0000-0000-0000-000000000000}"/>
          </ac:spMkLst>
        </pc:spChg>
        <pc:spChg chg="mod">
          <ac:chgData name="Jonathan Sparshott" userId="7cbb2a8a-d70c-46f7-b697-0daa53490835" providerId="ADAL" clId="{13031089-07B4-4B16-A4F1-F68B19CCAB4A}" dt="2021-04-27T19:58:14.408" v="1013" actId="207"/>
          <ac:spMkLst>
            <pc:docMk/>
            <pc:sldMk cId="2981237884" sldId="259"/>
            <ac:spMk id="4" creationId="{00000000-0000-0000-0000-000000000000}"/>
          </ac:spMkLst>
        </pc:spChg>
        <pc:spChg chg="add del mod">
          <ac:chgData name="Jonathan Sparshott" userId="7cbb2a8a-d70c-46f7-b697-0daa53490835" providerId="ADAL" clId="{13031089-07B4-4B16-A4F1-F68B19CCAB4A}" dt="2021-04-27T19:40:43.305" v="102" actId="478"/>
          <ac:spMkLst>
            <pc:docMk/>
            <pc:sldMk cId="2981237884" sldId="259"/>
            <ac:spMk id="5" creationId="{0647AF59-C10D-43B1-8AE0-FCA1329BF1A1}"/>
          </ac:spMkLst>
        </pc:spChg>
        <pc:spChg chg="add mod">
          <ac:chgData name="Jonathan Sparshott" userId="7cbb2a8a-d70c-46f7-b697-0daa53490835" providerId="ADAL" clId="{13031089-07B4-4B16-A4F1-F68B19CCAB4A}" dt="2021-04-27T19:41:27.124" v="133" actId="403"/>
          <ac:spMkLst>
            <pc:docMk/>
            <pc:sldMk cId="2981237884" sldId="259"/>
            <ac:spMk id="6" creationId="{EDE8FDAC-A605-43E8-8123-912E65FB8D50}"/>
          </ac:spMkLst>
        </pc:spChg>
      </pc:sldChg>
      <pc:sldChg chg="modSp add del mod">
        <pc:chgData name="Jonathan Sparshott" userId="7cbb2a8a-d70c-46f7-b697-0daa53490835" providerId="ADAL" clId="{13031089-07B4-4B16-A4F1-F68B19CCAB4A}" dt="2021-04-27T20:23:17.137" v="2782" actId="47"/>
        <pc:sldMkLst>
          <pc:docMk/>
          <pc:sldMk cId="776150504" sldId="260"/>
        </pc:sldMkLst>
        <pc:spChg chg="mod">
          <ac:chgData name="Jonathan Sparshott" userId="7cbb2a8a-d70c-46f7-b697-0daa53490835" providerId="ADAL" clId="{13031089-07B4-4B16-A4F1-F68B19CCAB4A}" dt="2021-04-27T19:36:07.926" v="6" actId="27636"/>
          <ac:spMkLst>
            <pc:docMk/>
            <pc:sldMk cId="776150504" sldId="260"/>
            <ac:spMk id="6" creationId="{00000000-0000-0000-0000-000000000000}"/>
          </ac:spMkLst>
        </pc:spChg>
      </pc:sldChg>
      <pc:sldChg chg="addSp delSp modSp add mod delAnim modAnim">
        <pc:chgData name="Jonathan Sparshott" userId="7cbb2a8a-d70c-46f7-b697-0daa53490835" providerId="ADAL" clId="{13031089-07B4-4B16-A4F1-F68B19CCAB4A}" dt="2021-04-27T20:40:19.389" v="3831" actId="1076"/>
        <pc:sldMkLst>
          <pc:docMk/>
          <pc:sldMk cId="490232430" sldId="261"/>
        </pc:sldMkLst>
        <pc:spChg chg="add del mod">
          <ac:chgData name="Jonathan Sparshott" userId="7cbb2a8a-d70c-46f7-b697-0daa53490835" providerId="ADAL" clId="{13031089-07B4-4B16-A4F1-F68B19CCAB4A}" dt="2021-04-27T20:38:17.982" v="3806" actId="478"/>
          <ac:spMkLst>
            <pc:docMk/>
            <pc:sldMk cId="490232430" sldId="261"/>
            <ac:spMk id="3" creationId="{E6DC3F10-64A9-40E7-9E69-8967413E59D5}"/>
          </ac:spMkLst>
        </pc:spChg>
        <pc:spChg chg="del">
          <ac:chgData name="Jonathan Sparshott" userId="7cbb2a8a-d70c-46f7-b697-0daa53490835" providerId="ADAL" clId="{13031089-07B4-4B16-A4F1-F68B19CCAB4A}" dt="2021-04-27T20:38:09.780" v="3804" actId="478"/>
          <ac:spMkLst>
            <pc:docMk/>
            <pc:sldMk cId="490232430" sldId="261"/>
            <ac:spMk id="5" creationId="{00000000-0000-0000-0000-000000000000}"/>
          </ac:spMkLst>
        </pc:spChg>
        <pc:spChg chg="del">
          <ac:chgData name="Jonathan Sparshott" userId="7cbb2a8a-d70c-46f7-b697-0daa53490835" providerId="ADAL" clId="{13031089-07B4-4B16-A4F1-F68B19CCAB4A}" dt="2021-04-27T20:38:15.633" v="3805" actId="478"/>
          <ac:spMkLst>
            <pc:docMk/>
            <pc:sldMk cId="490232430" sldId="261"/>
            <ac:spMk id="6" creationId="{00000000-0000-0000-0000-000000000000}"/>
          </ac:spMkLst>
        </pc:spChg>
        <pc:spChg chg="del mod">
          <ac:chgData name="Jonathan Sparshott" userId="7cbb2a8a-d70c-46f7-b697-0daa53490835" providerId="ADAL" clId="{13031089-07B4-4B16-A4F1-F68B19CCAB4A}" dt="2021-04-27T20:38:20.722" v="3807" actId="478"/>
          <ac:spMkLst>
            <pc:docMk/>
            <pc:sldMk cId="490232430" sldId="261"/>
            <ac:spMk id="7" creationId="{00000000-0000-0000-0000-000000000000}"/>
          </ac:spMkLst>
        </pc:spChg>
        <pc:spChg chg="add mod">
          <ac:chgData name="Jonathan Sparshott" userId="7cbb2a8a-d70c-46f7-b697-0daa53490835" providerId="ADAL" clId="{13031089-07B4-4B16-A4F1-F68B19CCAB4A}" dt="2021-04-27T20:39:45.088" v="3810" actId="14100"/>
          <ac:spMkLst>
            <pc:docMk/>
            <pc:sldMk cId="490232430" sldId="261"/>
            <ac:spMk id="8" creationId="{312208B8-7CCE-4761-8337-00047B94389E}"/>
          </ac:spMkLst>
        </pc:spChg>
        <pc:spChg chg="add mod">
          <ac:chgData name="Jonathan Sparshott" userId="7cbb2a8a-d70c-46f7-b697-0daa53490835" providerId="ADAL" clId="{13031089-07B4-4B16-A4F1-F68B19CCAB4A}" dt="2021-04-27T20:40:19.389" v="3831" actId="1076"/>
          <ac:spMkLst>
            <pc:docMk/>
            <pc:sldMk cId="490232430" sldId="261"/>
            <ac:spMk id="10" creationId="{09BE8997-6B3A-4350-8473-91EDE5A68431}"/>
          </ac:spMkLst>
        </pc:spChg>
        <pc:spChg chg="add mod">
          <ac:chgData name="Jonathan Sparshott" userId="7cbb2a8a-d70c-46f7-b697-0daa53490835" providerId="ADAL" clId="{13031089-07B4-4B16-A4F1-F68B19CCAB4A}" dt="2021-04-27T20:40:15.483" v="3830" actId="20577"/>
          <ac:spMkLst>
            <pc:docMk/>
            <pc:sldMk cId="490232430" sldId="261"/>
            <ac:spMk id="11" creationId="{2767C876-9AC3-4CC0-9EF7-9335C15CCFBC}"/>
          </ac:spMkLst>
        </pc:spChg>
      </pc:sldChg>
      <pc:sldChg chg="addSp delSp modSp add mod delAnim modAnim">
        <pc:chgData name="Jonathan Sparshott" userId="7cbb2a8a-d70c-46f7-b697-0daa53490835" providerId="ADAL" clId="{13031089-07B4-4B16-A4F1-F68B19CCAB4A}" dt="2021-04-27T20:41:32.295" v="3833" actId="27636"/>
        <pc:sldMkLst>
          <pc:docMk/>
          <pc:sldMk cId="438909852" sldId="262"/>
        </pc:sldMkLst>
        <pc:spChg chg="del">
          <ac:chgData name="Jonathan Sparshott" userId="7cbb2a8a-d70c-46f7-b697-0daa53490835" providerId="ADAL" clId="{13031089-07B4-4B16-A4F1-F68B19CCAB4A}" dt="2021-04-27T19:49:21.486" v="183" actId="478"/>
          <ac:spMkLst>
            <pc:docMk/>
            <pc:sldMk cId="438909852" sldId="262"/>
            <ac:spMk id="4" creationId="{00000000-0000-0000-0000-000000000000}"/>
          </ac:spMkLst>
        </pc:spChg>
        <pc:spChg chg="add mod">
          <ac:chgData name="Jonathan Sparshott" userId="7cbb2a8a-d70c-46f7-b697-0daa53490835" providerId="ADAL" clId="{13031089-07B4-4B16-A4F1-F68B19CCAB4A}" dt="2021-04-27T20:41:32.295" v="3833" actId="27636"/>
          <ac:spMkLst>
            <pc:docMk/>
            <pc:sldMk cId="438909852" sldId="262"/>
            <ac:spMk id="5" creationId="{93D9BF00-EAEF-4F67-B60E-EDCFC9DD035C}"/>
          </ac:spMkLst>
        </pc:spChg>
        <pc:spChg chg="mod">
          <ac:chgData name="Jonathan Sparshott" userId="7cbb2a8a-d70c-46f7-b697-0daa53490835" providerId="ADAL" clId="{13031089-07B4-4B16-A4F1-F68B19CCAB4A}" dt="2021-04-27T19:49:27.309" v="193" actId="20577"/>
          <ac:spMkLst>
            <pc:docMk/>
            <pc:sldMk cId="438909852" sldId="262"/>
            <ac:spMk id="6" creationId="{EDE8FDAC-A605-43E8-8123-912E65FB8D50}"/>
          </ac:spMkLst>
        </pc:spChg>
      </pc:sldChg>
      <pc:sldChg chg="addSp delSp modSp add mod delAnim modAnim">
        <pc:chgData name="Jonathan Sparshott" userId="7cbb2a8a-d70c-46f7-b697-0daa53490835" providerId="ADAL" clId="{13031089-07B4-4B16-A4F1-F68B19CCAB4A}" dt="2021-04-27T20:12:49.421" v="2204"/>
        <pc:sldMkLst>
          <pc:docMk/>
          <pc:sldMk cId="1821782253" sldId="263"/>
        </pc:sldMkLst>
        <pc:spChg chg="del">
          <ac:chgData name="Jonathan Sparshott" userId="7cbb2a8a-d70c-46f7-b697-0daa53490835" providerId="ADAL" clId="{13031089-07B4-4B16-A4F1-F68B19CCAB4A}" dt="2021-04-27T20:02:42.531" v="1520" actId="478"/>
          <ac:spMkLst>
            <pc:docMk/>
            <pc:sldMk cId="1821782253" sldId="263"/>
            <ac:spMk id="5" creationId="{93D9BF00-EAEF-4F67-B60E-EDCFC9DD035C}"/>
          </ac:spMkLst>
        </pc:spChg>
        <pc:spChg chg="mod">
          <ac:chgData name="Jonathan Sparshott" userId="7cbb2a8a-d70c-46f7-b697-0daa53490835" providerId="ADAL" clId="{13031089-07B4-4B16-A4F1-F68B19CCAB4A}" dt="2021-04-27T20:02:38.196" v="1519" actId="20577"/>
          <ac:spMkLst>
            <pc:docMk/>
            <pc:sldMk cId="1821782253" sldId="263"/>
            <ac:spMk id="6" creationId="{EDE8FDAC-A605-43E8-8123-912E65FB8D50}"/>
          </ac:spMkLst>
        </pc:spChg>
        <pc:spChg chg="add mod">
          <ac:chgData name="Jonathan Sparshott" userId="7cbb2a8a-d70c-46f7-b697-0daa53490835" providerId="ADAL" clId="{13031089-07B4-4B16-A4F1-F68B19CCAB4A}" dt="2021-04-27T20:12:19.839" v="2199" actId="1076"/>
          <ac:spMkLst>
            <pc:docMk/>
            <pc:sldMk cId="1821782253" sldId="263"/>
            <ac:spMk id="7" creationId="{50C29830-9226-499F-BD22-F6854F05D0A3}"/>
          </ac:spMkLst>
        </pc:spChg>
      </pc:sldChg>
      <pc:sldChg chg="addSp delSp modSp add mod delAnim modAnim">
        <pc:chgData name="Jonathan Sparshott" userId="7cbb2a8a-d70c-46f7-b697-0daa53490835" providerId="ADAL" clId="{13031089-07B4-4B16-A4F1-F68B19CCAB4A}" dt="2021-04-27T20:23:07.307" v="2780"/>
        <pc:sldMkLst>
          <pc:docMk/>
          <pc:sldMk cId="2261012931" sldId="264"/>
        </pc:sldMkLst>
        <pc:spChg chg="add mod">
          <ac:chgData name="Jonathan Sparshott" userId="7cbb2a8a-d70c-46f7-b697-0daa53490835" providerId="ADAL" clId="{13031089-07B4-4B16-A4F1-F68B19CCAB4A}" dt="2021-04-27T20:22:40.381" v="2774" actId="20577"/>
          <ac:spMkLst>
            <pc:docMk/>
            <pc:sldMk cId="2261012931" sldId="264"/>
            <ac:spMk id="4" creationId="{63344DD7-E181-481E-9356-F128766E1CD7}"/>
          </ac:spMkLst>
        </pc:spChg>
        <pc:spChg chg="mod">
          <ac:chgData name="Jonathan Sparshott" userId="7cbb2a8a-d70c-46f7-b697-0daa53490835" providerId="ADAL" clId="{13031089-07B4-4B16-A4F1-F68B19CCAB4A}" dt="2021-04-27T20:13:06.349" v="2219" actId="20577"/>
          <ac:spMkLst>
            <pc:docMk/>
            <pc:sldMk cId="2261012931" sldId="264"/>
            <ac:spMk id="6" creationId="{EDE8FDAC-A605-43E8-8123-912E65FB8D50}"/>
          </ac:spMkLst>
        </pc:spChg>
        <pc:spChg chg="del">
          <ac:chgData name="Jonathan Sparshott" userId="7cbb2a8a-d70c-46f7-b697-0daa53490835" providerId="ADAL" clId="{13031089-07B4-4B16-A4F1-F68B19CCAB4A}" dt="2021-04-27T20:13:09.834" v="2220" actId="478"/>
          <ac:spMkLst>
            <pc:docMk/>
            <pc:sldMk cId="2261012931" sldId="264"/>
            <ac:spMk id="7" creationId="{50C29830-9226-499F-BD22-F6854F05D0A3}"/>
          </ac:spMkLst>
        </pc:spChg>
      </pc:sldChg>
      <pc:sldChg chg="addSp delSp modSp add mod delAnim modAnim">
        <pc:chgData name="Jonathan Sparshott" userId="7cbb2a8a-d70c-46f7-b697-0daa53490835" providerId="ADAL" clId="{13031089-07B4-4B16-A4F1-F68B19CCAB4A}" dt="2021-04-27T20:37:56.026" v="3801"/>
        <pc:sldMkLst>
          <pc:docMk/>
          <pc:sldMk cId="3793236724" sldId="265"/>
        </pc:sldMkLst>
        <pc:spChg chg="del">
          <ac:chgData name="Jonathan Sparshott" userId="7cbb2a8a-d70c-46f7-b697-0daa53490835" providerId="ADAL" clId="{13031089-07B4-4B16-A4F1-F68B19CCAB4A}" dt="2021-04-27T20:23:30.381" v="2783" actId="478"/>
          <ac:spMkLst>
            <pc:docMk/>
            <pc:sldMk cId="3793236724" sldId="265"/>
            <ac:spMk id="4" creationId="{63344DD7-E181-481E-9356-F128766E1CD7}"/>
          </ac:spMkLst>
        </pc:spChg>
        <pc:spChg chg="add mod">
          <ac:chgData name="Jonathan Sparshott" userId="7cbb2a8a-d70c-46f7-b697-0daa53490835" providerId="ADAL" clId="{13031089-07B4-4B16-A4F1-F68B19CCAB4A}" dt="2021-04-27T20:37:27.898" v="3796" actId="27636"/>
          <ac:spMkLst>
            <pc:docMk/>
            <pc:sldMk cId="3793236724" sldId="265"/>
            <ac:spMk id="5" creationId="{0EE3A384-76E4-44EC-81CB-DBAE9158F928}"/>
          </ac:spMkLst>
        </pc:spChg>
        <pc:spChg chg="mod">
          <ac:chgData name="Jonathan Sparshott" userId="7cbb2a8a-d70c-46f7-b697-0daa53490835" providerId="ADAL" clId="{13031089-07B4-4B16-A4F1-F68B19CCAB4A}" dt="2021-04-27T20:23:37.599" v="2801" actId="20577"/>
          <ac:spMkLst>
            <pc:docMk/>
            <pc:sldMk cId="3793236724" sldId="265"/>
            <ac:spMk id="6" creationId="{EDE8FDAC-A605-43E8-8123-912E65FB8D5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6D9E806-BE53-4896-9A43-1EE235B596D8}" type="datetimeFigureOut">
              <a:rPr lang="en-GB" smtClean="0"/>
              <a:t>28/04/2021</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1128237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188872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6D9E806-BE53-4896-9A43-1EE235B596D8}" type="datetimeFigureOut">
              <a:rPr lang="en-GB" smtClean="0"/>
              <a:t>28/04/2021</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3518970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89292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28/04/2021</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2048737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9E806-BE53-4896-9A43-1EE235B596D8}"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413919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D9E806-BE53-4896-9A43-1EE235B596D8}" type="datetimeFigureOut">
              <a:rPr lang="en-GB" smtClean="0"/>
              <a:t>28/04/2021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451964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6D9E806-BE53-4896-9A43-1EE235B596D8}" type="datetimeFigureOut">
              <a:rPr lang="en-GB" smtClean="0"/>
              <a:t>28/04/2021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1C3C7C-7F48-40D3-97EF-8968964E16F9}" type="slidenum">
              <a:rPr lang="en-GB" smtClean="0"/>
              <a:t>‹#›</a:t>
            </a:fld>
            <a:endParaRPr lang="en-GB"/>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47175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9E806-BE53-4896-9A43-1EE235B596D8}" type="datetimeFigureOut">
              <a:rPr lang="en-GB" smtClean="0"/>
              <a:t>28/04/2021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7434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28/04/2021</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190116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D9E806-BE53-4896-9A43-1EE235B596D8}"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4000821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6D9E806-BE53-4896-9A43-1EE235B596D8}" type="datetimeFigureOut">
              <a:rPr lang="en-GB" smtClean="0"/>
              <a:t>28/04/2021</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1C3C7C-7F48-40D3-97EF-8968964E16F9}"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15101720"/>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1020431"/>
            <a:ext cx="10834203" cy="1475013"/>
          </a:xfrm>
        </p:spPr>
        <p:txBody>
          <a:bodyPr>
            <a:noAutofit/>
          </a:bodyPr>
          <a:lstStyle/>
          <a:p>
            <a:r>
              <a:rPr lang="en-GB" sz="2800" dirty="0"/>
              <a:t>Greek Period Study – Relations Between Greek States and Between Greek and non-Greek states, 492-404 BC</a:t>
            </a:r>
          </a:p>
        </p:txBody>
      </p:sp>
      <p:sp>
        <p:nvSpPr>
          <p:cNvPr id="3" name="Subtitle 2"/>
          <p:cNvSpPr>
            <a:spLocks noGrp="1"/>
          </p:cNvSpPr>
          <p:nvPr>
            <p:ph type="subTitle" idx="1"/>
          </p:nvPr>
        </p:nvSpPr>
        <p:spPr>
          <a:xfrm>
            <a:off x="642739" y="3743952"/>
            <a:ext cx="6988983" cy="1672110"/>
          </a:xfrm>
        </p:spPr>
        <p:txBody>
          <a:bodyPr>
            <a:normAutofit lnSpcReduction="10000"/>
          </a:bodyPr>
          <a:lstStyle/>
          <a:p>
            <a:r>
              <a:rPr lang="en-GB" sz="3200" dirty="0">
                <a:solidFill>
                  <a:schemeClr val="bg1"/>
                </a:solidFill>
              </a:rPr>
              <a:t>Key Debate 1: </a:t>
            </a:r>
          </a:p>
          <a:p>
            <a:pPr algn="ctr"/>
            <a:r>
              <a:rPr lang="en-GB" sz="3200" i="1" dirty="0">
                <a:solidFill>
                  <a:schemeClr val="bg1"/>
                </a:solidFill>
              </a:rPr>
              <a:t>Why were the Greeks Successful against the Persians, 480-479 BC?</a:t>
            </a:r>
          </a:p>
        </p:txBody>
      </p:sp>
      <p:pic>
        <p:nvPicPr>
          <p:cNvPr id="4" name="Picture 2" descr="Image result for Symbol Ancient Persian War">
            <a:extLst>
              <a:ext uri="{FF2B5EF4-FFF2-40B4-BE49-F238E27FC236}">
                <a16:creationId xmlns:a16="http://schemas.microsoft.com/office/drawing/2014/main" id="{30F10D1F-6030-450D-B3AB-AB57087DCA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9345" y="3429000"/>
            <a:ext cx="2686050" cy="2657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75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52425" y="1948143"/>
            <a:ext cx="11630819" cy="4817782"/>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buClr>
                <a:srgbClr val="002060"/>
              </a:buClr>
              <a:buFont typeface="Arial" panose="020B0604020202020204" pitchFamily="34" charset="0"/>
              <a:buChar char="•"/>
            </a:pPr>
            <a:r>
              <a:rPr lang="en-GB" dirty="0"/>
              <a:t>In 481 a group of around 36 Greek states formed the </a:t>
            </a:r>
            <a:r>
              <a:rPr lang="en-GB" b="1" dirty="0"/>
              <a:t>Hellenic League </a:t>
            </a:r>
            <a:r>
              <a:rPr lang="en-GB" dirty="0"/>
              <a:t>to combat Xerxes’ invasion.   According to </a:t>
            </a:r>
            <a:r>
              <a:rPr lang="en-GB" b="1" dirty="0">
                <a:solidFill>
                  <a:srgbClr val="0070C0"/>
                </a:solidFill>
              </a:rPr>
              <a:t>Herodotus</a:t>
            </a:r>
            <a:r>
              <a:rPr lang="en-GB" dirty="0"/>
              <a:t> they agreed a common strategy and immediately sent out spies to monitor Persian movements and envoys to try to recruit more allies</a:t>
            </a:r>
          </a:p>
          <a:p>
            <a:pPr>
              <a:buClr>
                <a:srgbClr val="002060"/>
              </a:buClr>
              <a:buFont typeface="Arial" panose="020B0604020202020204" pitchFamily="34" charset="0"/>
              <a:buChar char="•"/>
            </a:pPr>
            <a:r>
              <a:rPr lang="en-GB" dirty="0"/>
              <a:t>All of the armies that then faced Xerxes were made up of several Greek states allowing them to fight the numerically stronger Persians e.g. Athenians and Spartans fought together at Plataea</a:t>
            </a:r>
          </a:p>
          <a:p>
            <a:pPr>
              <a:buClr>
                <a:srgbClr val="002060"/>
              </a:buClr>
              <a:buFont typeface="Arial" panose="020B0604020202020204" pitchFamily="34" charset="0"/>
              <a:buChar char="•"/>
            </a:pPr>
            <a:r>
              <a:rPr lang="en-GB" b="1" dirty="0">
                <a:solidFill>
                  <a:srgbClr val="0070C0"/>
                </a:solidFill>
              </a:rPr>
              <a:t>The Serpent Column</a:t>
            </a:r>
            <a:r>
              <a:rPr lang="en-GB" dirty="0">
                <a:solidFill>
                  <a:srgbClr val="0070C0"/>
                </a:solidFill>
              </a:rPr>
              <a:t> </a:t>
            </a:r>
            <a:r>
              <a:rPr lang="en-GB" dirty="0"/>
              <a:t>is a symbol of effective cooperation as it has the name of 31 members of the Hellenic League inscribed on it and was placed at Delphi as an offering of thanks for victory at Plataea</a:t>
            </a:r>
          </a:p>
          <a:p>
            <a:pPr>
              <a:buClr>
                <a:srgbClr val="002060"/>
              </a:buClr>
              <a:buFont typeface="Arial" panose="020B0604020202020204" pitchFamily="34" charset="0"/>
              <a:buChar char="•"/>
            </a:pPr>
            <a:r>
              <a:rPr lang="en-GB" b="1" dirty="0">
                <a:solidFill>
                  <a:srgbClr val="AC0000"/>
                </a:solidFill>
              </a:rPr>
              <a:t>However, </a:t>
            </a:r>
            <a:r>
              <a:rPr lang="en-GB" dirty="0">
                <a:solidFill>
                  <a:srgbClr val="AC0000"/>
                </a:solidFill>
              </a:rPr>
              <a:t>there is lots of evidence of division within the league e.g. </a:t>
            </a:r>
            <a:r>
              <a:rPr lang="en-GB" b="1" dirty="0">
                <a:solidFill>
                  <a:srgbClr val="0070C0"/>
                </a:solidFill>
              </a:rPr>
              <a:t>Herodotus</a:t>
            </a:r>
            <a:r>
              <a:rPr lang="en-GB" b="1" dirty="0">
                <a:solidFill>
                  <a:srgbClr val="AC0000"/>
                </a:solidFill>
              </a:rPr>
              <a:t> </a:t>
            </a:r>
            <a:r>
              <a:rPr lang="en-GB" dirty="0">
                <a:solidFill>
                  <a:srgbClr val="AC0000"/>
                </a:solidFill>
              </a:rPr>
              <a:t>tells us that the council of war was divided over whether to fight at both Salamis and Plataea, the Peloponnesians preferring to retreat between the wall across the Isthmus. The Athenians also had to threaten the Peloponnesians to fight at Plataea by saying they would make a separate peace treaty with Persia otherwise.</a:t>
            </a:r>
          </a:p>
          <a:p>
            <a:pPr>
              <a:buClr>
                <a:srgbClr val="002060"/>
              </a:buClr>
              <a:buFont typeface="Arial" panose="020B0604020202020204" pitchFamily="34" charset="0"/>
              <a:buChar char="•"/>
            </a:pPr>
            <a:r>
              <a:rPr lang="en-GB" dirty="0">
                <a:solidFill>
                  <a:srgbClr val="AC0000"/>
                </a:solidFill>
              </a:rPr>
              <a:t>The rapid collapse of Hellenic League cooperation after 479 could also suggest that it was never a strong alliance e.g. Themistocles’ speech announcing Athens’ walls (</a:t>
            </a:r>
            <a:r>
              <a:rPr lang="en-GB" b="1" dirty="0">
                <a:solidFill>
                  <a:srgbClr val="0070C0"/>
                </a:solidFill>
              </a:rPr>
              <a:t>Thucydides</a:t>
            </a:r>
            <a:r>
              <a:rPr lang="en-GB" dirty="0">
                <a:solidFill>
                  <a:srgbClr val="AC0000"/>
                </a:solidFill>
              </a:rPr>
              <a:t>)</a:t>
            </a:r>
          </a:p>
          <a:p>
            <a:pPr>
              <a:buClr>
                <a:srgbClr val="002060"/>
              </a:buClr>
              <a:buFont typeface="Arial" panose="020B0604020202020204" pitchFamily="34" charset="0"/>
              <a:buChar char="•"/>
            </a:pPr>
            <a:r>
              <a:rPr lang="en-GB" dirty="0">
                <a:solidFill>
                  <a:srgbClr val="AC0000"/>
                </a:solidFill>
              </a:rPr>
              <a:t>It is also important to remember that a large number of Greeks </a:t>
            </a:r>
            <a:r>
              <a:rPr lang="en-GB" dirty="0" err="1">
                <a:solidFill>
                  <a:srgbClr val="AC0000"/>
                </a:solidFill>
              </a:rPr>
              <a:t>medised</a:t>
            </a:r>
            <a:r>
              <a:rPr lang="en-GB" dirty="0">
                <a:solidFill>
                  <a:srgbClr val="AC0000"/>
                </a:solidFill>
              </a:rPr>
              <a:t> in both invasions and would have fought with the Persians e.g. Thebes </a:t>
            </a:r>
          </a:p>
        </p:txBody>
      </p:sp>
      <p:sp>
        <p:nvSpPr>
          <p:cNvPr id="6" name="TextBox 5">
            <a:extLst>
              <a:ext uri="{FF2B5EF4-FFF2-40B4-BE49-F238E27FC236}">
                <a16:creationId xmlns:a16="http://schemas.microsoft.com/office/drawing/2014/main" id="{EDE8FDAC-A605-43E8-8123-912E65FB8D50}"/>
              </a:ext>
            </a:extLst>
          </p:cNvPr>
          <p:cNvSpPr txBox="1"/>
          <p:nvPr/>
        </p:nvSpPr>
        <p:spPr>
          <a:xfrm>
            <a:off x="600075" y="800100"/>
            <a:ext cx="10296525" cy="707886"/>
          </a:xfrm>
          <a:prstGeom prst="rect">
            <a:avLst/>
          </a:prstGeom>
          <a:noFill/>
        </p:spPr>
        <p:txBody>
          <a:bodyPr wrap="square" rtlCol="0">
            <a:spAutoFit/>
          </a:bodyPr>
          <a:lstStyle/>
          <a:p>
            <a:r>
              <a:rPr lang="en-GB" sz="4000" b="1" dirty="0">
                <a:solidFill>
                  <a:schemeClr val="bg1">
                    <a:lumMod val="95000"/>
                  </a:schemeClr>
                </a:solidFill>
              </a:rPr>
              <a:t>Greek Cooperation</a:t>
            </a:r>
          </a:p>
        </p:txBody>
      </p:sp>
    </p:spTree>
    <p:extLst>
      <p:ext uri="{BB962C8B-B14F-4D97-AF65-F5344CB8AC3E}">
        <p14:creationId xmlns:p14="http://schemas.microsoft.com/office/powerpoint/2010/main" val="2981237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E8FDAC-A605-43E8-8123-912E65FB8D50}"/>
              </a:ext>
            </a:extLst>
          </p:cNvPr>
          <p:cNvSpPr txBox="1"/>
          <p:nvPr/>
        </p:nvSpPr>
        <p:spPr>
          <a:xfrm>
            <a:off x="600075" y="800100"/>
            <a:ext cx="10296525" cy="707886"/>
          </a:xfrm>
          <a:prstGeom prst="rect">
            <a:avLst/>
          </a:prstGeom>
          <a:noFill/>
        </p:spPr>
        <p:txBody>
          <a:bodyPr wrap="square" rtlCol="0">
            <a:spAutoFit/>
          </a:bodyPr>
          <a:lstStyle/>
          <a:p>
            <a:r>
              <a:rPr lang="en-GB" sz="4000" b="1" dirty="0">
                <a:solidFill>
                  <a:schemeClr val="bg1">
                    <a:lumMod val="95000"/>
                  </a:schemeClr>
                </a:solidFill>
              </a:rPr>
              <a:t>Leadership</a:t>
            </a:r>
          </a:p>
        </p:txBody>
      </p:sp>
      <p:sp>
        <p:nvSpPr>
          <p:cNvPr id="5" name="Content Placeholder 2">
            <a:extLst>
              <a:ext uri="{FF2B5EF4-FFF2-40B4-BE49-F238E27FC236}">
                <a16:creationId xmlns:a16="http://schemas.microsoft.com/office/drawing/2014/main" id="{93D9BF00-EAEF-4F67-B60E-EDCFC9DD035C}"/>
              </a:ext>
            </a:extLst>
          </p:cNvPr>
          <p:cNvSpPr txBox="1">
            <a:spLocks/>
          </p:cNvSpPr>
          <p:nvPr/>
        </p:nvSpPr>
        <p:spPr>
          <a:xfrm>
            <a:off x="443706" y="1971674"/>
            <a:ext cx="11304588" cy="466725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buClr>
                <a:srgbClr val="002060"/>
              </a:buClr>
              <a:buFont typeface="Arial" panose="020B0604020202020204" pitchFamily="34" charset="0"/>
              <a:buChar char="•"/>
            </a:pPr>
            <a:r>
              <a:rPr lang="en-GB" sz="1700" dirty="0"/>
              <a:t>Lots of examples of highly effective Greek leadership e.g. </a:t>
            </a:r>
          </a:p>
          <a:p>
            <a:pPr lvl="1">
              <a:buClr>
                <a:srgbClr val="002060"/>
              </a:buClr>
              <a:buFont typeface="Arial" panose="020B0604020202020204" pitchFamily="34" charset="0"/>
              <a:buChar char="•"/>
            </a:pPr>
            <a:r>
              <a:rPr lang="en-GB" sz="1500" b="1" dirty="0"/>
              <a:t>Leonidas</a:t>
            </a:r>
            <a:r>
              <a:rPr lang="en-GB" sz="1500" dirty="0"/>
              <a:t> led a valiant defence of Thermopylae which bought the Greek forces time to prepare and helped to strengthen Greek morale</a:t>
            </a:r>
          </a:p>
          <a:p>
            <a:pPr lvl="1">
              <a:buClr>
                <a:srgbClr val="002060"/>
              </a:buClr>
              <a:buFont typeface="Arial" panose="020B0604020202020204" pitchFamily="34" charset="0"/>
              <a:buChar char="•"/>
            </a:pPr>
            <a:r>
              <a:rPr lang="en-GB" sz="1500" b="1" dirty="0"/>
              <a:t>Themistocles</a:t>
            </a:r>
            <a:r>
              <a:rPr lang="en-GB" sz="1500" dirty="0"/>
              <a:t> successfully persuaded the Hellenic League to fight at Salamis recognising that the narrow Bay of Salamis and the currents gave the smaller, faster Greek fleet an advantage </a:t>
            </a:r>
          </a:p>
          <a:p>
            <a:pPr lvl="1">
              <a:buClr>
                <a:srgbClr val="002060"/>
              </a:buClr>
              <a:buFont typeface="Arial" panose="020B0604020202020204" pitchFamily="34" charset="0"/>
              <a:buChar char="•"/>
            </a:pPr>
            <a:r>
              <a:rPr lang="en-GB" sz="1500" b="1" dirty="0" err="1"/>
              <a:t>Leotychides</a:t>
            </a:r>
            <a:r>
              <a:rPr lang="en-GB" sz="1500" dirty="0"/>
              <a:t> created division between the Persian and their Greek allies at Mycale by sending secret messages to the Greek forces before the battle</a:t>
            </a:r>
          </a:p>
          <a:p>
            <a:pPr>
              <a:buClr>
                <a:srgbClr val="002060"/>
              </a:buClr>
              <a:buFont typeface="Arial" panose="020B0604020202020204" pitchFamily="34" charset="0"/>
              <a:buChar char="•"/>
            </a:pPr>
            <a:r>
              <a:rPr lang="en-GB" sz="1600" b="1" dirty="0">
                <a:solidFill>
                  <a:srgbClr val="0070C0"/>
                </a:solidFill>
              </a:rPr>
              <a:t>Herodotus</a:t>
            </a:r>
            <a:r>
              <a:rPr lang="en-GB" sz="1600" b="1" dirty="0">
                <a:solidFill>
                  <a:srgbClr val="FFC000"/>
                </a:solidFill>
              </a:rPr>
              <a:t> </a:t>
            </a:r>
            <a:r>
              <a:rPr lang="en-GB" sz="1600" dirty="0"/>
              <a:t>gives a detailed account of the leadership of Themistocles before the Battle of Salamis and how the through the strength of his character and tactical vision, he was able to persuade </a:t>
            </a:r>
            <a:r>
              <a:rPr lang="en-GB" sz="1600" dirty="0" err="1"/>
              <a:t>Eurybiades</a:t>
            </a:r>
            <a:r>
              <a:rPr lang="en-GB" sz="1600" dirty="0"/>
              <a:t> to fight in the correct location</a:t>
            </a:r>
          </a:p>
          <a:p>
            <a:pPr>
              <a:buClr>
                <a:srgbClr val="002060"/>
              </a:buClr>
              <a:buFont typeface="Arial" panose="020B0604020202020204" pitchFamily="34" charset="0"/>
              <a:buChar char="•"/>
            </a:pPr>
            <a:r>
              <a:rPr lang="en-GB" sz="1600" b="1" dirty="0">
                <a:solidFill>
                  <a:srgbClr val="AC0000"/>
                </a:solidFill>
              </a:rPr>
              <a:t>However</a:t>
            </a:r>
            <a:r>
              <a:rPr lang="en-GB" sz="1600" dirty="0">
                <a:solidFill>
                  <a:srgbClr val="AC0000"/>
                </a:solidFill>
              </a:rPr>
              <a:t> </a:t>
            </a:r>
            <a:r>
              <a:rPr lang="en-GB" sz="1600" dirty="0">
                <a:solidFill>
                  <a:srgbClr val="0070C0"/>
                </a:solidFill>
              </a:rPr>
              <a:t>Herodotus</a:t>
            </a:r>
            <a:r>
              <a:rPr lang="en-GB" sz="1600" dirty="0">
                <a:solidFill>
                  <a:srgbClr val="AC0000"/>
                </a:solidFill>
              </a:rPr>
              <a:t> wants to create heroic leaders, particularly Athenian so possibly exaggerates their role. Remember that there is lots of evidence of division among the Greeks and of ineffective leadership:</a:t>
            </a:r>
          </a:p>
          <a:p>
            <a:pPr lvl="1">
              <a:buClr>
                <a:srgbClr val="002060"/>
              </a:buClr>
              <a:buFont typeface="Arial" panose="020B0604020202020204" pitchFamily="34" charset="0"/>
              <a:buChar char="•"/>
            </a:pPr>
            <a:r>
              <a:rPr lang="en-GB" sz="1500" dirty="0" err="1">
                <a:solidFill>
                  <a:srgbClr val="AC0000"/>
                </a:solidFill>
              </a:rPr>
              <a:t>Adiamantus</a:t>
            </a:r>
            <a:r>
              <a:rPr lang="en-GB" sz="1500" dirty="0">
                <a:solidFill>
                  <a:srgbClr val="AC0000"/>
                </a:solidFill>
              </a:rPr>
              <a:t> (Corinthian commander at Salamis) is portrayed as a divisive figure who almost undermined the Greek’s chance of victory </a:t>
            </a:r>
          </a:p>
          <a:p>
            <a:pPr lvl="1">
              <a:buClr>
                <a:srgbClr val="002060"/>
              </a:buClr>
              <a:buFont typeface="Arial" panose="020B0604020202020204" pitchFamily="34" charset="0"/>
              <a:buChar char="•"/>
            </a:pPr>
            <a:r>
              <a:rPr lang="en-GB" sz="1500" dirty="0">
                <a:solidFill>
                  <a:srgbClr val="AC0000"/>
                </a:solidFill>
              </a:rPr>
              <a:t>Leonidas’ motives at Thermopylae are unclear – may have been trying to ensure that the Spartans received all of the glory rather than thinking of the wider good of the war effort</a:t>
            </a:r>
          </a:p>
          <a:p>
            <a:pPr lvl="1">
              <a:buClr>
                <a:srgbClr val="002060"/>
              </a:buClr>
              <a:buFont typeface="Arial" panose="020B0604020202020204" pitchFamily="34" charset="0"/>
              <a:buChar char="•"/>
            </a:pPr>
            <a:r>
              <a:rPr lang="en-GB" sz="1500" dirty="0">
                <a:solidFill>
                  <a:srgbClr val="AC0000"/>
                </a:solidFill>
              </a:rPr>
              <a:t>Speeches of leaders in Herodotus unlikely to be accurate and are instead meant to characterise these ‘heroes’ </a:t>
            </a:r>
          </a:p>
        </p:txBody>
      </p:sp>
    </p:spTree>
    <p:extLst>
      <p:ext uri="{BB962C8B-B14F-4D97-AF65-F5344CB8AC3E}">
        <p14:creationId xmlns:p14="http://schemas.microsoft.com/office/powerpoint/2010/main" val="438909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E8FDAC-A605-43E8-8123-912E65FB8D50}"/>
              </a:ext>
            </a:extLst>
          </p:cNvPr>
          <p:cNvSpPr txBox="1"/>
          <p:nvPr/>
        </p:nvSpPr>
        <p:spPr>
          <a:xfrm>
            <a:off x="600075" y="800100"/>
            <a:ext cx="10296525" cy="707886"/>
          </a:xfrm>
          <a:prstGeom prst="rect">
            <a:avLst/>
          </a:prstGeom>
          <a:noFill/>
        </p:spPr>
        <p:txBody>
          <a:bodyPr wrap="square" rtlCol="0">
            <a:spAutoFit/>
          </a:bodyPr>
          <a:lstStyle/>
          <a:p>
            <a:r>
              <a:rPr lang="en-GB" sz="4000" b="1" dirty="0">
                <a:solidFill>
                  <a:schemeClr val="bg1">
                    <a:lumMod val="95000"/>
                  </a:schemeClr>
                </a:solidFill>
              </a:rPr>
              <a:t>Hoplite Warfare </a:t>
            </a:r>
          </a:p>
        </p:txBody>
      </p:sp>
      <p:sp>
        <p:nvSpPr>
          <p:cNvPr id="7" name="TextBox 6">
            <a:extLst>
              <a:ext uri="{FF2B5EF4-FFF2-40B4-BE49-F238E27FC236}">
                <a16:creationId xmlns:a16="http://schemas.microsoft.com/office/drawing/2014/main" id="{50C29830-9226-499F-BD22-F6854F05D0A3}"/>
              </a:ext>
            </a:extLst>
          </p:cNvPr>
          <p:cNvSpPr txBox="1"/>
          <p:nvPr/>
        </p:nvSpPr>
        <p:spPr>
          <a:xfrm>
            <a:off x="452437" y="1819007"/>
            <a:ext cx="11287125" cy="4893647"/>
          </a:xfrm>
          <a:prstGeom prst="rect">
            <a:avLst/>
          </a:prstGeom>
          <a:noFill/>
        </p:spPr>
        <p:txBody>
          <a:bodyPr wrap="square">
            <a:spAutoFit/>
          </a:bodyPr>
          <a:lstStyle/>
          <a:p>
            <a:pPr marL="285750" indent="-285750">
              <a:buFont typeface="Arial" panose="020B0604020202020204" pitchFamily="34" charset="0"/>
              <a:buChar char="•"/>
            </a:pPr>
            <a:r>
              <a:rPr lang="en-GB" sz="1800" dirty="0"/>
              <a:t>Whenever Greek forces fought the Persians they displayed the superiority of Hoplite tactics and technology. An individual Hoplite was heavily armed compared to a Persian soldier and they fought as part of a </a:t>
            </a:r>
            <a:r>
              <a:rPr lang="en-GB" sz="1800" b="1" dirty="0"/>
              <a:t>phalanx</a:t>
            </a:r>
          </a:p>
          <a:p>
            <a:pPr marL="285750" indent="-285750">
              <a:buFont typeface="Arial" panose="020B0604020202020204" pitchFamily="34" charset="0"/>
              <a:buChar char="•"/>
            </a:pPr>
            <a:endParaRPr lang="en-GB" sz="1800" b="1" dirty="0"/>
          </a:p>
          <a:p>
            <a:pPr marL="285750" indent="-285750">
              <a:buFont typeface="Arial" panose="020B0604020202020204" pitchFamily="34" charset="0"/>
              <a:buChar char="•"/>
            </a:pPr>
            <a:r>
              <a:rPr lang="en-GB" sz="1800" dirty="0"/>
              <a:t>The best example of this is in 479 at Plataea where a Spartan led army decisively defeated </a:t>
            </a:r>
            <a:r>
              <a:rPr lang="en-GB" sz="1800" dirty="0" err="1"/>
              <a:t>Mardonius</a:t>
            </a:r>
            <a:r>
              <a:rPr lang="en-GB" sz="1800" dirty="0"/>
              <a:t>’ Persian army. </a:t>
            </a:r>
            <a:r>
              <a:rPr lang="en-GB" sz="2000" b="1" dirty="0">
                <a:solidFill>
                  <a:srgbClr val="0070C0"/>
                </a:solidFill>
              </a:rPr>
              <a:t>Herodotus</a:t>
            </a:r>
            <a:r>
              <a:rPr lang="en-GB" sz="2000" b="1" dirty="0">
                <a:solidFill>
                  <a:srgbClr val="FFC000"/>
                </a:solidFill>
              </a:rPr>
              <a:t> </a:t>
            </a:r>
            <a:r>
              <a:rPr lang="en-GB" sz="2000" dirty="0"/>
              <a:t>says that the chief cause of the Persian defeat “was their lack of armour, fighting without it against hoplites.” He also describes the Persians as making desperate attacks against the phalanx individually or in small groups – “they fell upon the Spartan line and were cut down.”</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This is significant as ultimately the Persian invasion had to be defeated on land; even after Salamis, a dangerous Persian army remained in Greece and would only be defeated by a victory on land. Such a victory would only occur due to the superiority of the hoplite (Paul Cartledge)</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b="1" dirty="0">
                <a:solidFill>
                  <a:srgbClr val="AC0000"/>
                </a:solidFill>
              </a:rPr>
              <a:t>However</a:t>
            </a:r>
            <a:r>
              <a:rPr lang="en-GB" sz="2000" dirty="0">
                <a:solidFill>
                  <a:srgbClr val="AC0000"/>
                </a:solidFill>
              </a:rPr>
              <a:t> – the impact of hoplites relied on effective leadership and/or Persian mistakes (see Herodotus above)</a:t>
            </a:r>
          </a:p>
          <a:p>
            <a:pPr marL="285750" indent="-285750">
              <a:buFont typeface="Arial" panose="020B0604020202020204" pitchFamily="34" charset="0"/>
              <a:buChar char="•"/>
            </a:pPr>
            <a:r>
              <a:rPr lang="en-GB" sz="2000" dirty="0">
                <a:solidFill>
                  <a:srgbClr val="AC0000"/>
                </a:solidFill>
              </a:rPr>
              <a:t>Easy to also exaggerate how new and dissimilar hoplite warfare was – the Persians had encountered it before and had Greeks fighting on their side (e.g. Thebes)</a:t>
            </a:r>
            <a:endParaRPr lang="en-GB" sz="1800" dirty="0">
              <a:solidFill>
                <a:srgbClr val="AC0000"/>
              </a:solidFill>
            </a:endParaRPr>
          </a:p>
        </p:txBody>
      </p:sp>
    </p:spTree>
    <p:extLst>
      <p:ext uri="{BB962C8B-B14F-4D97-AF65-F5344CB8AC3E}">
        <p14:creationId xmlns:p14="http://schemas.microsoft.com/office/powerpoint/2010/main" val="182178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E8FDAC-A605-43E8-8123-912E65FB8D50}"/>
              </a:ext>
            </a:extLst>
          </p:cNvPr>
          <p:cNvSpPr txBox="1"/>
          <p:nvPr/>
        </p:nvSpPr>
        <p:spPr>
          <a:xfrm>
            <a:off x="600075" y="800100"/>
            <a:ext cx="10296525" cy="707886"/>
          </a:xfrm>
          <a:prstGeom prst="rect">
            <a:avLst/>
          </a:prstGeom>
          <a:noFill/>
        </p:spPr>
        <p:txBody>
          <a:bodyPr wrap="square" rtlCol="0">
            <a:spAutoFit/>
          </a:bodyPr>
          <a:lstStyle/>
          <a:p>
            <a:r>
              <a:rPr lang="en-GB" sz="4000" b="1" dirty="0">
                <a:solidFill>
                  <a:schemeClr val="bg1">
                    <a:lumMod val="95000"/>
                  </a:schemeClr>
                </a:solidFill>
              </a:rPr>
              <a:t>Naval Warfare </a:t>
            </a:r>
          </a:p>
        </p:txBody>
      </p:sp>
      <p:sp>
        <p:nvSpPr>
          <p:cNvPr id="4" name="Content Placeholder 2">
            <a:extLst>
              <a:ext uri="{FF2B5EF4-FFF2-40B4-BE49-F238E27FC236}">
                <a16:creationId xmlns:a16="http://schemas.microsoft.com/office/drawing/2014/main" id="{63344DD7-E181-481E-9356-F128766E1CD7}"/>
              </a:ext>
            </a:extLst>
          </p:cNvPr>
          <p:cNvSpPr txBox="1">
            <a:spLocks/>
          </p:cNvSpPr>
          <p:nvPr/>
        </p:nvSpPr>
        <p:spPr>
          <a:xfrm>
            <a:off x="443706" y="2101849"/>
            <a:ext cx="11304588" cy="407987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buClr>
                <a:srgbClr val="002060"/>
              </a:buClr>
              <a:buFont typeface="Arial" panose="020B0604020202020204" pitchFamily="34" charset="0"/>
              <a:buChar char="•"/>
            </a:pPr>
            <a:r>
              <a:rPr lang="en-GB" sz="1700" dirty="0"/>
              <a:t>In 483/2 Themistocles had convinced the Athenian Assembly to invest the money from the silver mines at </a:t>
            </a:r>
            <a:r>
              <a:rPr lang="en-GB" sz="1700" dirty="0" err="1"/>
              <a:t>Laurium</a:t>
            </a:r>
            <a:r>
              <a:rPr lang="en-GB" sz="1700" dirty="0"/>
              <a:t> into constructing a navy</a:t>
            </a:r>
          </a:p>
          <a:p>
            <a:pPr>
              <a:buClr>
                <a:srgbClr val="002060"/>
              </a:buClr>
              <a:buFont typeface="Arial" panose="020B0604020202020204" pitchFamily="34" charset="0"/>
              <a:buChar char="•"/>
            </a:pPr>
            <a:r>
              <a:rPr lang="en-GB" sz="1700" dirty="0"/>
              <a:t>This proved decisive at Salamis where Athens contributed 127 ships.  Victory here cut off the Persian army in Greece and caused Xerxes to head home. The remaining force could not be reinforced or resupplied meaning that defeat was now a matter of time </a:t>
            </a:r>
          </a:p>
          <a:p>
            <a:pPr>
              <a:buClr>
                <a:srgbClr val="002060"/>
              </a:buClr>
              <a:buFont typeface="Arial" panose="020B0604020202020204" pitchFamily="34" charset="0"/>
              <a:buChar char="•"/>
            </a:pPr>
            <a:r>
              <a:rPr lang="en-GB" sz="1700" b="1" dirty="0">
                <a:solidFill>
                  <a:srgbClr val="0070C0"/>
                </a:solidFill>
              </a:rPr>
              <a:t>Herodotus</a:t>
            </a:r>
            <a:r>
              <a:rPr lang="en-GB" sz="1700" b="1" dirty="0">
                <a:solidFill>
                  <a:srgbClr val="FFC000"/>
                </a:solidFill>
              </a:rPr>
              <a:t> </a:t>
            </a:r>
            <a:r>
              <a:rPr lang="en-GB" sz="1700" dirty="0"/>
              <a:t>argued that victory at sea was the most important cause of Greek victory – “If the Athenians…there would have been no attempt to resist the Persians by sea; and in the absence of a Greek fleet, it is easy to see what would have been the course of events on land.”</a:t>
            </a:r>
          </a:p>
          <a:p>
            <a:pPr>
              <a:buClr>
                <a:srgbClr val="002060"/>
              </a:buClr>
              <a:buFont typeface="Arial" panose="020B0604020202020204" pitchFamily="34" charset="0"/>
              <a:buChar char="•"/>
            </a:pPr>
            <a:r>
              <a:rPr lang="en-GB" sz="1700" dirty="0"/>
              <a:t>Athenian ships were better suited to the conditions in which they fought around Greece  - they were smaller and faster than the Persian ships and ideal at ramming their opponents. The contingent of hoplites on board ships would then board enemy vessels</a:t>
            </a:r>
          </a:p>
          <a:p>
            <a:pPr>
              <a:buClr>
                <a:srgbClr val="002060"/>
              </a:buClr>
              <a:buFont typeface="Arial" panose="020B0604020202020204" pitchFamily="34" charset="0"/>
              <a:buChar char="•"/>
            </a:pPr>
            <a:r>
              <a:rPr lang="en-GB" sz="1700" dirty="0">
                <a:solidFill>
                  <a:srgbClr val="AC0000"/>
                </a:solidFill>
              </a:rPr>
              <a:t>However Herodotus is very pro-Athenian – writing in Athens in the 440s</a:t>
            </a:r>
          </a:p>
          <a:p>
            <a:pPr>
              <a:buClr>
                <a:srgbClr val="002060"/>
              </a:buClr>
              <a:buFont typeface="Arial" panose="020B0604020202020204" pitchFamily="34" charset="0"/>
              <a:buChar char="•"/>
            </a:pPr>
            <a:r>
              <a:rPr lang="en-GB" sz="1700" dirty="0">
                <a:solidFill>
                  <a:srgbClr val="AC0000"/>
                </a:solidFill>
              </a:rPr>
              <a:t>Could also argue that whilst naval victory was important, it only created the conditions for a more decisive victory on land at Plataea </a:t>
            </a:r>
          </a:p>
          <a:p>
            <a:pPr>
              <a:buFont typeface="Arial" panose="020B0604020202020204" pitchFamily="34" charset="0"/>
              <a:buChar char="•"/>
            </a:pPr>
            <a:endParaRPr lang="en-GB" sz="1700" dirty="0"/>
          </a:p>
        </p:txBody>
      </p:sp>
    </p:spTree>
    <p:extLst>
      <p:ext uri="{BB962C8B-B14F-4D97-AF65-F5344CB8AC3E}">
        <p14:creationId xmlns:p14="http://schemas.microsoft.com/office/powerpoint/2010/main" val="226101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E8FDAC-A605-43E8-8123-912E65FB8D50}"/>
              </a:ext>
            </a:extLst>
          </p:cNvPr>
          <p:cNvSpPr txBox="1"/>
          <p:nvPr/>
        </p:nvSpPr>
        <p:spPr>
          <a:xfrm>
            <a:off x="600075" y="800100"/>
            <a:ext cx="10296525" cy="707886"/>
          </a:xfrm>
          <a:prstGeom prst="rect">
            <a:avLst/>
          </a:prstGeom>
          <a:noFill/>
        </p:spPr>
        <p:txBody>
          <a:bodyPr wrap="square" rtlCol="0">
            <a:spAutoFit/>
          </a:bodyPr>
          <a:lstStyle/>
          <a:p>
            <a:r>
              <a:rPr lang="en-GB" sz="4000" b="1" dirty="0">
                <a:solidFill>
                  <a:schemeClr val="bg1">
                    <a:lumMod val="95000"/>
                  </a:schemeClr>
                </a:solidFill>
              </a:rPr>
              <a:t>Persian mistakes </a:t>
            </a:r>
          </a:p>
        </p:txBody>
      </p:sp>
      <p:sp>
        <p:nvSpPr>
          <p:cNvPr id="5" name="Content Placeholder 2">
            <a:extLst>
              <a:ext uri="{FF2B5EF4-FFF2-40B4-BE49-F238E27FC236}">
                <a16:creationId xmlns:a16="http://schemas.microsoft.com/office/drawing/2014/main" id="{0EE3A384-76E4-44EC-81CB-DBAE9158F928}"/>
              </a:ext>
            </a:extLst>
          </p:cNvPr>
          <p:cNvSpPr txBox="1">
            <a:spLocks/>
          </p:cNvSpPr>
          <p:nvPr/>
        </p:nvSpPr>
        <p:spPr>
          <a:xfrm>
            <a:off x="443706" y="2082799"/>
            <a:ext cx="11304588" cy="425132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buClr>
                <a:srgbClr val="002060"/>
              </a:buClr>
              <a:buFont typeface="Arial" panose="020B0604020202020204" pitchFamily="34" charset="0"/>
              <a:buChar char="•"/>
            </a:pPr>
            <a:r>
              <a:rPr lang="en-GB" sz="1700" dirty="0"/>
              <a:t>Clear examples from </a:t>
            </a:r>
            <a:r>
              <a:rPr lang="en-GB" sz="1800" b="1" dirty="0">
                <a:solidFill>
                  <a:srgbClr val="0070C0"/>
                </a:solidFill>
              </a:rPr>
              <a:t>Herodotus</a:t>
            </a:r>
            <a:r>
              <a:rPr lang="en-GB" sz="1800" b="1" dirty="0">
                <a:solidFill>
                  <a:srgbClr val="FFC000"/>
                </a:solidFill>
              </a:rPr>
              <a:t> </a:t>
            </a:r>
            <a:r>
              <a:rPr lang="en-GB" sz="1800" dirty="0"/>
              <a:t>e.g. </a:t>
            </a:r>
          </a:p>
          <a:p>
            <a:pPr lvl="1">
              <a:buClr>
                <a:srgbClr val="002060"/>
              </a:buClr>
              <a:buFont typeface="Arial" panose="020B0604020202020204" pitchFamily="34" charset="0"/>
              <a:buChar char="•"/>
            </a:pPr>
            <a:r>
              <a:rPr lang="en-GB" sz="1600" dirty="0"/>
              <a:t>Xerxes being persuaded to invade in 480 by </a:t>
            </a:r>
            <a:r>
              <a:rPr lang="en-GB" sz="1600" dirty="0" err="1"/>
              <a:t>Mardonius</a:t>
            </a:r>
            <a:r>
              <a:rPr lang="en-GB" sz="1600" dirty="0"/>
              <a:t> despite the warnings of </a:t>
            </a:r>
            <a:r>
              <a:rPr lang="en-GB" sz="1600" dirty="0" err="1"/>
              <a:t>Artabanus</a:t>
            </a:r>
            <a:r>
              <a:rPr lang="en-GB" sz="1600" dirty="0"/>
              <a:t> that the Greeks would be difficult to defeat and that there was little advantage to be gained</a:t>
            </a:r>
          </a:p>
          <a:p>
            <a:pPr lvl="1">
              <a:buClr>
                <a:srgbClr val="002060"/>
              </a:buClr>
              <a:buFont typeface="Arial" panose="020B0604020202020204" pitchFamily="34" charset="0"/>
              <a:buChar char="•"/>
            </a:pPr>
            <a:r>
              <a:rPr lang="en-GB" sz="1600" dirty="0"/>
              <a:t>Xerxes was persuaded to allow </a:t>
            </a:r>
            <a:r>
              <a:rPr lang="en-GB" sz="1600" dirty="0" err="1"/>
              <a:t>Mardonius</a:t>
            </a:r>
            <a:r>
              <a:rPr lang="en-GB" sz="1600" dirty="0"/>
              <a:t> to continue the invasion with a force of 30,000 after defeat at Salamis. From this point the invasion was bound to fail. </a:t>
            </a:r>
          </a:p>
          <a:p>
            <a:pPr>
              <a:buClr>
                <a:srgbClr val="002060"/>
              </a:buClr>
              <a:buFont typeface="Arial" panose="020B0604020202020204" pitchFamily="34" charset="0"/>
              <a:buChar char="•"/>
            </a:pPr>
            <a:r>
              <a:rPr lang="en-GB" dirty="0"/>
              <a:t>At Salamis the Persians were lured into the narrow bay where their greater numbers would be a disadvantage. The decision to fight on afterwards was also foolish </a:t>
            </a:r>
          </a:p>
          <a:p>
            <a:pPr>
              <a:buClr>
                <a:srgbClr val="002060"/>
              </a:buClr>
              <a:buFont typeface="Arial" panose="020B0604020202020204" pitchFamily="34" charset="0"/>
              <a:buChar char="•"/>
            </a:pPr>
            <a:r>
              <a:rPr lang="en-GB" dirty="0"/>
              <a:t>The same tactic had also been used on land at Thermopylae </a:t>
            </a:r>
          </a:p>
          <a:p>
            <a:pPr>
              <a:buClr>
                <a:srgbClr val="002060"/>
              </a:buClr>
              <a:buFont typeface="Arial" panose="020B0604020202020204" pitchFamily="34" charset="0"/>
              <a:buChar char="•"/>
            </a:pPr>
            <a:r>
              <a:rPr lang="en-GB" sz="1800" b="1" dirty="0">
                <a:solidFill>
                  <a:srgbClr val="AC0000"/>
                </a:solidFill>
              </a:rPr>
              <a:t>However</a:t>
            </a:r>
            <a:r>
              <a:rPr lang="en-GB" sz="1800" dirty="0">
                <a:solidFill>
                  <a:srgbClr val="AC0000"/>
                </a:solidFill>
              </a:rPr>
              <a:t> much of this based on Herodotus’ portrayal of Xerxes, which is unreliable. Herodotus most likely invents the speeches between Xerxes, </a:t>
            </a:r>
            <a:r>
              <a:rPr lang="en-GB" sz="1800" dirty="0" err="1">
                <a:solidFill>
                  <a:srgbClr val="AC0000"/>
                </a:solidFill>
              </a:rPr>
              <a:t>Mardonius</a:t>
            </a:r>
            <a:r>
              <a:rPr lang="en-GB" sz="1800" dirty="0">
                <a:solidFill>
                  <a:srgbClr val="AC0000"/>
                </a:solidFill>
              </a:rPr>
              <a:t>,  </a:t>
            </a:r>
            <a:r>
              <a:rPr lang="en-GB" sz="1800" dirty="0" err="1">
                <a:solidFill>
                  <a:srgbClr val="AC0000"/>
                </a:solidFill>
              </a:rPr>
              <a:t>Artabanus</a:t>
            </a:r>
            <a:r>
              <a:rPr lang="en-GB" sz="1800" dirty="0">
                <a:solidFill>
                  <a:srgbClr val="AC0000"/>
                </a:solidFill>
              </a:rPr>
              <a:t>,  Artemisia etc. These are also in the style of traditional Greek Tragedy (young aristocrat ignoring the advice of a wise uncle)</a:t>
            </a:r>
          </a:p>
          <a:p>
            <a:pPr>
              <a:buClr>
                <a:srgbClr val="002060"/>
              </a:buClr>
              <a:buFont typeface="Arial" panose="020B0604020202020204" pitchFamily="34" charset="0"/>
              <a:buChar char="•"/>
            </a:pPr>
            <a:r>
              <a:rPr lang="en-GB" sz="1800" dirty="0">
                <a:solidFill>
                  <a:srgbClr val="AC0000"/>
                </a:solidFill>
              </a:rPr>
              <a:t>The Persians were a formidable enemy who made clever tactical decisions e.g. they gained the support of the majority of Greek states and invaded through the North of Greece to win over allies e.g. the region of Thessaly </a:t>
            </a:r>
            <a:endParaRPr lang="en-GB" sz="1700" dirty="0">
              <a:solidFill>
                <a:srgbClr val="AC0000"/>
              </a:solidFill>
            </a:endParaRPr>
          </a:p>
        </p:txBody>
      </p:sp>
    </p:spTree>
    <p:extLst>
      <p:ext uri="{BB962C8B-B14F-4D97-AF65-F5344CB8AC3E}">
        <p14:creationId xmlns:p14="http://schemas.microsoft.com/office/powerpoint/2010/main" val="379323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12208B8-7CCE-4761-8337-00047B94389E}"/>
              </a:ext>
            </a:extLst>
          </p:cNvPr>
          <p:cNvSpPr txBox="1"/>
          <p:nvPr/>
        </p:nvSpPr>
        <p:spPr>
          <a:xfrm>
            <a:off x="1104899" y="6017218"/>
            <a:ext cx="10639425" cy="375552"/>
          </a:xfrm>
          <a:prstGeom prst="rect">
            <a:avLst/>
          </a:prstGeom>
          <a:noFill/>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How convincing do you find J. M. Cook’s interpretation of Xerxes’ expedition against the Greeks in 480–79 BC?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09BE8997-6B3A-4350-8473-91EDE5A68431}"/>
              </a:ext>
            </a:extLst>
          </p:cNvPr>
          <p:cNvSpPr txBox="1"/>
          <p:nvPr/>
        </p:nvSpPr>
        <p:spPr>
          <a:xfrm>
            <a:off x="600075" y="1914525"/>
            <a:ext cx="11001375" cy="3931910"/>
          </a:xfrm>
          <a:prstGeom prst="rect">
            <a:avLst/>
          </a:prstGeom>
          <a:noFill/>
        </p:spPr>
        <p:txBody>
          <a:bodyPr wrap="square">
            <a:sp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It is easy to persuade ourselves that it was little short of a miracle that the allied Greeks emerged victorious. But we know the story only from the Greek side. The familiar picture that we in Europe have inherited, that of the King with half the East at heel repelled by a handful of resolute Greek patriots whom he expected to trample underfoot, is a heartening one for lovers of freedom. It is not entirely realistic. As regards sheer numbers, the fact that the population of the Persian Empire was many times that of Greece is balanced by the fact that there were far more Greeks in the world than Persians. What is more to the point is that a campaign at so great a distance from home in an ill-explored and difficult terrain was a very audacious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enterpise</a:t>
            </a:r>
            <a:r>
              <a:rPr lang="en-GB" sz="1800" dirty="0">
                <a:effectLst/>
                <a:latin typeface="Calibri" panose="020F0502020204030204" pitchFamily="34" charset="0"/>
                <a:ea typeface="Calibri" panose="020F0502020204030204" pitchFamily="34" charset="0"/>
                <a:cs typeface="Times New Roman" panose="02020603050405020304" pitchFamily="18" charset="0"/>
              </a:rPr>
              <a:t>. It involved risks that Xerxes did his best to insure against by such preparations as could be made in advance; and to that extent he deserved a moment of triumph when he sacked the city of those Athenians whom his father had long been at pains to punish. The Delphic priests expected him to win. But on the allied side there were leaders who calculated that a Persian conquest of Greece might be averted if the Athenians and the Spartan alliance united in resistance. The event proved them correct. It was bound to be a struggle in which chance could make or mar and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generalship</a:t>
            </a:r>
            <a:r>
              <a:rPr lang="en-GB" sz="1800" dirty="0">
                <a:effectLst/>
                <a:latin typeface="Calibri" panose="020F0502020204030204" pitchFamily="34" charset="0"/>
                <a:ea typeface="Calibri" panose="020F0502020204030204" pitchFamily="34" charset="0"/>
                <a:cs typeface="Times New Roman" panose="02020603050405020304" pitchFamily="18" charset="0"/>
              </a:rPr>
              <a:t> prove decisive. On the second count, if not also on the first, the allies were fortunate. </a:t>
            </a:r>
          </a:p>
        </p:txBody>
      </p:sp>
      <p:sp>
        <p:nvSpPr>
          <p:cNvPr id="11" name="TextBox 10">
            <a:extLst>
              <a:ext uri="{FF2B5EF4-FFF2-40B4-BE49-F238E27FC236}">
                <a16:creationId xmlns:a16="http://schemas.microsoft.com/office/drawing/2014/main" id="{2767C876-9AC3-4CC0-9EF7-9335C15CCFBC}"/>
              </a:ext>
            </a:extLst>
          </p:cNvPr>
          <p:cNvSpPr txBox="1"/>
          <p:nvPr/>
        </p:nvSpPr>
        <p:spPr>
          <a:xfrm>
            <a:off x="600075" y="800100"/>
            <a:ext cx="10296525" cy="707886"/>
          </a:xfrm>
          <a:prstGeom prst="rect">
            <a:avLst/>
          </a:prstGeom>
          <a:noFill/>
        </p:spPr>
        <p:txBody>
          <a:bodyPr wrap="square" rtlCol="0">
            <a:spAutoFit/>
          </a:bodyPr>
          <a:lstStyle/>
          <a:p>
            <a:r>
              <a:rPr lang="en-GB" sz="4000" b="1" dirty="0">
                <a:solidFill>
                  <a:schemeClr val="bg1">
                    <a:lumMod val="95000"/>
                  </a:schemeClr>
                </a:solidFill>
              </a:rPr>
              <a:t>Example Question</a:t>
            </a:r>
          </a:p>
        </p:txBody>
      </p:sp>
    </p:spTree>
    <p:extLst>
      <p:ext uri="{BB962C8B-B14F-4D97-AF65-F5344CB8AC3E}">
        <p14:creationId xmlns:p14="http://schemas.microsoft.com/office/powerpoint/2010/main" val="49023243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Dividend</Template>
  <TotalTime>0</TotalTime>
  <Words>1450</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Gill Sans MT</vt:lpstr>
      <vt:lpstr>Wingdings 2</vt:lpstr>
      <vt:lpstr>Dividend</vt:lpstr>
      <vt:lpstr>Greek Period Study – Relations Between Greek States and Between Greek and non-Greek states, 492-404 BC</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Period Study – Relations Between Greek States and Between Greek and non-Greek states, 492-404 BC</dc:title>
  <dc:creator>Jonathan Sparshott</dc:creator>
  <cp:lastModifiedBy>Jonathan Sparshott</cp:lastModifiedBy>
  <cp:revision>1</cp:revision>
  <dcterms:created xsi:type="dcterms:W3CDTF">2021-04-27T19:26:45Z</dcterms:created>
  <dcterms:modified xsi:type="dcterms:W3CDTF">2021-04-28T12:01:27Z</dcterms:modified>
</cp:coreProperties>
</file>