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sldIdLst>
    <p:sldId id="257" r:id="rId2"/>
    <p:sldId id="273" r:id="rId3"/>
    <p:sldId id="274" r:id="rId4"/>
    <p:sldId id="267" r:id="rId5"/>
    <p:sldId id="268" r:id="rId6"/>
    <p:sldId id="270" r:id="rId7"/>
    <p:sldId id="271" r:id="rId8"/>
    <p:sldId id="269" r:id="rId9"/>
    <p:sldId id="272"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0000"/>
    <a:srgbClr val="6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433EC8-574E-471F-9616-07F0100DC0A9}" v="1324" dt="2021-05-18T19:34:33.5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7B433EC8-574E-471F-9616-07F0100DC0A9}"/>
    <pc:docChg chg="undo custSel addSld delSld modSld sldOrd">
      <pc:chgData name="Jonathan Sparshott" userId="7cbb2a8a-d70c-46f7-b697-0daa53490835" providerId="ADAL" clId="{7B433EC8-574E-471F-9616-07F0100DC0A9}" dt="2021-05-18T19:34:33.591" v="4657"/>
      <pc:docMkLst>
        <pc:docMk/>
      </pc:docMkLst>
      <pc:sldChg chg="addSp delSp modSp mod setBg">
        <pc:chgData name="Jonathan Sparshott" userId="7cbb2a8a-d70c-46f7-b697-0daa53490835" providerId="ADAL" clId="{7B433EC8-574E-471F-9616-07F0100DC0A9}" dt="2021-05-18T18:19:46.003" v="58" actId="403"/>
        <pc:sldMkLst>
          <pc:docMk/>
          <pc:sldMk cId="419175845" sldId="257"/>
        </pc:sldMkLst>
        <pc:spChg chg="mod">
          <ac:chgData name="Jonathan Sparshott" userId="7cbb2a8a-d70c-46f7-b697-0daa53490835" providerId="ADAL" clId="{7B433EC8-574E-471F-9616-07F0100DC0A9}" dt="2021-05-18T18:19:41.375" v="55" actId="1076"/>
          <ac:spMkLst>
            <pc:docMk/>
            <pc:sldMk cId="419175845" sldId="257"/>
            <ac:spMk id="2" creationId="{00000000-0000-0000-0000-000000000000}"/>
          </ac:spMkLst>
        </pc:spChg>
        <pc:spChg chg="mod">
          <ac:chgData name="Jonathan Sparshott" userId="7cbb2a8a-d70c-46f7-b697-0daa53490835" providerId="ADAL" clId="{7B433EC8-574E-471F-9616-07F0100DC0A9}" dt="2021-05-18T18:19:46.003" v="58" actId="403"/>
          <ac:spMkLst>
            <pc:docMk/>
            <pc:sldMk cId="419175845" sldId="257"/>
            <ac:spMk id="3" creationId="{00000000-0000-0000-0000-000000000000}"/>
          </ac:spMkLst>
        </pc:spChg>
        <pc:spChg chg="add">
          <ac:chgData name="Jonathan Sparshott" userId="7cbb2a8a-d70c-46f7-b697-0daa53490835" providerId="ADAL" clId="{7B433EC8-574E-471F-9616-07F0100DC0A9}" dt="2021-05-18T18:19:15.623" v="49" actId="26606"/>
          <ac:spMkLst>
            <pc:docMk/>
            <pc:sldMk cId="419175845" sldId="257"/>
            <ac:spMk id="71" creationId="{202E9D7B-AC8A-4860-BD41-E04FC6559EDF}"/>
          </ac:spMkLst>
        </pc:spChg>
        <pc:spChg chg="add">
          <ac:chgData name="Jonathan Sparshott" userId="7cbb2a8a-d70c-46f7-b697-0daa53490835" providerId="ADAL" clId="{7B433EC8-574E-471F-9616-07F0100DC0A9}" dt="2021-05-18T18:19:15.623" v="49" actId="26606"/>
          <ac:spMkLst>
            <pc:docMk/>
            <pc:sldMk cId="419175845" sldId="257"/>
            <ac:spMk id="73" creationId="{697B8C9C-91DF-4F8D-94A0-2C0C66030128}"/>
          </ac:spMkLst>
        </pc:spChg>
        <pc:spChg chg="add">
          <ac:chgData name="Jonathan Sparshott" userId="7cbb2a8a-d70c-46f7-b697-0daa53490835" providerId="ADAL" clId="{7B433EC8-574E-471F-9616-07F0100DC0A9}" dt="2021-05-18T18:19:15.623" v="49" actId="26606"/>
          <ac:spMkLst>
            <pc:docMk/>
            <pc:sldMk cId="419175845" sldId="257"/>
            <ac:spMk id="75" creationId="{54D43BDD-ED29-4BE9-AEA1-6D0AE5A061D1}"/>
          </ac:spMkLst>
        </pc:spChg>
        <pc:grpChg chg="add">
          <ac:chgData name="Jonathan Sparshott" userId="7cbb2a8a-d70c-46f7-b697-0daa53490835" providerId="ADAL" clId="{7B433EC8-574E-471F-9616-07F0100DC0A9}" dt="2021-05-18T18:19:15.623" v="49" actId="26606"/>
          <ac:grpSpMkLst>
            <pc:docMk/>
            <pc:sldMk cId="419175845" sldId="257"/>
            <ac:grpSpMk id="77" creationId="{D87A5CD2-E3CD-4870-957C-173AD2C8735C}"/>
          </ac:grpSpMkLst>
        </pc:grpChg>
        <pc:picChg chg="del">
          <ac:chgData name="Jonathan Sparshott" userId="7cbb2a8a-d70c-46f7-b697-0daa53490835" providerId="ADAL" clId="{7B433EC8-574E-471F-9616-07F0100DC0A9}" dt="2021-05-18T18:17:45.236" v="47" actId="478"/>
          <ac:picMkLst>
            <pc:docMk/>
            <pc:sldMk cId="419175845" sldId="257"/>
            <ac:picMk id="4" creationId="{30F10D1F-6030-450D-B3AB-AB57087DCAAF}"/>
          </ac:picMkLst>
        </pc:picChg>
        <pc:picChg chg="add mod ord">
          <ac:chgData name="Jonathan Sparshott" userId="7cbb2a8a-d70c-46f7-b697-0daa53490835" providerId="ADAL" clId="{7B433EC8-574E-471F-9616-07F0100DC0A9}" dt="2021-05-18T18:19:15.623" v="49" actId="26606"/>
          <ac:picMkLst>
            <pc:docMk/>
            <pc:sldMk cId="419175845" sldId="257"/>
            <ac:picMk id="1026" creationId="{32802953-2EBF-4E27-8080-EA0D7DF6E1B4}"/>
          </ac:picMkLst>
        </pc:picChg>
      </pc:sldChg>
      <pc:sldChg chg="del">
        <pc:chgData name="Jonathan Sparshott" userId="7cbb2a8a-d70c-46f7-b697-0daa53490835" providerId="ADAL" clId="{7B433EC8-574E-471F-9616-07F0100DC0A9}" dt="2021-05-18T18:20:00.775" v="59" actId="47"/>
        <pc:sldMkLst>
          <pc:docMk/>
          <pc:sldMk cId="2981237884" sldId="259"/>
        </pc:sldMkLst>
      </pc:sldChg>
      <pc:sldChg chg="delSp modSp mod">
        <pc:chgData name="Jonathan Sparshott" userId="7cbb2a8a-d70c-46f7-b697-0daa53490835" providerId="ADAL" clId="{7B433EC8-574E-471F-9616-07F0100DC0A9}" dt="2021-05-18T18:21:22.810" v="68" actId="1076"/>
        <pc:sldMkLst>
          <pc:docMk/>
          <pc:sldMk cId="490232430" sldId="261"/>
        </pc:sldMkLst>
        <pc:spChg chg="del">
          <ac:chgData name="Jonathan Sparshott" userId="7cbb2a8a-d70c-46f7-b697-0daa53490835" providerId="ADAL" clId="{7B433EC8-574E-471F-9616-07F0100DC0A9}" dt="2021-05-18T18:21:10.355" v="60" actId="478"/>
          <ac:spMkLst>
            <pc:docMk/>
            <pc:sldMk cId="490232430" sldId="261"/>
            <ac:spMk id="8" creationId="{312208B8-7CCE-4761-8337-00047B94389E}"/>
          </ac:spMkLst>
        </pc:spChg>
        <pc:spChg chg="mod">
          <ac:chgData name="Jonathan Sparshott" userId="7cbb2a8a-d70c-46f7-b697-0daa53490835" providerId="ADAL" clId="{7B433EC8-574E-471F-9616-07F0100DC0A9}" dt="2021-05-18T18:21:22.810" v="68" actId="1076"/>
          <ac:spMkLst>
            <pc:docMk/>
            <pc:sldMk cId="490232430" sldId="261"/>
            <ac:spMk id="10" creationId="{09BE8997-6B3A-4350-8473-91EDE5A68431}"/>
          </ac:spMkLst>
        </pc:spChg>
      </pc:sldChg>
      <pc:sldChg chg="del">
        <pc:chgData name="Jonathan Sparshott" userId="7cbb2a8a-d70c-46f7-b697-0daa53490835" providerId="ADAL" clId="{7B433EC8-574E-471F-9616-07F0100DC0A9}" dt="2021-05-18T18:20:00.775" v="59" actId="47"/>
        <pc:sldMkLst>
          <pc:docMk/>
          <pc:sldMk cId="438909852" sldId="262"/>
        </pc:sldMkLst>
      </pc:sldChg>
      <pc:sldChg chg="del">
        <pc:chgData name="Jonathan Sparshott" userId="7cbb2a8a-d70c-46f7-b697-0daa53490835" providerId="ADAL" clId="{7B433EC8-574E-471F-9616-07F0100DC0A9}" dt="2021-05-18T18:20:00.775" v="59" actId="47"/>
        <pc:sldMkLst>
          <pc:docMk/>
          <pc:sldMk cId="1821782253" sldId="263"/>
        </pc:sldMkLst>
      </pc:sldChg>
      <pc:sldChg chg="del">
        <pc:chgData name="Jonathan Sparshott" userId="7cbb2a8a-d70c-46f7-b697-0daa53490835" providerId="ADAL" clId="{7B433EC8-574E-471F-9616-07F0100DC0A9}" dt="2021-05-18T18:20:00.775" v="59" actId="47"/>
        <pc:sldMkLst>
          <pc:docMk/>
          <pc:sldMk cId="2261012931" sldId="264"/>
        </pc:sldMkLst>
      </pc:sldChg>
      <pc:sldChg chg="del">
        <pc:chgData name="Jonathan Sparshott" userId="7cbb2a8a-d70c-46f7-b697-0daa53490835" providerId="ADAL" clId="{7B433EC8-574E-471F-9616-07F0100DC0A9}" dt="2021-05-18T18:20:00.775" v="59" actId="47"/>
        <pc:sldMkLst>
          <pc:docMk/>
          <pc:sldMk cId="3793236724" sldId="265"/>
        </pc:sldMkLst>
      </pc:sldChg>
      <pc:sldChg chg="addSp delSp modSp mod modAnim">
        <pc:chgData name="Jonathan Sparshott" userId="7cbb2a8a-d70c-46f7-b697-0daa53490835" providerId="ADAL" clId="{7B433EC8-574E-471F-9616-07F0100DC0A9}" dt="2021-05-18T19:15:42.342" v="2170"/>
        <pc:sldMkLst>
          <pc:docMk/>
          <pc:sldMk cId="1464474047" sldId="267"/>
        </pc:sldMkLst>
        <pc:spChg chg="mod">
          <ac:chgData name="Jonathan Sparshott" userId="7cbb2a8a-d70c-46f7-b697-0daa53490835" providerId="ADAL" clId="{7B433EC8-574E-471F-9616-07F0100DC0A9}" dt="2021-05-18T19:15:11.995" v="2167" actId="14100"/>
          <ac:spMkLst>
            <pc:docMk/>
            <pc:sldMk cId="1464474047" sldId="267"/>
            <ac:spMk id="3" creationId="{00000000-0000-0000-0000-000000000000}"/>
          </ac:spMkLst>
        </pc:spChg>
        <pc:spChg chg="del">
          <ac:chgData name="Jonathan Sparshott" userId="7cbb2a8a-d70c-46f7-b697-0daa53490835" providerId="ADAL" clId="{7B433EC8-574E-471F-9616-07F0100DC0A9}" dt="2021-05-18T18:23:00.824" v="71" actId="478"/>
          <ac:spMkLst>
            <pc:docMk/>
            <pc:sldMk cId="1464474047" sldId="267"/>
            <ac:spMk id="4" creationId="{00000000-0000-0000-0000-000000000000}"/>
          </ac:spMkLst>
        </pc:spChg>
        <pc:spChg chg="add mod">
          <ac:chgData name="Jonathan Sparshott" userId="7cbb2a8a-d70c-46f7-b697-0daa53490835" providerId="ADAL" clId="{7B433EC8-574E-471F-9616-07F0100DC0A9}" dt="2021-05-18T18:23:55.361" v="97" actId="403"/>
          <ac:spMkLst>
            <pc:docMk/>
            <pc:sldMk cId="1464474047" sldId="267"/>
            <ac:spMk id="5" creationId="{A9CE10B5-26F0-4BCE-998F-5B8E568BCF3F}"/>
          </ac:spMkLst>
        </pc:spChg>
      </pc:sldChg>
      <pc:sldChg chg="modSp mod modAnim">
        <pc:chgData name="Jonathan Sparshott" userId="7cbb2a8a-d70c-46f7-b697-0daa53490835" providerId="ADAL" clId="{7B433EC8-574E-471F-9616-07F0100DC0A9}" dt="2021-05-18T19:19:41.351" v="2655" actId="20577"/>
        <pc:sldMkLst>
          <pc:docMk/>
          <pc:sldMk cId="3753217628" sldId="268"/>
        </pc:sldMkLst>
        <pc:spChg chg="mod">
          <ac:chgData name="Jonathan Sparshott" userId="7cbb2a8a-d70c-46f7-b697-0daa53490835" providerId="ADAL" clId="{7B433EC8-574E-471F-9616-07F0100DC0A9}" dt="2021-05-18T19:19:41.351" v="2655" actId="20577"/>
          <ac:spMkLst>
            <pc:docMk/>
            <pc:sldMk cId="3753217628" sldId="268"/>
            <ac:spMk id="3" creationId="{00000000-0000-0000-0000-000000000000}"/>
          </ac:spMkLst>
        </pc:spChg>
        <pc:spChg chg="mod">
          <ac:chgData name="Jonathan Sparshott" userId="7cbb2a8a-d70c-46f7-b697-0daa53490835" providerId="ADAL" clId="{7B433EC8-574E-471F-9616-07F0100DC0A9}" dt="2021-05-18T18:24:29.999" v="136" actId="207"/>
          <ac:spMkLst>
            <pc:docMk/>
            <pc:sldMk cId="3753217628" sldId="268"/>
            <ac:spMk id="4" creationId="{00000000-0000-0000-0000-000000000000}"/>
          </ac:spMkLst>
        </pc:spChg>
      </pc:sldChg>
      <pc:sldChg chg="modSp mod modAnim">
        <pc:chgData name="Jonathan Sparshott" userId="7cbb2a8a-d70c-46f7-b697-0daa53490835" providerId="ADAL" clId="{7B433EC8-574E-471F-9616-07F0100DC0A9}" dt="2021-05-18T19:30:51.133" v="4388" actId="20577"/>
        <pc:sldMkLst>
          <pc:docMk/>
          <pc:sldMk cId="1926727068" sldId="269"/>
        </pc:sldMkLst>
        <pc:spChg chg="mod">
          <ac:chgData name="Jonathan Sparshott" userId="7cbb2a8a-d70c-46f7-b697-0daa53490835" providerId="ADAL" clId="{7B433EC8-574E-471F-9616-07F0100DC0A9}" dt="2021-05-18T19:30:51.133" v="4388" actId="20577"/>
          <ac:spMkLst>
            <pc:docMk/>
            <pc:sldMk cId="1926727068" sldId="269"/>
            <ac:spMk id="3" creationId="{00000000-0000-0000-0000-000000000000}"/>
          </ac:spMkLst>
        </pc:spChg>
        <pc:spChg chg="mod">
          <ac:chgData name="Jonathan Sparshott" userId="7cbb2a8a-d70c-46f7-b697-0daa53490835" providerId="ADAL" clId="{7B433EC8-574E-471F-9616-07F0100DC0A9}" dt="2021-05-18T19:28:30.852" v="4141" actId="207"/>
          <ac:spMkLst>
            <pc:docMk/>
            <pc:sldMk cId="1926727068" sldId="269"/>
            <ac:spMk id="4" creationId="{00000000-0000-0000-0000-000000000000}"/>
          </ac:spMkLst>
        </pc:spChg>
      </pc:sldChg>
      <pc:sldChg chg="modSp mod">
        <pc:chgData name="Jonathan Sparshott" userId="7cbb2a8a-d70c-46f7-b697-0daa53490835" providerId="ADAL" clId="{7B433EC8-574E-471F-9616-07F0100DC0A9}" dt="2021-05-18T19:23:47.241" v="3287" actId="1076"/>
        <pc:sldMkLst>
          <pc:docMk/>
          <pc:sldMk cId="2423712327" sldId="270"/>
        </pc:sldMkLst>
        <pc:spChg chg="mod">
          <ac:chgData name="Jonathan Sparshott" userId="7cbb2a8a-d70c-46f7-b697-0daa53490835" providerId="ADAL" clId="{7B433EC8-574E-471F-9616-07F0100DC0A9}" dt="2021-05-18T19:23:47.241" v="3287" actId="1076"/>
          <ac:spMkLst>
            <pc:docMk/>
            <pc:sldMk cId="2423712327" sldId="270"/>
            <ac:spMk id="3" creationId="{00000000-0000-0000-0000-000000000000}"/>
          </ac:spMkLst>
        </pc:spChg>
        <pc:spChg chg="mod">
          <ac:chgData name="Jonathan Sparshott" userId="7cbb2a8a-d70c-46f7-b697-0daa53490835" providerId="ADAL" clId="{7B433EC8-574E-471F-9616-07F0100DC0A9}" dt="2021-05-18T19:19:56.395" v="2657" actId="14100"/>
          <ac:spMkLst>
            <pc:docMk/>
            <pc:sldMk cId="2423712327" sldId="270"/>
            <ac:spMk id="4" creationId="{00000000-0000-0000-0000-000000000000}"/>
          </ac:spMkLst>
        </pc:spChg>
      </pc:sldChg>
      <pc:sldChg chg="modSp mod">
        <pc:chgData name="Jonathan Sparshott" userId="7cbb2a8a-d70c-46f7-b697-0daa53490835" providerId="ADAL" clId="{7B433EC8-574E-471F-9616-07F0100DC0A9}" dt="2021-05-18T19:28:17.147" v="4138" actId="1076"/>
        <pc:sldMkLst>
          <pc:docMk/>
          <pc:sldMk cId="812350532" sldId="271"/>
        </pc:sldMkLst>
        <pc:spChg chg="mod">
          <ac:chgData name="Jonathan Sparshott" userId="7cbb2a8a-d70c-46f7-b697-0daa53490835" providerId="ADAL" clId="{7B433EC8-574E-471F-9616-07F0100DC0A9}" dt="2021-05-18T19:28:17.147" v="4138" actId="1076"/>
          <ac:spMkLst>
            <pc:docMk/>
            <pc:sldMk cId="812350532" sldId="271"/>
            <ac:spMk id="3" creationId="{00000000-0000-0000-0000-000000000000}"/>
          </ac:spMkLst>
        </pc:spChg>
        <pc:spChg chg="mod">
          <ac:chgData name="Jonathan Sparshott" userId="7cbb2a8a-d70c-46f7-b697-0daa53490835" providerId="ADAL" clId="{7B433EC8-574E-471F-9616-07F0100DC0A9}" dt="2021-05-18T19:24:04.913" v="3314" actId="207"/>
          <ac:spMkLst>
            <pc:docMk/>
            <pc:sldMk cId="812350532" sldId="271"/>
            <ac:spMk id="4" creationId="{00000000-0000-0000-0000-000000000000}"/>
          </ac:spMkLst>
        </pc:spChg>
      </pc:sldChg>
      <pc:sldChg chg="addSp delSp modSp mod modAnim">
        <pc:chgData name="Jonathan Sparshott" userId="7cbb2a8a-d70c-46f7-b697-0daa53490835" providerId="ADAL" clId="{7B433EC8-574E-471F-9616-07F0100DC0A9}" dt="2021-05-18T19:34:33.591" v="4657"/>
        <pc:sldMkLst>
          <pc:docMk/>
          <pc:sldMk cId="2882037248" sldId="272"/>
        </pc:sldMkLst>
        <pc:spChg chg="mod">
          <ac:chgData name="Jonathan Sparshott" userId="7cbb2a8a-d70c-46f7-b697-0daa53490835" providerId="ADAL" clId="{7B433EC8-574E-471F-9616-07F0100DC0A9}" dt="2021-05-18T19:34:21.630" v="4655" actId="207"/>
          <ac:spMkLst>
            <pc:docMk/>
            <pc:sldMk cId="2882037248" sldId="272"/>
            <ac:spMk id="3" creationId="{00000000-0000-0000-0000-000000000000}"/>
          </ac:spMkLst>
        </pc:spChg>
        <pc:spChg chg="del">
          <ac:chgData name="Jonathan Sparshott" userId="7cbb2a8a-d70c-46f7-b697-0daa53490835" providerId="ADAL" clId="{7B433EC8-574E-471F-9616-07F0100DC0A9}" dt="2021-05-18T18:25:06.269" v="200" actId="478"/>
          <ac:spMkLst>
            <pc:docMk/>
            <pc:sldMk cId="2882037248" sldId="272"/>
            <ac:spMk id="4" creationId="{00000000-0000-0000-0000-000000000000}"/>
          </ac:spMkLst>
        </pc:spChg>
        <pc:spChg chg="add mod">
          <ac:chgData name="Jonathan Sparshott" userId="7cbb2a8a-d70c-46f7-b697-0daa53490835" providerId="ADAL" clId="{7B433EC8-574E-471F-9616-07F0100DC0A9}" dt="2021-05-18T19:31:03.940" v="4389" actId="113"/>
          <ac:spMkLst>
            <pc:docMk/>
            <pc:sldMk cId="2882037248" sldId="272"/>
            <ac:spMk id="5" creationId="{9FEAA396-6ABF-4C23-8416-9399E2511415}"/>
          </ac:spMkLst>
        </pc:spChg>
      </pc:sldChg>
      <pc:sldChg chg="addSp delSp modSp new mod">
        <pc:chgData name="Jonathan Sparshott" userId="7cbb2a8a-d70c-46f7-b697-0daa53490835" providerId="ADAL" clId="{7B433EC8-574E-471F-9616-07F0100DC0A9}" dt="2021-05-18T19:05:22.292" v="899" actId="1076"/>
        <pc:sldMkLst>
          <pc:docMk/>
          <pc:sldMk cId="1983264325" sldId="273"/>
        </pc:sldMkLst>
        <pc:spChg chg="mod">
          <ac:chgData name="Jonathan Sparshott" userId="7cbb2a8a-d70c-46f7-b697-0daa53490835" providerId="ADAL" clId="{7B433EC8-574E-471F-9616-07F0100DC0A9}" dt="2021-05-18T18:25:40.841" v="244" actId="20577"/>
          <ac:spMkLst>
            <pc:docMk/>
            <pc:sldMk cId="1983264325" sldId="273"/>
            <ac:spMk id="2" creationId="{0327FEFA-C658-42C1-BC0F-4ADFDE7A9E4D}"/>
          </ac:spMkLst>
        </pc:spChg>
        <pc:spChg chg="del">
          <ac:chgData name="Jonathan Sparshott" userId="7cbb2a8a-d70c-46f7-b697-0daa53490835" providerId="ADAL" clId="{7B433EC8-574E-471F-9616-07F0100DC0A9}" dt="2021-05-18T18:25:47.696" v="245" actId="478"/>
          <ac:spMkLst>
            <pc:docMk/>
            <pc:sldMk cId="1983264325" sldId="273"/>
            <ac:spMk id="3" creationId="{B96A10D1-E27F-4B45-847B-5F454DFF4876}"/>
          </ac:spMkLst>
        </pc:spChg>
        <pc:graphicFrameChg chg="add mod modGraphic">
          <ac:chgData name="Jonathan Sparshott" userId="7cbb2a8a-d70c-46f7-b697-0daa53490835" providerId="ADAL" clId="{7B433EC8-574E-471F-9616-07F0100DC0A9}" dt="2021-05-18T19:05:17.889" v="898" actId="1076"/>
          <ac:graphicFrameMkLst>
            <pc:docMk/>
            <pc:sldMk cId="1983264325" sldId="273"/>
            <ac:graphicFrameMk id="4" creationId="{E766DBBB-6249-49FD-8887-BA957874339D}"/>
          </ac:graphicFrameMkLst>
        </pc:graphicFrameChg>
        <pc:graphicFrameChg chg="add mod modGraphic">
          <ac:chgData name="Jonathan Sparshott" userId="7cbb2a8a-d70c-46f7-b697-0daa53490835" providerId="ADAL" clId="{7B433EC8-574E-471F-9616-07F0100DC0A9}" dt="2021-05-18T19:05:22.292" v="899" actId="1076"/>
          <ac:graphicFrameMkLst>
            <pc:docMk/>
            <pc:sldMk cId="1983264325" sldId="273"/>
            <ac:graphicFrameMk id="5" creationId="{A2786806-4B94-4697-B658-6F21394A1685}"/>
          </ac:graphicFrameMkLst>
        </pc:graphicFrameChg>
      </pc:sldChg>
      <pc:sldChg chg="addSp modSp new mod ord modAnim">
        <pc:chgData name="Jonathan Sparshott" userId="7cbb2a8a-d70c-46f7-b697-0daa53490835" providerId="ADAL" clId="{7B433EC8-574E-471F-9616-07F0100DC0A9}" dt="2021-05-18T19:12:28.374" v="1844"/>
        <pc:sldMkLst>
          <pc:docMk/>
          <pc:sldMk cId="3349959129" sldId="274"/>
        </pc:sldMkLst>
        <pc:spChg chg="mod">
          <ac:chgData name="Jonathan Sparshott" userId="7cbb2a8a-d70c-46f7-b697-0daa53490835" providerId="ADAL" clId="{7B433EC8-574E-471F-9616-07F0100DC0A9}" dt="2021-05-18T19:05:55.096" v="919" actId="20577"/>
          <ac:spMkLst>
            <pc:docMk/>
            <pc:sldMk cId="3349959129" sldId="274"/>
            <ac:spMk id="2" creationId="{0F897730-39C1-4081-A3E8-2F66F2CD5507}"/>
          </ac:spMkLst>
        </pc:spChg>
        <pc:spChg chg="mod">
          <ac:chgData name="Jonathan Sparshott" userId="7cbb2a8a-d70c-46f7-b697-0daa53490835" providerId="ADAL" clId="{7B433EC8-574E-471F-9616-07F0100DC0A9}" dt="2021-05-18T19:09:01.527" v="1301" actId="1076"/>
          <ac:spMkLst>
            <pc:docMk/>
            <pc:sldMk cId="3349959129" sldId="274"/>
            <ac:spMk id="3" creationId="{4F1DCD4C-DB68-41FC-82CB-AB5C13591D35}"/>
          </ac:spMkLst>
        </pc:spChg>
        <pc:spChg chg="add mod">
          <ac:chgData name="Jonathan Sparshott" userId="7cbb2a8a-d70c-46f7-b697-0daa53490835" providerId="ADAL" clId="{7B433EC8-574E-471F-9616-07F0100DC0A9}" dt="2021-05-18T19:12:15.323" v="1841" actId="1076"/>
          <ac:spMkLst>
            <pc:docMk/>
            <pc:sldMk cId="3349959129" sldId="274"/>
            <ac:spMk id="4" creationId="{6F1E7FA0-E3D8-4407-8DB6-7BFD42D13C2D}"/>
          </ac:spMkLst>
        </pc:spChg>
        <pc:spChg chg="add mod">
          <ac:chgData name="Jonathan Sparshott" userId="7cbb2a8a-d70c-46f7-b697-0daa53490835" providerId="ADAL" clId="{7B433EC8-574E-471F-9616-07F0100DC0A9}" dt="2021-05-18T19:12:09.706" v="1840" actId="20577"/>
          <ac:spMkLst>
            <pc:docMk/>
            <pc:sldMk cId="3349959129" sldId="274"/>
            <ac:spMk id="5" creationId="{DA018FCB-ECED-41A2-8AEE-292E95B9D2A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18/05/2021</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128237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18/05/2021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88872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18/05/2021</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51897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18/05/2021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89292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18/05/2021</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04873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9E806-BE53-4896-9A43-1EE235B596D8}" type="datetimeFigureOut">
              <a:rPr lang="en-GB" smtClean="0"/>
              <a:t>18/05/2021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413919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9E806-BE53-4896-9A43-1EE235B596D8}" type="datetimeFigureOut">
              <a:rPr lang="en-GB" smtClean="0"/>
              <a:t>18/05/2021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45196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D9E806-BE53-4896-9A43-1EE235B596D8}" type="datetimeFigureOut">
              <a:rPr lang="en-GB" smtClean="0"/>
              <a:t>18/05/2021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7175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18/05/2021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7434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18/05/2021</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90116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18/05/2021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400082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18/05/2021</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1510172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2E9D7B-AC8A-4860-BD41-E04FC6559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697B8C9C-91DF-4F8D-94A0-2C0C660301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sparta peloponnesian war">
            <a:extLst>
              <a:ext uri="{FF2B5EF4-FFF2-40B4-BE49-F238E27FC236}">
                <a16:creationId xmlns:a16="http://schemas.microsoft.com/office/drawing/2014/main" id="{32802953-2EBF-4E27-8080-EA0D7DF6E1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607" r="19179"/>
          <a:stretch/>
        </p:blipFill>
        <p:spPr bwMode="auto">
          <a:xfrm>
            <a:off x="446533" y="723899"/>
            <a:ext cx="6202841" cy="5666666"/>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54D43BDD-ED29-4BE9-AEA1-6D0AE5A061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723899"/>
            <a:ext cx="5009388"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787132" y="819711"/>
            <a:ext cx="4907282" cy="2085869"/>
          </a:xfrm>
        </p:spPr>
        <p:txBody>
          <a:bodyPr>
            <a:normAutofit/>
          </a:bodyPr>
          <a:lstStyle/>
          <a:p>
            <a:pPr>
              <a:lnSpc>
                <a:spcPct val="90000"/>
              </a:lnSpc>
            </a:pPr>
            <a:r>
              <a:rPr lang="en-GB" sz="2300" dirty="0">
                <a:solidFill>
                  <a:srgbClr val="FFFFFF"/>
                </a:solidFill>
              </a:rPr>
              <a:t>Greek Period Study – Relations Between Greek States and Between Greek and non-Greek states, 492-404 BC</a:t>
            </a:r>
          </a:p>
        </p:txBody>
      </p:sp>
      <p:sp>
        <p:nvSpPr>
          <p:cNvPr id="3" name="Subtitle 2"/>
          <p:cNvSpPr>
            <a:spLocks noGrp="1"/>
          </p:cNvSpPr>
          <p:nvPr>
            <p:ph type="subTitle" idx="1"/>
          </p:nvPr>
        </p:nvSpPr>
        <p:spPr>
          <a:xfrm>
            <a:off x="7261934" y="3505095"/>
            <a:ext cx="4115917" cy="1733655"/>
          </a:xfrm>
        </p:spPr>
        <p:txBody>
          <a:bodyPr>
            <a:normAutofit/>
          </a:bodyPr>
          <a:lstStyle/>
          <a:p>
            <a:r>
              <a:rPr lang="en-GB" sz="2400" dirty="0">
                <a:solidFill>
                  <a:schemeClr val="bg2"/>
                </a:solidFill>
              </a:rPr>
              <a:t>Key Debate 3: </a:t>
            </a:r>
          </a:p>
          <a:p>
            <a:r>
              <a:rPr lang="en-GB" sz="2400" i="1" dirty="0">
                <a:solidFill>
                  <a:schemeClr val="bg2"/>
                </a:solidFill>
              </a:rPr>
              <a:t>Why did Athens fail in the Peloponnesian War?</a:t>
            </a:r>
          </a:p>
        </p:txBody>
      </p:sp>
      <p:grpSp>
        <p:nvGrpSpPr>
          <p:cNvPr id="77" name="Group 76">
            <a:extLst>
              <a:ext uri="{FF2B5EF4-FFF2-40B4-BE49-F238E27FC236}">
                <a16:creationId xmlns:a16="http://schemas.microsoft.com/office/drawing/2014/main" id="{D87A5CD2-E3CD-4870-957C-173AD2C873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78" name="Rectangle 77">
              <a:extLst>
                <a:ext uri="{FF2B5EF4-FFF2-40B4-BE49-F238E27FC236}">
                  <a16:creationId xmlns:a16="http://schemas.microsoft.com/office/drawing/2014/main" id="{00BF2A26-F7CA-4E8B-BC24-1AF436CD5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78">
              <a:extLst>
                <a:ext uri="{FF2B5EF4-FFF2-40B4-BE49-F238E27FC236}">
                  <a16:creationId xmlns:a16="http://schemas.microsoft.com/office/drawing/2014/main" id="{5B21A4B9-14CF-4CA1-9ECF-0DE52B291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79">
              <a:extLst>
                <a:ext uri="{FF2B5EF4-FFF2-40B4-BE49-F238E27FC236}">
                  <a16:creationId xmlns:a16="http://schemas.microsoft.com/office/drawing/2014/main" id="{C6DADA72-F9FE-48F9-9DAD-B379AE2BC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419175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9BE8997-6B3A-4350-8473-91EDE5A68431}"/>
              </a:ext>
            </a:extLst>
          </p:cNvPr>
          <p:cNvSpPr txBox="1"/>
          <p:nvPr/>
        </p:nvSpPr>
        <p:spPr>
          <a:xfrm>
            <a:off x="600075" y="2276475"/>
            <a:ext cx="11001375" cy="3453189"/>
          </a:xfrm>
          <a:prstGeom prst="rect">
            <a:avLst/>
          </a:prstGeom>
          <a:noFill/>
        </p:spPr>
        <p:txBody>
          <a:bodyPr wrap="square">
            <a:sp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Deprived of Alcibiades’ services as a result of Notion and of the victors of </a:t>
            </a:r>
            <a:r>
              <a:rPr lang="en-GB" sz="1800" dirty="0" err="1">
                <a:effectLst/>
                <a:latin typeface="Calibri" panose="020F0502020204030204" pitchFamily="34" charset="0"/>
                <a:ea typeface="Calibri" panose="020F0502020204030204" pitchFamily="34" charset="0"/>
                <a:cs typeface="Calibri" panose="020F0502020204030204" pitchFamily="34" charset="0"/>
              </a:rPr>
              <a:t>Arginusae</a:t>
            </a:r>
            <a:r>
              <a:rPr lang="en-GB" sz="1800" dirty="0">
                <a:effectLst/>
                <a:latin typeface="Calibri" panose="020F0502020204030204" pitchFamily="34" charset="0"/>
                <a:ea typeface="Calibri" panose="020F0502020204030204" pitchFamily="34" charset="0"/>
                <a:cs typeface="Calibri" panose="020F0502020204030204" pitchFamily="34" charset="0"/>
              </a:rPr>
              <a:t> by the subsequent trial, the Athenians, who between 410 and 406 had looked like winning the war after all, could now hardly fail to lose it. Just before the final defeat, which was at Aegospotami on the Hellespont in 405, we glimpse Alcibiades for the last time, warning the Athenian generals against recklessly beaching their ships where they would be exposed to attack by Lysander … His help was rebuffed; the battle was won and the Athenians now faced starvation.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S. Hornblower, </a:t>
            </a:r>
            <a:r>
              <a:rPr lang="en-GB" sz="1800" i="1" dirty="0">
                <a:effectLst/>
                <a:latin typeface="Calibri" panose="020F0502020204030204" pitchFamily="34" charset="0"/>
                <a:ea typeface="Calibri" panose="020F0502020204030204" pitchFamily="34" charset="0"/>
                <a:cs typeface="Calibri" panose="020F0502020204030204" pitchFamily="34" charset="0"/>
              </a:rPr>
              <a:t>The Greek World 479-323 BC </a:t>
            </a:r>
            <a:r>
              <a:rPr lang="en-GB" sz="1800" dirty="0">
                <a:effectLst/>
                <a:latin typeface="Calibri" panose="020F0502020204030204" pitchFamily="34" charset="0"/>
                <a:ea typeface="Calibri" panose="020F0502020204030204" pitchFamily="34" charset="0"/>
                <a:cs typeface="Calibri" panose="020F0502020204030204" pitchFamily="34" charset="0"/>
              </a:rPr>
              <a:t>(2011) p.189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How convincing do you find Hornblower’s interpretation that it was the loss of competent leadership that lost Athens the Peloponnesian War?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2767C876-9AC3-4CC0-9EF7-9335C15CCFBC}"/>
              </a:ext>
            </a:extLst>
          </p:cNvPr>
          <p:cNvSpPr txBox="1"/>
          <p:nvPr/>
        </p:nvSpPr>
        <p:spPr>
          <a:xfrm>
            <a:off x="600075" y="800100"/>
            <a:ext cx="10296525" cy="707886"/>
          </a:xfrm>
          <a:prstGeom prst="rect">
            <a:avLst/>
          </a:prstGeom>
          <a:noFill/>
        </p:spPr>
        <p:txBody>
          <a:bodyPr wrap="square" rtlCol="0">
            <a:spAutoFit/>
          </a:bodyPr>
          <a:lstStyle/>
          <a:p>
            <a:r>
              <a:rPr lang="en-GB" sz="4000" b="1" dirty="0">
                <a:solidFill>
                  <a:schemeClr val="bg1">
                    <a:lumMod val="95000"/>
                  </a:schemeClr>
                </a:solidFill>
              </a:rPr>
              <a:t>Example Question</a:t>
            </a:r>
          </a:p>
        </p:txBody>
      </p:sp>
    </p:spTree>
    <p:extLst>
      <p:ext uri="{BB962C8B-B14F-4D97-AF65-F5344CB8AC3E}">
        <p14:creationId xmlns:p14="http://schemas.microsoft.com/office/powerpoint/2010/main" val="49023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FEFA-C658-42C1-BC0F-4ADFDE7A9E4D}"/>
              </a:ext>
            </a:extLst>
          </p:cNvPr>
          <p:cNvSpPr>
            <a:spLocks noGrp="1"/>
          </p:cNvSpPr>
          <p:nvPr>
            <p:ph type="title"/>
          </p:nvPr>
        </p:nvSpPr>
        <p:spPr/>
        <p:txBody>
          <a:bodyPr/>
          <a:lstStyle/>
          <a:p>
            <a:r>
              <a:rPr lang="en-GB" dirty="0"/>
              <a:t>Quick Timeline </a:t>
            </a:r>
          </a:p>
        </p:txBody>
      </p:sp>
      <p:graphicFrame>
        <p:nvGraphicFramePr>
          <p:cNvPr id="4" name="Table 4">
            <a:extLst>
              <a:ext uri="{FF2B5EF4-FFF2-40B4-BE49-F238E27FC236}">
                <a16:creationId xmlns:a16="http://schemas.microsoft.com/office/drawing/2014/main" id="{E766DBBB-6249-49FD-8887-BA957874339D}"/>
              </a:ext>
            </a:extLst>
          </p:cNvPr>
          <p:cNvGraphicFramePr>
            <a:graphicFrameLocks noGrp="1"/>
          </p:cNvGraphicFramePr>
          <p:nvPr>
            <p:extLst>
              <p:ext uri="{D42A27DB-BD31-4B8C-83A1-F6EECF244321}">
                <p14:modId xmlns:p14="http://schemas.microsoft.com/office/powerpoint/2010/main" val="4266248962"/>
              </p:ext>
            </p:extLst>
          </p:nvPr>
        </p:nvGraphicFramePr>
        <p:xfrm>
          <a:off x="431800" y="2298065"/>
          <a:ext cx="5588000" cy="3337560"/>
        </p:xfrm>
        <a:graphic>
          <a:graphicData uri="http://schemas.openxmlformats.org/drawingml/2006/table">
            <a:tbl>
              <a:tblPr firstRow="1" bandRow="1">
                <a:tableStyleId>{5940675A-B579-460E-94D1-54222C63F5DA}</a:tableStyleId>
              </a:tblPr>
              <a:tblGrid>
                <a:gridCol w="1084858">
                  <a:extLst>
                    <a:ext uri="{9D8B030D-6E8A-4147-A177-3AD203B41FA5}">
                      <a16:colId xmlns:a16="http://schemas.microsoft.com/office/drawing/2014/main" val="2832710204"/>
                    </a:ext>
                  </a:extLst>
                </a:gridCol>
                <a:gridCol w="4503142">
                  <a:extLst>
                    <a:ext uri="{9D8B030D-6E8A-4147-A177-3AD203B41FA5}">
                      <a16:colId xmlns:a16="http://schemas.microsoft.com/office/drawing/2014/main" val="3483936545"/>
                    </a:ext>
                  </a:extLst>
                </a:gridCol>
              </a:tblGrid>
              <a:tr h="370840">
                <a:tc>
                  <a:txBody>
                    <a:bodyPr/>
                    <a:lstStyle/>
                    <a:p>
                      <a:r>
                        <a:rPr lang="en-GB" dirty="0"/>
                        <a:t>421</a:t>
                      </a:r>
                    </a:p>
                  </a:txBody>
                  <a:tcPr/>
                </a:tc>
                <a:tc>
                  <a:txBody>
                    <a:bodyPr/>
                    <a:lstStyle/>
                    <a:p>
                      <a:r>
                        <a:rPr lang="en-GB" dirty="0"/>
                        <a:t>Peace of Nicias</a:t>
                      </a:r>
                    </a:p>
                  </a:txBody>
                  <a:tcPr/>
                </a:tc>
                <a:extLst>
                  <a:ext uri="{0D108BD9-81ED-4DB2-BD59-A6C34878D82A}">
                    <a16:rowId xmlns:a16="http://schemas.microsoft.com/office/drawing/2014/main" val="1028107021"/>
                  </a:ext>
                </a:extLst>
              </a:tr>
              <a:tr h="370840">
                <a:tc>
                  <a:txBody>
                    <a:bodyPr/>
                    <a:lstStyle/>
                    <a:p>
                      <a:r>
                        <a:rPr lang="en-GB" dirty="0"/>
                        <a:t>418</a:t>
                      </a:r>
                    </a:p>
                  </a:txBody>
                  <a:tcPr/>
                </a:tc>
                <a:tc>
                  <a:txBody>
                    <a:bodyPr/>
                    <a:lstStyle/>
                    <a:p>
                      <a:r>
                        <a:rPr lang="en-GB" dirty="0"/>
                        <a:t>Battle of Mantinea</a:t>
                      </a:r>
                    </a:p>
                  </a:txBody>
                  <a:tcPr/>
                </a:tc>
                <a:extLst>
                  <a:ext uri="{0D108BD9-81ED-4DB2-BD59-A6C34878D82A}">
                    <a16:rowId xmlns:a16="http://schemas.microsoft.com/office/drawing/2014/main" val="628111538"/>
                  </a:ext>
                </a:extLst>
              </a:tr>
              <a:tr h="370840">
                <a:tc>
                  <a:txBody>
                    <a:bodyPr/>
                    <a:lstStyle/>
                    <a:p>
                      <a:r>
                        <a:rPr lang="en-GB" dirty="0"/>
                        <a:t>415-13</a:t>
                      </a:r>
                    </a:p>
                  </a:txBody>
                  <a:tcPr/>
                </a:tc>
                <a:tc>
                  <a:txBody>
                    <a:bodyPr/>
                    <a:lstStyle/>
                    <a:p>
                      <a:r>
                        <a:rPr lang="en-GB" dirty="0"/>
                        <a:t>Sicilian Expedition </a:t>
                      </a:r>
                    </a:p>
                  </a:txBody>
                  <a:tcPr/>
                </a:tc>
                <a:extLst>
                  <a:ext uri="{0D108BD9-81ED-4DB2-BD59-A6C34878D82A}">
                    <a16:rowId xmlns:a16="http://schemas.microsoft.com/office/drawing/2014/main" val="53390723"/>
                  </a:ext>
                </a:extLst>
              </a:tr>
              <a:tr h="370840">
                <a:tc>
                  <a:txBody>
                    <a:bodyPr/>
                    <a:lstStyle/>
                    <a:p>
                      <a:r>
                        <a:rPr lang="en-GB" dirty="0"/>
                        <a:t>413</a:t>
                      </a:r>
                    </a:p>
                  </a:txBody>
                  <a:tcPr/>
                </a:tc>
                <a:tc>
                  <a:txBody>
                    <a:bodyPr/>
                    <a:lstStyle/>
                    <a:p>
                      <a:r>
                        <a:rPr lang="en-GB" dirty="0"/>
                        <a:t>Spartan occupation of </a:t>
                      </a:r>
                      <a:r>
                        <a:rPr lang="en-GB" dirty="0" err="1"/>
                        <a:t>Decelea</a:t>
                      </a:r>
                      <a:endParaRPr lang="en-GB" dirty="0"/>
                    </a:p>
                  </a:txBody>
                  <a:tcPr/>
                </a:tc>
                <a:extLst>
                  <a:ext uri="{0D108BD9-81ED-4DB2-BD59-A6C34878D82A}">
                    <a16:rowId xmlns:a16="http://schemas.microsoft.com/office/drawing/2014/main" val="1922963528"/>
                  </a:ext>
                </a:extLst>
              </a:tr>
              <a:tr h="370840">
                <a:tc>
                  <a:txBody>
                    <a:bodyPr/>
                    <a:lstStyle/>
                    <a:p>
                      <a:r>
                        <a:rPr lang="en-GB" dirty="0"/>
                        <a:t>413</a:t>
                      </a:r>
                    </a:p>
                  </a:txBody>
                  <a:tcPr/>
                </a:tc>
                <a:tc>
                  <a:txBody>
                    <a:bodyPr/>
                    <a:lstStyle/>
                    <a:p>
                      <a:r>
                        <a:rPr lang="en-GB" dirty="0"/>
                        <a:t>Athenian defeat in Sicily</a:t>
                      </a:r>
                    </a:p>
                  </a:txBody>
                  <a:tcPr/>
                </a:tc>
                <a:extLst>
                  <a:ext uri="{0D108BD9-81ED-4DB2-BD59-A6C34878D82A}">
                    <a16:rowId xmlns:a16="http://schemas.microsoft.com/office/drawing/2014/main" val="1418859941"/>
                  </a:ext>
                </a:extLst>
              </a:tr>
              <a:tr h="370840">
                <a:tc>
                  <a:txBody>
                    <a:bodyPr/>
                    <a:lstStyle/>
                    <a:p>
                      <a:r>
                        <a:rPr lang="en-GB" dirty="0"/>
                        <a:t>413</a:t>
                      </a:r>
                    </a:p>
                  </a:txBody>
                  <a:tcPr/>
                </a:tc>
                <a:tc>
                  <a:txBody>
                    <a:bodyPr/>
                    <a:lstStyle/>
                    <a:p>
                      <a:r>
                        <a:rPr lang="en-GB" dirty="0"/>
                        <a:t>Spartan alliance with </a:t>
                      </a:r>
                      <a:r>
                        <a:rPr lang="en-GB" dirty="0" err="1"/>
                        <a:t>Tissaphernes</a:t>
                      </a:r>
                      <a:endParaRPr lang="en-GB" dirty="0"/>
                    </a:p>
                  </a:txBody>
                  <a:tcPr/>
                </a:tc>
                <a:extLst>
                  <a:ext uri="{0D108BD9-81ED-4DB2-BD59-A6C34878D82A}">
                    <a16:rowId xmlns:a16="http://schemas.microsoft.com/office/drawing/2014/main" val="2163198727"/>
                  </a:ext>
                </a:extLst>
              </a:tr>
              <a:tr h="370840">
                <a:tc>
                  <a:txBody>
                    <a:bodyPr/>
                    <a:lstStyle/>
                    <a:p>
                      <a:r>
                        <a:rPr lang="en-GB" dirty="0"/>
                        <a:t>412</a:t>
                      </a:r>
                    </a:p>
                  </a:txBody>
                  <a:tcPr/>
                </a:tc>
                <a:tc>
                  <a:txBody>
                    <a:bodyPr/>
                    <a:lstStyle/>
                    <a:p>
                      <a:r>
                        <a:rPr lang="en-GB" dirty="0"/>
                        <a:t>Revolt of Chios</a:t>
                      </a:r>
                    </a:p>
                  </a:txBody>
                  <a:tcPr/>
                </a:tc>
                <a:extLst>
                  <a:ext uri="{0D108BD9-81ED-4DB2-BD59-A6C34878D82A}">
                    <a16:rowId xmlns:a16="http://schemas.microsoft.com/office/drawing/2014/main" val="2183050632"/>
                  </a:ext>
                </a:extLst>
              </a:tr>
              <a:tr h="370840">
                <a:tc>
                  <a:txBody>
                    <a:bodyPr/>
                    <a:lstStyle/>
                    <a:p>
                      <a:r>
                        <a:rPr lang="en-GB" dirty="0"/>
                        <a:t>411</a:t>
                      </a:r>
                    </a:p>
                  </a:txBody>
                  <a:tcPr/>
                </a:tc>
                <a:tc>
                  <a:txBody>
                    <a:bodyPr/>
                    <a:lstStyle/>
                    <a:p>
                      <a:r>
                        <a:rPr lang="en-GB" dirty="0"/>
                        <a:t>Spartan alliance with </a:t>
                      </a:r>
                      <a:r>
                        <a:rPr lang="en-GB" dirty="0" err="1"/>
                        <a:t>Pharnabazus</a:t>
                      </a:r>
                      <a:endParaRPr lang="en-GB" dirty="0"/>
                    </a:p>
                  </a:txBody>
                  <a:tcPr/>
                </a:tc>
                <a:extLst>
                  <a:ext uri="{0D108BD9-81ED-4DB2-BD59-A6C34878D82A}">
                    <a16:rowId xmlns:a16="http://schemas.microsoft.com/office/drawing/2014/main" val="1967452604"/>
                  </a:ext>
                </a:extLst>
              </a:tr>
              <a:tr h="370840">
                <a:tc>
                  <a:txBody>
                    <a:bodyPr/>
                    <a:lstStyle/>
                    <a:p>
                      <a:r>
                        <a:rPr lang="en-GB" dirty="0"/>
                        <a:t>411 </a:t>
                      </a:r>
                    </a:p>
                  </a:txBody>
                  <a:tcPr/>
                </a:tc>
                <a:tc>
                  <a:txBody>
                    <a:bodyPr/>
                    <a:lstStyle/>
                    <a:p>
                      <a:r>
                        <a:rPr lang="en-GB" dirty="0"/>
                        <a:t>Oligarchic Coup in Athens </a:t>
                      </a:r>
                    </a:p>
                  </a:txBody>
                  <a:tcPr/>
                </a:tc>
                <a:extLst>
                  <a:ext uri="{0D108BD9-81ED-4DB2-BD59-A6C34878D82A}">
                    <a16:rowId xmlns:a16="http://schemas.microsoft.com/office/drawing/2014/main" val="3182562628"/>
                  </a:ext>
                </a:extLst>
              </a:tr>
            </a:tbl>
          </a:graphicData>
        </a:graphic>
      </p:graphicFrame>
      <p:graphicFrame>
        <p:nvGraphicFramePr>
          <p:cNvPr id="5" name="Table 4">
            <a:extLst>
              <a:ext uri="{FF2B5EF4-FFF2-40B4-BE49-F238E27FC236}">
                <a16:creationId xmlns:a16="http://schemas.microsoft.com/office/drawing/2014/main" id="{A2786806-4B94-4697-B658-6F21394A1685}"/>
              </a:ext>
            </a:extLst>
          </p:cNvPr>
          <p:cNvGraphicFramePr>
            <a:graphicFrameLocks noGrp="1"/>
          </p:cNvGraphicFramePr>
          <p:nvPr>
            <p:extLst>
              <p:ext uri="{D42A27DB-BD31-4B8C-83A1-F6EECF244321}">
                <p14:modId xmlns:p14="http://schemas.microsoft.com/office/powerpoint/2010/main" val="839283686"/>
              </p:ext>
            </p:extLst>
          </p:nvPr>
        </p:nvGraphicFramePr>
        <p:xfrm>
          <a:off x="6305717" y="2298065"/>
          <a:ext cx="5588000" cy="3337560"/>
        </p:xfrm>
        <a:graphic>
          <a:graphicData uri="http://schemas.openxmlformats.org/drawingml/2006/table">
            <a:tbl>
              <a:tblPr firstRow="1" bandRow="1">
                <a:tableStyleId>{5940675A-B579-460E-94D1-54222C63F5DA}</a:tableStyleId>
              </a:tblPr>
              <a:tblGrid>
                <a:gridCol w="1084858">
                  <a:extLst>
                    <a:ext uri="{9D8B030D-6E8A-4147-A177-3AD203B41FA5}">
                      <a16:colId xmlns:a16="http://schemas.microsoft.com/office/drawing/2014/main" val="2832710204"/>
                    </a:ext>
                  </a:extLst>
                </a:gridCol>
                <a:gridCol w="4503142">
                  <a:extLst>
                    <a:ext uri="{9D8B030D-6E8A-4147-A177-3AD203B41FA5}">
                      <a16:colId xmlns:a16="http://schemas.microsoft.com/office/drawing/2014/main" val="3483936545"/>
                    </a:ext>
                  </a:extLst>
                </a:gridCol>
              </a:tblGrid>
              <a:tr h="370840">
                <a:tc>
                  <a:txBody>
                    <a:bodyPr/>
                    <a:lstStyle/>
                    <a:p>
                      <a:r>
                        <a:rPr lang="en-GB" dirty="0"/>
                        <a:t>410 </a:t>
                      </a:r>
                    </a:p>
                  </a:txBody>
                  <a:tcPr/>
                </a:tc>
                <a:tc>
                  <a:txBody>
                    <a:bodyPr/>
                    <a:lstStyle/>
                    <a:p>
                      <a:r>
                        <a:rPr lang="en-GB" dirty="0"/>
                        <a:t>Athenian Victory at Cyzicus </a:t>
                      </a:r>
                    </a:p>
                  </a:txBody>
                  <a:tcPr/>
                </a:tc>
                <a:extLst>
                  <a:ext uri="{0D108BD9-81ED-4DB2-BD59-A6C34878D82A}">
                    <a16:rowId xmlns:a16="http://schemas.microsoft.com/office/drawing/2014/main" val="78485456"/>
                  </a:ext>
                </a:extLst>
              </a:tr>
              <a:tr h="370840">
                <a:tc>
                  <a:txBody>
                    <a:bodyPr/>
                    <a:lstStyle/>
                    <a:p>
                      <a:r>
                        <a:rPr lang="en-GB" dirty="0"/>
                        <a:t>410</a:t>
                      </a:r>
                    </a:p>
                  </a:txBody>
                  <a:tcPr/>
                </a:tc>
                <a:tc>
                  <a:txBody>
                    <a:bodyPr/>
                    <a:lstStyle/>
                    <a:p>
                      <a:r>
                        <a:rPr lang="en-GB" dirty="0"/>
                        <a:t>Democracy restored in Athens</a:t>
                      </a:r>
                    </a:p>
                  </a:txBody>
                  <a:tcPr/>
                </a:tc>
                <a:extLst>
                  <a:ext uri="{0D108BD9-81ED-4DB2-BD59-A6C34878D82A}">
                    <a16:rowId xmlns:a16="http://schemas.microsoft.com/office/drawing/2014/main" val="3568681230"/>
                  </a:ext>
                </a:extLst>
              </a:tr>
              <a:tr h="370840">
                <a:tc>
                  <a:txBody>
                    <a:bodyPr/>
                    <a:lstStyle/>
                    <a:p>
                      <a:r>
                        <a:rPr lang="en-GB" dirty="0"/>
                        <a:t>407</a:t>
                      </a:r>
                    </a:p>
                  </a:txBody>
                  <a:tcPr/>
                </a:tc>
                <a:tc>
                  <a:txBody>
                    <a:bodyPr/>
                    <a:lstStyle/>
                    <a:p>
                      <a:r>
                        <a:rPr lang="en-GB" dirty="0"/>
                        <a:t>Cyrus sent to cooperate with Sparta</a:t>
                      </a:r>
                    </a:p>
                  </a:txBody>
                  <a:tcPr/>
                </a:tc>
                <a:extLst>
                  <a:ext uri="{0D108BD9-81ED-4DB2-BD59-A6C34878D82A}">
                    <a16:rowId xmlns:a16="http://schemas.microsoft.com/office/drawing/2014/main" val="1028107021"/>
                  </a:ext>
                </a:extLst>
              </a:tr>
              <a:tr h="370840">
                <a:tc>
                  <a:txBody>
                    <a:bodyPr/>
                    <a:lstStyle/>
                    <a:p>
                      <a:r>
                        <a:rPr lang="en-GB" dirty="0"/>
                        <a:t>407</a:t>
                      </a:r>
                    </a:p>
                  </a:txBody>
                  <a:tcPr/>
                </a:tc>
                <a:tc>
                  <a:txBody>
                    <a:bodyPr/>
                    <a:lstStyle/>
                    <a:p>
                      <a:r>
                        <a:rPr lang="en-GB" dirty="0"/>
                        <a:t>Spartan victory at </a:t>
                      </a:r>
                      <a:r>
                        <a:rPr lang="en-GB" dirty="0" err="1"/>
                        <a:t>Notium</a:t>
                      </a:r>
                      <a:endParaRPr lang="en-GB" dirty="0"/>
                    </a:p>
                  </a:txBody>
                  <a:tcPr/>
                </a:tc>
                <a:extLst>
                  <a:ext uri="{0D108BD9-81ED-4DB2-BD59-A6C34878D82A}">
                    <a16:rowId xmlns:a16="http://schemas.microsoft.com/office/drawing/2014/main" val="628111538"/>
                  </a:ext>
                </a:extLst>
              </a:tr>
              <a:tr h="370840">
                <a:tc>
                  <a:txBody>
                    <a:bodyPr/>
                    <a:lstStyle/>
                    <a:p>
                      <a:r>
                        <a:rPr lang="en-GB" dirty="0"/>
                        <a:t>407</a:t>
                      </a:r>
                    </a:p>
                  </a:txBody>
                  <a:tcPr/>
                </a:tc>
                <a:tc>
                  <a:txBody>
                    <a:bodyPr/>
                    <a:lstStyle/>
                    <a:p>
                      <a:r>
                        <a:rPr lang="en-GB" dirty="0"/>
                        <a:t>Final exile of Alcibiades</a:t>
                      </a:r>
                    </a:p>
                  </a:txBody>
                  <a:tcPr/>
                </a:tc>
                <a:extLst>
                  <a:ext uri="{0D108BD9-81ED-4DB2-BD59-A6C34878D82A}">
                    <a16:rowId xmlns:a16="http://schemas.microsoft.com/office/drawing/2014/main" val="4223320189"/>
                  </a:ext>
                </a:extLst>
              </a:tr>
              <a:tr h="370840">
                <a:tc>
                  <a:txBody>
                    <a:bodyPr/>
                    <a:lstStyle/>
                    <a:p>
                      <a:r>
                        <a:rPr lang="en-GB" dirty="0"/>
                        <a:t>406</a:t>
                      </a:r>
                    </a:p>
                  </a:txBody>
                  <a:tcPr/>
                </a:tc>
                <a:tc>
                  <a:txBody>
                    <a:bodyPr/>
                    <a:lstStyle/>
                    <a:p>
                      <a:r>
                        <a:rPr lang="en-GB" dirty="0"/>
                        <a:t>Athenian victory at </a:t>
                      </a:r>
                      <a:r>
                        <a:rPr lang="en-GB" dirty="0" err="1"/>
                        <a:t>Arginusae</a:t>
                      </a:r>
                      <a:endParaRPr lang="en-GB" dirty="0"/>
                    </a:p>
                  </a:txBody>
                  <a:tcPr/>
                </a:tc>
                <a:extLst>
                  <a:ext uri="{0D108BD9-81ED-4DB2-BD59-A6C34878D82A}">
                    <a16:rowId xmlns:a16="http://schemas.microsoft.com/office/drawing/2014/main" val="53390723"/>
                  </a:ext>
                </a:extLst>
              </a:tr>
              <a:tr h="370840">
                <a:tc>
                  <a:txBody>
                    <a:bodyPr/>
                    <a:lstStyle/>
                    <a:p>
                      <a:r>
                        <a:rPr lang="en-GB" dirty="0"/>
                        <a:t>406</a:t>
                      </a:r>
                    </a:p>
                  </a:txBody>
                  <a:tcPr/>
                </a:tc>
                <a:tc>
                  <a:txBody>
                    <a:bodyPr/>
                    <a:lstStyle/>
                    <a:p>
                      <a:r>
                        <a:rPr lang="en-GB" dirty="0"/>
                        <a:t>Lysander restored to command</a:t>
                      </a:r>
                    </a:p>
                  </a:txBody>
                  <a:tcPr/>
                </a:tc>
                <a:extLst>
                  <a:ext uri="{0D108BD9-81ED-4DB2-BD59-A6C34878D82A}">
                    <a16:rowId xmlns:a16="http://schemas.microsoft.com/office/drawing/2014/main" val="2681848795"/>
                  </a:ext>
                </a:extLst>
              </a:tr>
              <a:tr h="370840">
                <a:tc>
                  <a:txBody>
                    <a:bodyPr/>
                    <a:lstStyle/>
                    <a:p>
                      <a:r>
                        <a:rPr lang="en-GB" dirty="0"/>
                        <a:t>405</a:t>
                      </a:r>
                    </a:p>
                  </a:txBody>
                  <a:tcPr/>
                </a:tc>
                <a:tc>
                  <a:txBody>
                    <a:bodyPr/>
                    <a:lstStyle/>
                    <a:p>
                      <a:r>
                        <a:rPr lang="en-GB" dirty="0"/>
                        <a:t>Spartan victory at Aegospotami</a:t>
                      </a:r>
                    </a:p>
                  </a:txBody>
                  <a:tcPr/>
                </a:tc>
                <a:extLst>
                  <a:ext uri="{0D108BD9-81ED-4DB2-BD59-A6C34878D82A}">
                    <a16:rowId xmlns:a16="http://schemas.microsoft.com/office/drawing/2014/main" val="1922963528"/>
                  </a:ext>
                </a:extLst>
              </a:tr>
              <a:tr h="370840">
                <a:tc>
                  <a:txBody>
                    <a:bodyPr/>
                    <a:lstStyle/>
                    <a:p>
                      <a:r>
                        <a:rPr lang="en-GB" dirty="0"/>
                        <a:t>404</a:t>
                      </a:r>
                    </a:p>
                  </a:txBody>
                  <a:tcPr/>
                </a:tc>
                <a:tc>
                  <a:txBody>
                    <a:bodyPr/>
                    <a:lstStyle/>
                    <a:p>
                      <a:r>
                        <a:rPr lang="en-GB" dirty="0"/>
                        <a:t>Surrender of Athens </a:t>
                      </a:r>
                    </a:p>
                  </a:txBody>
                  <a:tcPr/>
                </a:tc>
                <a:extLst>
                  <a:ext uri="{0D108BD9-81ED-4DB2-BD59-A6C34878D82A}">
                    <a16:rowId xmlns:a16="http://schemas.microsoft.com/office/drawing/2014/main" val="2163198727"/>
                  </a:ext>
                </a:extLst>
              </a:tr>
            </a:tbl>
          </a:graphicData>
        </a:graphic>
      </p:graphicFrame>
    </p:spTree>
    <p:extLst>
      <p:ext uri="{BB962C8B-B14F-4D97-AF65-F5344CB8AC3E}">
        <p14:creationId xmlns:p14="http://schemas.microsoft.com/office/powerpoint/2010/main" val="1983264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97730-39C1-4081-A3E8-2F66F2CD5507}"/>
              </a:ext>
            </a:extLst>
          </p:cNvPr>
          <p:cNvSpPr>
            <a:spLocks noGrp="1"/>
          </p:cNvSpPr>
          <p:nvPr>
            <p:ph type="title"/>
          </p:nvPr>
        </p:nvSpPr>
        <p:spPr/>
        <p:txBody>
          <a:bodyPr/>
          <a:lstStyle/>
          <a:p>
            <a:r>
              <a:rPr lang="en-GB" dirty="0"/>
              <a:t>Long-term causes </a:t>
            </a:r>
          </a:p>
        </p:txBody>
      </p:sp>
      <p:sp>
        <p:nvSpPr>
          <p:cNvPr id="3" name="Content Placeholder 2">
            <a:extLst>
              <a:ext uri="{FF2B5EF4-FFF2-40B4-BE49-F238E27FC236}">
                <a16:creationId xmlns:a16="http://schemas.microsoft.com/office/drawing/2014/main" id="{4F1DCD4C-DB68-41FC-82CB-AB5C13591D35}"/>
              </a:ext>
            </a:extLst>
          </p:cNvPr>
          <p:cNvSpPr>
            <a:spLocks noGrp="1"/>
          </p:cNvSpPr>
          <p:nvPr>
            <p:ph idx="1"/>
          </p:nvPr>
        </p:nvSpPr>
        <p:spPr>
          <a:xfrm>
            <a:off x="581192" y="2113822"/>
            <a:ext cx="11029615" cy="1477104"/>
          </a:xfrm>
        </p:spPr>
        <p:txBody>
          <a:bodyPr anchor="t"/>
          <a:lstStyle/>
          <a:p>
            <a:pPr marL="0" indent="0">
              <a:buNone/>
            </a:pPr>
            <a:r>
              <a:rPr lang="en-GB" b="1" dirty="0"/>
              <a:t>The move away from Pericles’ strategy</a:t>
            </a:r>
          </a:p>
          <a:p>
            <a:pPr marL="0" indent="0">
              <a:buNone/>
            </a:pPr>
            <a:r>
              <a:rPr lang="en-GB" dirty="0"/>
              <a:t>This dates back to 425 and the move to more aggressive warfare. Although it brought success at Pylos and </a:t>
            </a:r>
            <a:r>
              <a:rPr lang="en-GB" dirty="0" err="1"/>
              <a:t>Sphacteria</a:t>
            </a:r>
            <a:r>
              <a:rPr lang="en-GB" dirty="0"/>
              <a:t> it failed to appreciate that the only victory Athens could achieve was a long-term one in which Sparta gave up trying to conquer the city. </a:t>
            </a:r>
            <a:r>
              <a:rPr lang="en-GB" b="1" dirty="0"/>
              <a:t> </a:t>
            </a:r>
          </a:p>
        </p:txBody>
      </p:sp>
      <p:sp>
        <p:nvSpPr>
          <p:cNvPr id="4" name="Content Placeholder 2">
            <a:extLst>
              <a:ext uri="{FF2B5EF4-FFF2-40B4-BE49-F238E27FC236}">
                <a16:creationId xmlns:a16="http://schemas.microsoft.com/office/drawing/2014/main" id="{6F1E7FA0-E3D8-4407-8DB6-7BFD42D13C2D}"/>
              </a:ext>
            </a:extLst>
          </p:cNvPr>
          <p:cNvSpPr txBox="1">
            <a:spLocks/>
          </p:cNvSpPr>
          <p:nvPr/>
        </p:nvSpPr>
        <p:spPr>
          <a:xfrm>
            <a:off x="581191" y="3664941"/>
            <a:ext cx="11029615" cy="1477104"/>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GB" b="1" dirty="0"/>
              <a:t>The plague (430-29 &amp; 426)</a:t>
            </a:r>
          </a:p>
          <a:p>
            <a:pPr marL="0" indent="0">
              <a:buFont typeface="Wingdings 2" panose="05020102010507070707" pitchFamily="18" charset="2"/>
              <a:buNone/>
            </a:pPr>
            <a:r>
              <a:rPr lang="en-GB" dirty="0"/>
              <a:t>Worth remembering how devastating this was – 30% mortality rate in Athens. Thucydides says this did more harm than all the battles and other natural disasters combined </a:t>
            </a:r>
            <a:endParaRPr lang="en-GB" b="1" dirty="0"/>
          </a:p>
        </p:txBody>
      </p:sp>
      <p:sp>
        <p:nvSpPr>
          <p:cNvPr id="5" name="Content Placeholder 2">
            <a:extLst>
              <a:ext uri="{FF2B5EF4-FFF2-40B4-BE49-F238E27FC236}">
                <a16:creationId xmlns:a16="http://schemas.microsoft.com/office/drawing/2014/main" id="{DA018FCB-ECED-41A2-8AEE-292E95B9D2A8}"/>
              </a:ext>
            </a:extLst>
          </p:cNvPr>
          <p:cNvSpPr txBox="1">
            <a:spLocks/>
          </p:cNvSpPr>
          <p:nvPr/>
        </p:nvSpPr>
        <p:spPr>
          <a:xfrm>
            <a:off x="581191" y="4999897"/>
            <a:ext cx="11029615" cy="1477104"/>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GB" b="1" dirty="0"/>
              <a:t>Unrest in Athens’ empire</a:t>
            </a:r>
          </a:p>
          <a:p>
            <a:pPr marL="0" indent="0">
              <a:buFont typeface="Wingdings 2" panose="05020102010507070707" pitchFamily="18" charset="2"/>
              <a:buNone/>
            </a:pPr>
            <a:r>
              <a:rPr lang="en-GB" dirty="0"/>
              <a:t>This was a feature throughout the Delian League’s life but it meant there was underlying tension when war broke out. Mytilene, Chios, Rhodes, Miletus and a range of other states all rebelled against Athens and weakened their ability to fight Sparta</a:t>
            </a:r>
            <a:endParaRPr lang="en-GB" b="1" dirty="0"/>
          </a:p>
        </p:txBody>
      </p:sp>
    </p:spTree>
    <p:extLst>
      <p:ext uri="{BB962C8B-B14F-4D97-AF65-F5344CB8AC3E}">
        <p14:creationId xmlns:p14="http://schemas.microsoft.com/office/powerpoint/2010/main" val="334995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354" y="1943099"/>
            <a:ext cx="11717223" cy="4648893"/>
          </a:xfrm>
        </p:spPr>
        <p:txBody>
          <a:bodyPr>
            <a:normAutofit/>
          </a:bodyPr>
          <a:lstStyle/>
          <a:p>
            <a:pPr>
              <a:buFont typeface="Arial" panose="020B0604020202020204" pitchFamily="34" charset="0"/>
              <a:buChar char="•"/>
            </a:pPr>
            <a:r>
              <a:rPr lang="en-GB" dirty="0"/>
              <a:t>Athens suffered a total defeat in Sicily in 413 BC with loss of approximately 40,000 men – hoplites and experienced oarsmen who could not be replaced</a:t>
            </a:r>
          </a:p>
          <a:p>
            <a:pPr>
              <a:buFont typeface="Arial" panose="020B0604020202020204" pitchFamily="34" charset="0"/>
              <a:buChar char="•"/>
            </a:pPr>
            <a:r>
              <a:rPr lang="en-GB" dirty="0"/>
              <a:t>The defeat can be seen as a turning point – Sparta took the opportunity of Athens’ distraction in Sicily to occupy </a:t>
            </a:r>
            <a:r>
              <a:rPr lang="en-GB" dirty="0" err="1"/>
              <a:t>Decelea</a:t>
            </a:r>
            <a:r>
              <a:rPr lang="en-GB" dirty="0"/>
              <a:t> in 413; Persian began to cooperate with Sparta from 413 onwards</a:t>
            </a:r>
            <a:endParaRPr lang="en-GB" sz="2800" b="1" dirty="0"/>
          </a:p>
          <a:p>
            <a:pPr>
              <a:buFont typeface="Arial" panose="020B0604020202020204" pitchFamily="34" charset="0"/>
              <a:buChar char="•"/>
            </a:pPr>
            <a:r>
              <a:rPr lang="en-GB" dirty="0"/>
              <a:t>Defeat also weakened Athenian leadership – Nicias, Demosthenes and (temporarily) Alcibiades were all lost reducing the quality and creating a power vacuum that may have contributed to the Oligarchic coup in 411. One big impact of the defeat was that it discredited democracy</a:t>
            </a:r>
          </a:p>
          <a:p>
            <a:pPr>
              <a:buFont typeface="Arial" panose="020B0604020202020204" pitchFamily="34" charset="0"/>
              <a:buChar char="•"/>
            </a:pPr>
            <a:r>
              <a:rPr lang="en-GB" dirty="0">
                <a:solidFill>
                  <a:srgbClr val="AC0000"/>
                </a:solidFill>
              </a:rPr>
              <a:t>Was Sicily the most important cause though? Athens came close to victory in Sicily in 415 and would enjoy victories after 413. Sparta would offer a peace treaty in 410 and again in 406 suggesting the outcome of the war was not decided by the defeat in Sicily. Can you argue therefore that it made defeat inevitable?</a:t>
            </a:r>
          </a:p>
          <a:p>
            <a:pPr>
              <a:buFont typeface="Arial" panose="020B0604020202020204" pitchFamily="34" charset="0"/>
              <a:buChar char="•"/>
            </a:pPr>
            <a:r>
              <a:rPr lang="en-GB" b="1" dirty="0">
                <a:solidFill>
                  <a:schemeClr val="accent1">
                    <a:lumMod val="60000"/>
                    <a:lumOff val="40000"/>
                  </a:schemeClr>
                </a:solidFill>
              </a:rPr>
              <a:t>Thucydides </a:t>
            </a:r>
            <a:r>
              <a:rPr lang="en-GB" dirty="0"/>
              <a:t>– “For it was incredible that, besieged by the Peloponnesians who were based on a fortress in Attica, they should not only leave Sicily, but actually stay on and lay siege in just the same way to Syracuse, a city which was in itself as big as Athens,”</a:t>
            </a:r>
          </a:p>
        </p:txBody>
      </p:sp>
      <p:sp>
        <p:nvSpPr>
          <p:cNvPr id="5" name="Title 4">
            <a:extLst>
              <a:ext uri="{FF2B5EF4-FFF2-40B4-BE49-F238E27FC236}">
                <a16:creationId xmlns:a16="http://schemas.microsoft.com/office/drawing/2014/main" id="{A9CE10B5-26F0-4BCE-998F-5B8E568BCF3F}"/>
              </a:ext>
            </a:extLst>
          </p:cNvPr>
          <p:cNvSpPr>
            <a:spLocks noGrp="1"/>
          </p:cNvSpPr>
          <p:nvPr>
            <p:ph type="title"/>
          </p:nvPr>
        </p:nvSpPr>
        <p:spPr/>
        <p:txBody>
          <a:bodyPr>
            <a:normAutofit/>
          </a:bodyPr>
          <a:lstStyle/>
          <a:p>
            <a:r>
              <a:rPr lang="en-GB" sz="3200" dirty="0"/>
              <a:t>The Sicilian Expedition </a:t>
            </a:r>
          </a:p>
        </p:txBody>
      </p:sp>
    </p:spTree>
    <p:extLst>
      <p:ext uri="{BB962C8B-B14F-4D97-AF65-F5344CB8AC3E}">
        <p14:creationId xmlns:p14="http://schemas.microsoft.com/office/powerpoint/2010/main" val="146447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112" y="1876425"/>
            <a:ext cx="11093768" cy="4441248"/>
          </a:xfrm>
        </p:spPr>
        <p:txBody>
          <a:bodyPr/>
          <a:lstStyle/>
          <a:p>
            <a:pPr>
              <a:buFont typeface="Arial" panose="020B0604020202020204" pitchFamily="34" charset="0"/>
              <a:buChar char="•"/>
            </a:pPr>
            <a:r>
              <a:rPr lang="en-GB" dirty="0"/>
              <a:t>The Peloponnesians, led by the Spartan king Agis II occupied </a:t>
            </a:r>
            <a:r>
              <a:rPr lang="en-GB" dirty="0" err="1"/>
              <a:t>Decelea</a:t>
            </a:r>
            <a:r>
              <a:rPr lang="en-GB" dirty="0"/>
              <a:t> in 413, acting under the advice of Alcibiades. </a:t>
            </a:r>
          </a:p>
          <a:p>
            <a:pPr>
              <a:buFont typeface="Arial" panose="020B0604020202020204" pitchFamily="34" charset="0"/>
              <a:buChar char="•"/>
            </a:pPr>
            <a:r>
              <a:rPr lang="en-GB" dirty="0" err="1"/>
              <a:t>Decelea</a:t>
            </a:r>
            <a:r>
              <a:rPr lang="en-GB" dirty="0"/>
              <a:t> was 13 miles from Athens and along the route food flowed into Athens from Euboea. The year round occupation interrupted the food supply forcing it to be sailed round Attica whilst also forcing the Athenians to maintain a garrison in Athens all-year round to defend the city – this was the Spartans and Peloponnesians using </a:t>
            </a:r>
            <a:r>
              <a:rPr lang="en-GB" i="1" dirty="0" err="1"/>
              <a:t>epiteichismos</a:t>
            </a:r>
            <a:r>
              <a:rPr lang="en-GB" dirty="0"/>
              <a:t> effectively </a:t>
            </a:r>
          </a:p>
          <a:p>
            <a:pPr>
              <a:buFont typeface="Arial" panose="020B0604020202020204" pitchFamily="34" charset="0"/>
              <a:buChar char="•"/>
            </a:pPr>
            <a:r>
              <a:rPr lang="en-GB" dirty="0"/>
              <a:t>This did not win the war outright but was a vital long-term cause as it wore down Athens over time.</a:t>
            </a:r>
          </a:p>
          <a:p>
            <a:pPr>
              <a:buFont typeface="Arial" panose="020B0604020202020204" pitchFamily="34" charset="0"/>
              <a:buChar char="•"/>
            </a:pPr>
            <a:r>
              <a:rPr lang="en-GB" b="1" dirty="0">
                <a:solidFill>
                  <a:schemeClr val="accent1">
                    <a:lumMod val="60000"/>
                    <a:lumOff val="40000"/>
                  </a:schemeClr>
                </a:solidFill>
              </a:rPr>
              <a:t>Thucydides</a:t>
            </a:r>
            <a:r>
              <a:rPr lang="en-GB" dirty="0">
                <a:solidFill>
                  <a:schemeClr val="accent6">
                    <a:lumMod val="60000"/>
                    <a:lumOff val="40000"/>
                  </a:schemeClr>
                </a:solidFill>
              </a:rPr>
              <a:t> </a:t>
            </a:r>
            <a:r>
              <a:rPr lang="en-GB" dirty="0"/>
              <a:t>lists the affects of the occupation – slaves running away, drain of a permanent garrison, need to import everything, horses going lame as constantly needed to keep the enemy away, forced Athens to tax its subjects more heavily, the city became a ‘fortress’. He depicts the occupation as an open wound that would gradually weaken Athens by wearing down its resources – Athens had become “financially embarrassed”  </a:t>
            </a:r>
          </a:p>
          <a:p>
            <a:pPr>
              <a:buFont typeface="Arial" panose="020B0604020202020204" pitchFamily="34" charset="0"/>
              <a:buChar char="•"/>
            </a:pPr>
            <a:r>
              <a:rPr lang="en-GB" dirty="0">
                <a:solidFill>
                  <a:srgbClr val="AC0000"/>
                </a:solidFill>
              </a:rPr>
              <a:t>This was not, however, the main theatre of war as this was Ionia and the Hellespont. </a:t>
            </a:r>
            <a:r>
              <a:rPr lang="en-GB" dirty="0" err="1">
                <a:solidFill>
                  <a:srgbClr val="AC0000"/>
                </a:solidFill>
              </a:rPr>
              <a:t>Decelea</a:t>
            </a:r>
            <a:r>
              <a:rPr lang="en-GB" dirty="0">
                <a:solidFill>
                  <a:srgbClr val="AC0000"/>
                </a:solidFill>
              </a:rPr>
              <a:t> certainly weakened Athens but the decisive blow would be struck elsewhere.</a:t>
            </a:r>
          </a:p>
        </p:txBody>
      </p:sp>
      <p:sp>
        <p:nvSpPr>
          <p:cNvPr id="4" name="Title 1"/>
          <p:cNvSpPr>
            <a:spLocks noGrp="1"/>
          </p:cNvSpPr>
          <p:nvPr>
            <p:ph type="title"/>
          </p:nvPr>
        </p:nvSpPr>
        <p:spPr>
          <a:xfrm>
            <a:off x="519112" y="733424"/>
            <a:ext cx="9894888" cy="773393"/>
          </a:xfrm>
        </p:spPr>
        <p:txBody>
          <a:bodyPr/>
          <a:lstStyle/>
          <a:p>
            <a:r>
              <a:rPr lang="en-GB" sz="3200" dirty="0"/>
              <a:t>The Occupation of </a:t>
            </a:r>
            <a:r>
              <a:rPr lang="en-GB" sz="3200" dirty="0" err="1"/>
              <a:t>decelea</a:t>
            </a:r>
            <a:endParaRPr lang="en-GB" sz="3200" dirty="0"/>
          </a:p>
        </p:txBody>
      </p:sp>
    </p:spTree>
    <p:extLst>
      <p:ext uri="{BB962C8B-B14F-4D97-AF65-F5344CB8AC3E}">
        <p14:creationId xmlns:p14="http://schemas.microsoft.com/office/powerpoint/2010/main" val="375321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47875"/>
            <a:ext cx="11413671" cy="3921124"/>
          </a:xfrm>
        </p:spPr>
        <p:txBody>
          <a:bodyPr/>
          <a:lstStyle/>
          <a:p>
            <a:pPr>
              <a:buFont typeface="Arial" panose="020B0604020202020204" pitchFamily="34" charset="0"/>
              <a:buChar char="•"/>
            </a:pPr>
            <a:r>
              <a:rPr lang="en-GB" dirty="0"/>
              <a:t>From 413 onwards Persian began to provide support for Sparta in the form of money to pay for ships/sailors, and also Persian Ships </a:t>
            </a:r>
          </a:p>
          <a:p>
            <a:pPr>
              <a:buFont typeface="Arial" panose="020B0604020202020204" pitchFamily="34" charset="0"/>
              <a:buChar char="•"/>
            </a:pPr>
            <a:r>
              <a:rPr lang="en-GB" dirty="0"/>
              <a:t>This provided Sparta with precisely what King </a:t>
            </a:r>
            <a:r>
              <a:rPr lang="en-GB" dirty="0" err="1"/>
              <a:t>Archidamius</a:t>
            </a:r>
            <a:r>
              <a:rPr lang="en-GB" dirty="0"/>
              <a:t> II had said it lacked in 431 BC – money, ships and allies. These were the vital ingredients to fight the war in a way that would harm Athens and bring overall victory – the city itself could not be taken but Athens’ food supplies and links to its empire could be cut.</a:t>
            </a:r>
          </a:p>
          <a:p>
            <a:pPr>
              <a:buFont typeface="Arial" panose="020B0604020202020204" pitchFamily="34" charset="0"/>
              <a:buChar char="•"/>
            </a:pPr>
            <a:r>
              <a:rPr lang="en-GB" dirty="0" err="1"/>
              <a:t>Pharnabazus</a:t>
            </a:r>
            <a:r>
              <a:rPr lang="en-GB" dirty="0"/>
              <a:t> provided effective cooperation in 411onwards and this alliance was essential in shifting Spartan focus to the Hellespont, which would eventually be where they would win the war </a:t>
            </a:r>
          </a:p>
          <a:p>
            <a:pPr>
              <a:buFont typeface="Arial" panose="020B0604020202020204" pitchFamily="34" charset="0"/>
              <a:buChar char="•"/>
            </a:pPr>
            <a:r>
              <a:rPr lang="en-GB" dirty="0"/>
              <a:t>From 407 Darius II formally allied with Sparta and sent his son Cyrus to coordinate the war-effort. Cyrus built up an effective relationship with Lysander. </a:t>
            </a:r>
            <a:r>
              <a:rPr lang="en-GB" b="1" dirty="0">
                <a:solidFill>
                  <a:schemeClr val="accent1">
                    <a:lumMod val="60000"/>
                    <a:lumOff val="40000"/>
                  </a:schemeClr>
                </a:solidFill>
              </a:rPr>
              <a:t>Xenophon</a:t>
            </a:r>
            <a:r>
              <a:rPr lang="en-GB" b="1" dirty="0">
                <a:solidFill>
                  <a:schemeClr val="accent6">
                    <a:lumMod val="60000"/>
                    <a:lumOff val="40000"/>
                  </a:schemeClr>
                </a:solidFill>
              </a:rPr>
              <a:t> </a:t>
            </a:r>
            <a:r>
              <a:rPr lang="en-GB" dirty="0"/>
              <a:t>tells us that when Cyrus was recalled to Persia he left Lysander with all the gold he had and promised to bring back more</a:t>
            </a:r>
          </a:p>
          <a:p>
            <a:pPr>
              <a:buFont typeface="Arial" panose="020B0604020202020204" pitchFamily="34" charset="0"/>
              <a:buChar char="•"/>
            </a:pPr>
            <a:r>
              <a:rPr lang="en-GB" dirty="0"/>
              <a:t>None of the Spartan victories after 407 – Notion, 406 and Aegospotami, 405 – would have been possible without Persian ships and money e.g. it allowed for a new Peloponnesian fleet to be built and manned after defeat at </a:t>
            </a:r>
            <a:r>
              <a:rPr lang="en-GB" dirty="0" err="1"/>
              <a:t>Arginusae</a:t>
            </a:r>
            <a:r>
              <a:rPr lang="en-GB" dirty="0"/>
              <a:t> </a:t>
            </a:r>
          </a:p>
        </p:txBody>
      </p:sp>
      <p:sp>
        <p:nvSpPr>
          <p:cNvPr id="4" name="Title 1"/>
          <p:cNvSpPr>
            <a:spLocks noGrp="1"/>
          </p:cNvSpPr>
          <p:nvPr>
            <p:ph type="title"/>
          </p:nvPr>
        </p:nvSpPr>
        <p:spPr>
          <a:xfrm>
            <a:off x="519112" y="714374"/>
            <a:ext cx="9894888" cy="792443"/>
          </a:xfrm>
        </p:spPr>
        <p:txBody>
          <a:bodyPr/>
          <a:lstStyle/>
          <a:p>
            <a:r>
              <a:rPr lang="en-GB" sz="3200" b="1" dirty="0"/>
              <a:t>Persian intervention</a:t>
            </a:r>
            <a:endParaRPr lang="en-GB" sz="3200" dirty="0"/>
          </a:p>
        </p:txBody>
      </p:sp>
    </p:spTree>
    <p:extLst>
      <p:ext uri="{BB962C8B-B14F-4D97-AF65-F5344CB8AC3E}">
        <p14:creationId xmlns:p14="http://schemas.microsoft.com/office/powerpoint/2010/main" val="2423712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270" y="1802093"/>
            <a:ext cx="11237459" cy="4195481"/>
          </a:xfrm>
        </p:spPr>
        <p:txBody>
          <a:bodyPr/>
          <a:lstStyle/>
          <a:p>
            <a:pPr>
              <a:buFont typeface="Arial" panose="020B0604020202020204" pitchFamily="34" charset="0"/>
              <a:buChar char="•"/>
            </a:pPr>
            <a:r>
              <a:rPr lang="en-GB" dirty="0">
                <a:solidFill>
                  <a:srgbClr val="AC0000"/>
                </a:solidFill>
              </a:rPr>
              <a:t>However, Persian support was inconsistent. The first attempt at an alliance with the Satrap </a:t>
            </a:r>
            <a:r>
              <a:rPr lang="en-GB" dirty="0" err="1">
                <a:solidFill>
                  <a:srgbClr val="AC0000"/>
                </a:solidFill>
              </a:rPr>
              <a:t>Tissaphernes</a:t>
            </a:r>
            <a:r>
              <a:rPr lang="en-GB" dirty="0">
                <a:solidFill>
                  <a:srgbClr val="AC0000"/>
                </a:solidFill>
              </a:rPr>
              <a:t> brought little success as </a:t>
            </a:r>
            <a:r>
              <a:rPr lang="en-GB" b="1" dirty="0">
                <a:solidFill>
                  <a:schemeClr val="accent1">
                    <a:lumMod val="60000"/>
                    <a:lumOff val="40000"/>
                  </a:schemeClr>
                </a:solidFill>
              </a:rPr>
              <a:t>Thucydides</a:t>
            </a:r>
            <a:r>
              <a:rPr lang="en-GB" b="1" dirty="0">
                <a:solidFill>
                  <a:srgbClr val="AC0000"/>
                </a:solidFill>
              </a:rPr>
              <a:t> </a:t>
            </a:r>
            <a:r>
              <a:rPr lang="en-GB" dirty="0">
                <a:solidFill>
                  <a:srgbClr val="AC0000"/>
                </a:solidFill>
              </a:rPr>
              <a:t>suggests that he was withholding support to allow Sparta and Athens to weaken themselves further</a:t>
            </a:r>
          </a:p>
          <a:p>
            <a:pPr>
              <a:buFont typeface="Arial" panose="020B0604020202020204" pitchFamily="34" charset="0"/>
              <a:buChar char="•"/>
            </a:pPr>
            <a:r>
              <a:rPr lang="en-GB" dirty="0">
                <a:solidFill>
                  <a:srgbClr val="AC0000"/>
                </a:solidFill>
              </a:rPr>
              <a:t>In 413 </a:t>
            </a:r>
            <a:r>
              <a:rPr lang="en-GB" dirty="0" err="1">
                <a:solidFill>
                  <a:srgbClr val="AC0000"/>
                </a:solidFill>
              </a:rPr>
              <a:t>Tissaphernes</a:t>
            </a:r>
            <a:r>
              <a:rPr lang="en-GB" dirty="0">
                <a:solidFill>
                  <a:srgbClr val="AC0000"/>
                </a:solidFill>
              </a:rPr>
              <a:t> was also weighing up an Athenian alliance (acting under the advice of Alcibiades)</a:t>
            </a:r>
          </a:p>
          <a:p>
            <a:pPr>
              <a:buFont typeface="Arial" panose="020B0604020202020204" pitchFamily="34" charset="0"/>
              <a:buChar char="•"/>
            </a:pPr>
            <a:r>
              <a:rPr lang="en-GB" dirty="0">
                <a:solidFill>
                  <a:srgbClr val="AC0000"/>
                </a:solidFill>
              </a:rPr>
              <a:t>The next attempt at an alliance with the satrap </a:t>
            </a:r>
            <a:r>
              <a:rPr lang="en-GB" dirty="0" err="1">
                <a:solidFill>
                  <a:srgbClr val="AC0000"/>
                </a:solidFill>
              </a:rPr>
              <a:t>Pharnabazus</a:t>
            </a:r>
            <a:r>
              <a:rPr lang="en-GB" dirty="0">
                <a:solidFill>
                  <a:srgbClr val="AC0000"/>
                </a:solidFill>
              </a:rPr>
              <a:t> was more effective but still resulted in defeat in the battle of 411-10 (in particular Cyzicus in 410). This shows that Persian intervention alone was not enough to bring victory</a:t>
            </a:r>
          </a:p>
          <a:p>
            <a:pPr>
              <a:buFont typeface="Arial" panose="020B0604020202020204" pitchFamily="34" charset="0"/>
              <a:buChar char="•"/>
            </a:pPr>
            <a:r>
              <a:rPr lang="en-GB" dirty="0">
                <a:solidFill>
                  <a:srgbClr val="AC0000"/>
                </a:solidFill>
              </a:rPr>
              <a:t>There were even disruptions in Spartan-Persian cooperation in the final years of the war. </a:t>
            </a:r>
            <a:r>
              <a:rPr lang="en-GB" dirty="0" err="1">
                <a:solidFill>
                  <a:srgbClr val="AC0000"/>
                </a:solidFill>
              </a:rPr>
              <a:t>Callicratidas</a:t>
            </a:r>
            <a:r>
              <a:rPr lang="en-GB" dirty="0">
                <a:solidFill>
                  <a:srgbClr val="AC0000"/>
                </a:solidFill>
              </a:rPr>
              <a:t> (Spartan admiral) in 406 advocated fighting the war without Persian support and was suspicious of using ‘foreign’ support, particularly when the cost was giving back control of the Asiatic Greeks to the Persians </a:t>
            </a:r>
          </a:p>
        </p:txBody>
      </p:sp>
      <p:sp>
        <p:nvSpPr>
          <p:cNvPr id="4" name="Title 1"/>
          <p:cNvSpPr>
            <a:spLocks noGrp="1"/>
          </p:cNvSpPr>
          <p:nvPr>
            <p:ph type="title"/>
          </p:nvPr>
        </p:nvSpPr>
        <p:spPr>
          <a:xfrm>
            <a:off x="392111" y="106288"/>
            <a:ext cx="10021889" cy="1400530"/>
          </a:xfrm>
        </p:spPr>
        <p:txBody>
          <a:bodyPr/>
          <a:lstStyle/>
          <a:p>
            <a:r>
              <a:rPr lang="en-GB" sz="3200" dirty="0"/>
              <a:t>Persian intervention cont.</a:t>
            </a:r>
          </a:p>
        </p:txBody>
      </p:sp>
    </p:spTree>
    <p:extLst>
      <p:ext uri="{BB962C8B-B14F-4D97-AF65-F5344CB8AC3E}">
        <p14:creationId xmlns:p14="http://schemas.microsoft.com/office/powerpoint/2010/main" val="812350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207" y="1630643"/>
            <a:ext cx="11301586" cy="4769291"/>
          </a:xfrm>
        </p:spPr>
        <p:txBody>
          <a:bodyPr>
            <a:normAutofit/>
          </a:bodyPr>
          <a:lstStyle/>
          <a:p>
            <a:pPr>
              <a:buFont typeface="Arial" panose="020B0604020202020204" pitchFamily="34" charset="0"/>
              <a:buChar char="•"/>
            </a:pPr>
            <a:r>
              <a:rPr lang="en-GB" dirty="0"/>
              <a:t>In the final years of the war Sparta found one of their most effective commanders in Lysander. </a:t>
            </a:r>
            <a:r>
              <a:rPr lang="en-GB" sz="1800" b="1" dirty="0">
                <a:solidFill>
                  <a:schemeClr val="accent1">
                    <a:lumMod val="60000"/>
                    <a:lumOff val="40000"/>
                  </a:schemeClr>
                </a:solidFill>
              </a:rPr>
              <a:t>Xenophon</a:t>
            </a:r>
            <a:r>
              <a:rPr lang="en-GB" sz="1800" b="1" dirty="0">
                <a:solidFill>
                  <a:schemeClr val="accent6">
                    <a:lumMod val="60000"/>
                    <a:lumOff val="40000"/>
                  </a:schemeClr>
                </a:solidFill>
              </a:rPr>
              <a:t> </a:t>
            </a:r>
            <a:r>
              <a:rPr lang="en-GB" sz="1800" dirty="0"/>
              <a:t>portrays him as a skilled tactician at the battle of Aegospotami where he delayed in attacked the Athenians for five days until they became disorganised</a:t>
            </a:r>
          </a:p>
          <a:p>
            <a:pPr>
              <a:buFont typeface="Arial" panose="020B0604020202020204" pitchFamily="34" charset="0"/>
              <a:buChar char="•"/>
            </a:pPr>
            <a:r>
              <a:rPr lang="en-GB" sz="1800" dirty="0"/>
              <a:t>Lysander had an effective relationship with Cyrus and the Persians, and also with rebellious parts of the Athenian empire – a conference of Asiatic Greeks demanded Lysander be re-appointed as commander which he duly was</a:t>
            </a:r>
          </a:p>
          <a:p>
            <a:pPr>
              <a:buFont typeface="Arial" panose="020B0604020202020204" pitchFamily="34" charset="0"/>
              <a:buChar char="•"/>
            </a:pPr>
            <a:r>
              <a:rPr lang="en-GB" sz="1800" dirty="0"/>
              <a:t>It could be argued that Persian support only became effective when it was placed in the hands of an effective Spartan commander</a:t>
            </a:r>
          </a:p>
          <a:p>
            <a:pPr>
              <a:buFont typeface="Arial" panose="020B0604020202020204" pitchFamily="34" charset="0"/>
              <a:buChar char="•"/>
            </a:pPr>
            <a:r>
              <a:rPr lang="en-GB" sz="1800" dirty="0">
                <a:solidFill>
                  <a:srgbClr val="AC0000"/>
                </a:solidFill>
              </a:rPr>
              <a:t>However, Sparta also had poor leaders in this period – </a:t>
            </a:r>
            <a:r>
              <a:rPr lang="en-GB" sz="1800" dirty="0" err="1">
                <a:solidFill>
                  <a:srgbClr val="AC0000"/>
                </a:solidFill>
              </a:rPr>
              <a:t>Callicratidas</a:t>
            </a:r>
            <a:r>
              <a:rPr lang="en-GB" sz="1800" dirty="0">
                <a:solidFill>
                  <a:srgbClr val="AC0000"/>
                </a:solidFill>
              </a:rPr>
              <a:t> failed to build an effective relationship with the Persians and was defeated (and killed) by the Athenians at </a:t>
            </a:r>
            <a:r>
              <a:rPr lang="en-GB" sz="1800" dirty="0" err="1">
                <a:solidFill>
                  <a:srgbClr val="AC0000"/>
                </a:solidFill>
              </a:rPr>
              <a:t>Arginusae</a:t>
            </a:r>
            <a:r>
              <a:rPr lang="en-GB" sz="1800" dirty="0">
                <a:solidFill>
                  <a:srgbClr val="AC0000"/>
                </a:solidFill>
              </a:rPr>
              <a:t> in 406. Persian support in general divided Spartan leadership between those in favour of cooperation and those against. This is hinted at by the willingness to offer Athens a peace treaty as late as 406 BC</a:t>
            </a:r>
          </a:p>
          <a:p>
            <a:pPr>
              <a:buFont typeface="Arial" panose="020B0604020202020204" pitchFamily="34" charset="0"/>
              <a:buChar char="•"/>
            </a:pPr>
            <a:r>
              <a:rPr lang="en-GB" sz="1800" dirty="0">
                <a:solidFill>
                  <a:srgbClr val="AC0000"/>
                </a:solidFill>
              </a:rPr>
              <a:t>Also, Sparta had had effective leaders before (</a:t>
            </a:r>
            <a:r>
              <a:rPr lang="en-GB" sz="1800" dirty="0" err="1">
                <a:solidFill>
                  <a:srgbClr val="AC0000"/>
                </a:solidFill>
              </a:rPr>
              <a:t>Brasidas</a:t>
            </a:r>
            <a:r>
              <a:rPr lang="en-GB" sz="1800" dirty="0">
                <a:solidFill>
                  <a:srgbClr val="AC0000"/>
                </a:solidFill>
              </a:rPr>
              <a:t>) and this had not been enough to win the war, suggesting that on its own this was not the decisive factor.</a:t>
            </a:r>
          </a:p>
        </p:txBody>
      </p:sp>
      <p:sp>
        <p:nvSpPr>
          <p:cNvPr id="4" name="Title 1"/>
          <p:cNvSpPr>
            <a:spLocks noGrp="1"/>
          </p:cNvSpPr>
          <p:nvPr>
            <p:ph type="title"/>
          </p:nvPr>
        </p:nvSpPr>
        <p:spPr>
          <a:xfrm>
            <a:off x="519112" y="733424"/>
            <a:ext cx="9894888" cy="773393"/>
          </a:xfrm>
        </p:spPr>
        <p:txBody>
          <a:bodyPr/>
          <a:lstStyle/>
          <a:p>
            <a:r>
              <a:rPr lang="en-GB" sz="3200" b="1" dirty="0"/>
              <a:t>Effective Spartan Leadership</a:t>
            </a:r>
            <a:endParaRPr lang="en-GB" sz="3200" dirty="0"/>
          </a:p>
        </p:txBody>
      </p:sp>
    </p:spTree>
    <p:extLst>
      <p:ext uri="{BB962C8B-B14F-4D97-AF65-F5344CB8AC3E}">
        <p14:creationId xmlns:p14="http://schemas.microsoft.com/office/powerpoint/2010/main" val="192672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207" y="1715956"/>
            <a:ext cx="11301586" cy="4769291"/>
          </a:xfrm>
        </p:spPr>
        <p:txBody>
          <a:bodyPr>
            <a:normAutofit/>
          </a:bodyPr>
          <a:lstStyle/>
          <a:p>
            <a:pPr>
              <a:buFont typeface="Arial" panose="020B0604020202020204" pitchFamily="34" charset="0"/>
              <a:buChar char="•"/>
            </a:pPr>
            <a:r>
              <a:rPr lang="en-GB" dirty="0"/>
              <a:t>Defeat in Sicily had removed a generation of Athenian leadership and experience – Nicias and Demosthenes both killed</a:t>
            </a:r>
          </a:p>
          <a:p>
            <a:pPr>
              <a:buFont typeface="Arial" panose="020B0604020202020204" pitchFamily="34" charset="0"/>
              <a:buChar char="•"/>
            </a:pPr>
            <a:r>
              <a:rPr lang="en-GB" dirty="0"/>
              <a:t>Athens lost its most capable commander in Alcibiades after the Sicilian defeat and then again after the defeat at Notion in 406. Without him the quality of Athenian leadership appeared poor. </a:t>
            </a:r>
          </a:p>
          <a:p>
            <a:pPr>
              <a:buFont typeface="Arial" panose="020B0604020202020204" pitchFamily="34" charset="0"/>
              <a:buChar char="•"/>
            </a:pPr>
            <a:r>
              <a:rPr lang="en-GB" sz="1800" dirty="0"/>
              <a:t>After the battle of </a:t>
            </a:r>
            <a:r>
              <a:rPr lang="en-GB" sz="1800" dirty="0" err="1"/>
              <a:t>Arginusae</a:t>
            </a:r>
            <a:r>
              <a:rPr lang="en-GB" sz="1800" dirty="0"/>
              <a:t> in 406 6 of the 8 victorious generals were executed for not retrieving the dead bodies from the water. At Aegospotami in 405 the two Athenian commanders </a:t>
            </a:r>
            <a:r>
              <a:rPr lang="en-GB" sz="1800" dirty="0" err="1"/>
              <a:t>Tydeus</a:t>
            </a:r>
            <a:r>
              <a:rPr lang="en-GB" sz="1800" dirty="0"/>
              <a:t> and </a:t>
            </a:r>
            <a:r>
              <a:rPr lang="en-GB" sz="1800" dirty="0" err="1"/>
              <a:t>Mendarus</a:t>
            </a:r>
            <a:r>
              <a:rPr lang="en-GB" sz="1800" dirty="0"/>
              <a:t> ignored Alcibiades’ advice to move the Athenian force thus ensuring their defeat (according to </a:t>
            </a:r>
            <a:r>
              <a:rPr lang="en-GB" sz="1800" b="1" dirty="0">
                <a:solidFill>
                  <a:schemeClr val="accent1">
                    <a:lumMod val="60000"/>
                    <a:lumOff val="40000"/>
                  </a:schemeClr>
                </a:solidFill>
              </a:rPr>
              <a:t>Xenophon</a:t>
            </a:r>
            <a:r>
              <a:rPr lang="en-GB" sz="1800" dirty="0"/>
              <a:t>)</a:t>
            </a:r>
          </a:p>
          <a:p>
            <a:pPr>
              <a:buFont typeface="Arial" panose="020B0604020202020204" pitchFamily="34" charset="0"/>
              <a:buChar char="•"/>
            </a:pPr>
            <a:r>
              <a:rPr lang="en-GB" sz="1800" dirty="0"/>
              <a:t>More generally, Athens at this time appeared deeply divided as seen in the Oligarchic coup. Figures like </a:t>
            </a:r>
            <a:r>
              <a:rPr lang="en-GB" sz="1800" dirty="0" err="1"/>
              <a:t>Cleophon</a:t>
            </a:r>
            <a:r>
              <a:rPr lang="en-GB" sz="1800" dirty="0"/>
              <a:t> emerged as new demagogues and whipped the people up against Spartan offers of peace in 406.</a:t>
            </a:r>
          </a:p>
          <a:p>
            <a:pPr>
              <a:buFont typeface="Arial" panose="020B0604020202020204" pitchFamily="34" charset="0"/>
              <a:buChar char="•"/>
            </a:pPr>
            <a:r>
              <a:rPr lang="en-GB" sz="1800" dirty="0">
                <a:solidFill>
                  <a:srgbClr val="AC0000"/>
                </a:solidFill>
              </a:rPr>
              <a:t>However, it is easy to exaggerate the importance of Alcibiades – Sicily had been his strategy and some of his best advice and strategy was in fact offered to the Spartans not the Athenians. </a:t>
            </a:r>
          </a:p>
          <a:p>
            <a:pPr>
              <a:buFont typeface="Arial" panose="020B0604020202020204" pitchFamily="34" charset="0"/>
              <a:buChar char="•"/>
            </a:pPr>
            <a:r>
              <a:rPr lang="en-GB" sz="1800" dirty="0">
                <a:solidFill>
                  <a:srgbClr val="AC0000"/>
                </a:solidFill>
              </a:rPr>
              <a:t>Finally the victories of this period again suggest that Athenian leadership was not so poor that it made defeat inevitable as it looked possible that Athens might win the war as late as 406. </a:t>
            </a:r>
          </a:p>
        </p:txBody>
      </p:sp>
      <p:sp>
        <p:nvSpPr>
          <p:cNvPr id="5" name="Title 4">
            <a:extLst>
              <a:ext uri="{FF2B5EF4-FFF2-40B4-BE49-F238E27FC236}">
                <a16:creationId xmlns:a16="http://schemas.microsoft.com/office/drawing/2014/main" id="{9FEAA396-6ABF-4C23-8416-9399E2511415}"/>
              </a:ext>
            </a:extLst>
          </p:cNvPr>
          <p:cNvSpPr>
            <a:spLocks noGrp="1"/>
          </p:cNvSpPr>
          <p:nvPr>
            <p:ph type="title"/>
          </p:nvPr>
        </p:nvSpPr>
        <p:spPr/>
        <p:txBody>
          <a:bodyPr/>
          <a:lstStyle/>
          <a:p>
            <a:r>
              <a:rPr lang="en-GB" b="1" dirty="0"/>
              <a:t>Poor Athenian Leadership </a:t>
            </a:r>
          </a:p>
        </p:txBody>
      </p:sp>
    </p:spTree>
    <p:extLst>
      <p:ext uri="{BB962C8B-B14F-4D97-AF65-F5344CB8AC3E}">
        <p14:creationId xmlns:p14="http://schemas.microsoft.com/office/powerpoint/2010/main" val="288203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Dividend</Template>
  <TotalTime>77</TotalTime>
  <Words>1647</Words>
  <Application>Microsoft Office PowerPoint</Application>
  <PresentationFormat>Widescreen</PresentationFormat>
  <Paragraphs>88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Wingdings 2</vt:lpstr>
      <vt:lpstr>Dividend</vt:lpstr>
      <vt:lpstr>Greek Period Study – Relations Between Greek States and Between Greek and non-Greek states, 492-404 BC</vt:lpstr>
      <vt:lpstr>Quick Timeline </vt:lpstr>
      <vt:lpstr>Long-term causes </vt:lpstr>
      <vt:lpstr>The Sicilian Expedition </vt:lpstr>
      <vt:lpstr>The Occupation of decelea</vt:lpstr>
      <vt:lpstr>Persian intervention</vt:lpstr>
      <vt:lpstr>Persian intervention cont.</vt:lpstr>
      <vt:lpstr>Effective Spartan Leadership</vt:lpstr>
      <vt:lpstr>Poor Athenian Leadership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Period Study – Relations Between Greek States and Between Greek and non-Greek states, 492-404 BC</dc:title>
  <dc:creator>Jonathan Sparshott</dc:creator>
  <cp:lastModifiedBy>Jonathan Sparshott</cp:lastModifiedBy>
  <cp:revision>2</cp:revision>
  <dcterms:created xsi:type="dcterms:W3CDTF">2021-04-27T19:26:45Z</dcterms:created>
  <dcterms:modified xsi:type="dcterms:W3CDTF">2021-05-18T19:34:37Z</dcterms:modified>
</cp:coreProperties>
</file>