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15"/>
  </p:notesMasterIdLst>
  <p:handoutMasterIdLst>
    <p:handoutMasterId r:id="rId16"/>
  </p:handoutMasterIdLst>
  <p:sldIdLst>
    <p:sldId id="256" r:id="rId5"/>
    <p:sldId id="260" r:id="rId6"/>
    <p:sldId id="266" r:id="rId7"/>
    <p:sldId id="267" r:id="rId8"/>
    <p:sldId id="272" r:id="rId9"/>
    <p:sldId id="268" r:id="rId10"/>
    <p:sldId id="269" r:id="rId11"/>
    <p:sldId id="271" r:id="rId12"/>
    <p:sldId id="270" r:id="rId13"/>
    <p:sldId id="265"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952080-099D-486F-AA4F-B86776C20F07}" v="654" dt="2022-02-10T13:43:37.2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7cbb2a8a-d70c-46f7-b697-0daa53490835" providerId="ADAL" clId="{42952080-099D-486F-AA4F-B86776C20F07}"/>
    <pc:docChg chg="custSel addSld modSld">
      <pc:chgData name="Jonathan Sparshott" userId="7cbb2a8a-d70c-46f7-b697-0daa53490835" providerId="ADAL" clId="{42952080-099D-486F-AA4F-B86776C20F07}" dt="2022-02-10T13:43:37.231" v="654" actId="113"/>
      <pc:docMkLst>
        <pc:docMk/>
      </pc:docMkLst>
      <pc:sldChg chg="modSp mod">
        <pc:chgData name="Jonathan Sparshott" userId="7cbb2a8a-d70c-46f7-b697-0daa53490835" providerId="ADAL" clId="{42952080-099D-486F-AA4F-B86776C20F07}" dt="2022-02-10T13:20:22.334" v="187" actId="20577"/>
        <pc:sldMkLst>
          <pc:docMk/>
          <pc:sldMk cId="2368459815" sldId="260"/>
        </pc:sldMkLst>
        <pc:spChg chg="mod">
          <ac:chgData name="Jonathan Sparshott" userId="7cbb2a8a-d70c-46f7-b697-0daa53490835" providerId="ADAL" clId="{42952080-099D-486F-AA4F-B86776C20F07}" dt="2022-02-10T13:20:22.334" v="187" actId="20577"/>
          <ac:spMkLst>
            <pc:docMk/>
            <pc:sldMk cId="2368459815" sldId="260"/>
            <ac:spMk id="3" creationId="{00000000-0000-0000-0000-000000000000}"/>
          </ac:spMkLst>
        </pc:spChg>
      </pc:sldChg>
      <pc:sldChg chg="modSp modAnim">
        <pc:chgData name="Jonathan Sparshott" userId="7cbb2a8a-d70c-46f7-b697-0daa53490835" providerId="ADAL" clId="{42952080-099D-486F-AA4F-B86776C20F07}" dt="2022-02-10T13:43:37.231" v="654" actId="113"/>
        <pc:sldMkLst>
          <pc:docMk/>
          <pc:sldMk cId="3289920000" sldId="267"/>
        </pc:sldMkLst>
        <pc:spChg chg="mod">
          <ac:chgData name="Jonathan Sparshott" userId="7cbb2a8a-d70c-46f7-b697-0daa53490835" providerId="ADAL" clId="{42952080-099D-486F-AA4F-B86776C20F07}" dt="2022-02-10T13:43:37.231" v="654" actId="113"/>
          <ac:spMkLst>
            <pc:docMk/>
            <pc:sldMk cId="3289920000" sldId="267"/>
            <ac:spMk id="3" creationId="{00000000-0000-0000-0000-000000000000}"/>
          </ac:spMkLst>
        </pc:spChg>
      </pc:sldChg>
      <pc:sldChg chg="add">
        <pc:chgData name="Jonathan Sparshott" userId="7cbb2a8a-d70c-46f7-b697-0daa53490835" providerId="ADAL" clId="{42952080-099D-486F-AA4F-B86776C20F07}" dt="2022-02-10T13:38:29.617" v="188" actId="2890"/>
        <pc:sldMkLst>
          <pc:docMk/>
          <pc:sldMk cId="1513749536" sldId="272"/>
        </pc:sldMkLst>
      </pc:sldChg>
    </pc:docChg>
  </pc:docChgLst>
  <pc:docChgLst>
    <pc:chgData name="Jonathan Sparshott" userId="7cbb2a8a-d70c-46f7-b697-0daa53490835" providerId="ADAL" clId="{8D919B48-C809-4036-AC29-0FA002AEA296}"/>
    <pc:docChg chg="custSel modSld">
      <pc:chgData name="Jonathan Sparshott" userId="7cbb2a8a-d70c-46f7-b697-0daa53490835" providerId="ADAL" clId="{8D919B48-C809-4036-AC29-0FA002AEA296}" dt="2021-05-25T21:23:12.200" v="3152"/>
      <pc:docMkLst>
        <pc:docMk/>
      </pc:docMkLst>
      <pc:sldChg chg="delSp modSp mod">
        <pc:chgData name="Jonathan Sparshott" userId="7cbb2a8a-d70c-46f7-b697-0daa53490835" providerId="ADAL" clId="{8D919B48-C809-4036-AC29-0FA002AEA296}" dt="2021-05-25T21:23:12.200" v="3152"/>
        <pc:sldMkLst>
          <pc:docMk/>
          <pc:sldMk cId="131011227" sldId="265"/>
        </pc:sldMkLst>
        <pc:spChg chg="mod">
          <ac:chgData name="Jonathan Sparshott" userId="7cbb2a8a-d70c-46f7-b697-0daa53490835" providerId="ADAL" clId="{8D919B48-C809-4036-AC29-0FA002AEA296}" dt="2021-05-25T21:23:02.970" v="3142" actId="20577"/>
          <ac:spMkLst>
            <pc:docMk/>
            <pc:sldMk cId="131011227" sldId="265"/>
            <ac:spMk id="2" creationId="{00000000-0000-0000-0000-000000000000}"/>
          </ac:spMkLst>
        </pc:spChg>
        <pc:spChg chg="del mod">
          <ac:chgData name="Jonathan Sparshott" userId="7cbb2a8a-d70c-46f7-b697-0daa53490835" providerId="ADAL" clId="{8D919B48-C809-4036-AC29-0FA002AEA296}" dt="2021-05-25T21:23:12.200" v="3152"/>
          <ac:spMkLst>
            <pc:docMk/>
            <pc:sldMk cId="131011227" sldId="265"/>
            <ac:spMk id="4" creationId="{00000000-0000-0000-0000-000000000000}"/>
          </ac:spMkLst>
        </pc:spChg>
      </pc:sldChg>
      <pc:sldChg chg="modSp mod">
        <pc:chgData name="Jonathan Sparshott" userId="7cbb2a8a-d70c-46f7-b697-0daa53490835" providerId="ADAL" clId="{8D919B48-C809-4036-AC29-0FA002AEA296}" dt="2021-05-25T21:07:58.114" v="1812" actId="20577"/>
        <pc:sldMkLst>
          <pc:docMk/>
          <pc:sldMk cId="791346823" sldId="269"/>
        </pc:sldMkLst>
        <pc:spChg chg="mod">
          <ac:chgData name="Jonathan Sparshott" userId="7cbb2a8a-d70c-46f7-b697-0daa53490835" providerId="ADAL" clId="{8D919B48-C809-4036-AC29-0FA002AEA296}" dt="2021-05-25T21:07:58.114" v="1812" actId="20577"/>
          <ac:spMkLst>
            <pc:docMk/>
            <pc:sldMk cId="791346823" sldId="269"/>
            <ac:spMk id="3" creationId="{00000000-0000-0000-0000-000000000000}"/>
          </ac:spMkLst>
        </pc:spChg>
      </pc:sldChg>
      <pc:sldChg chg="modSp mod">
        <pc:chgData name="Jonathan Sparshott" userId="7cbb2a8a-d70c-46f7-b697-0daa53490835" providerId="ADAL" clId="{8D919B48-C809-4036-AC29-0FA002AEA296}" dt="2021-05-25T21:22:05.271" v="3120" actId="113"/>
        <pc:sldMkLst>
          <pc:docMk/>
          <pc:sldMk cId="577552147" sldId="271"/>
        </pc:sldMkLst>
        <pc:spChg chg="mod">
          <ac:chgData name="Jonathan Sparshott" userId="7cbb2a8a-d70c-46f7-b697-0daa53490835" providerId="ADAL" clId="{8D919B48-C809-4036-AC29-0FA002AEA296}" dt="2021-05-25T21:22:05.271" v="3120" actId="113"/>
          <ac:spMkLst>
            <pc:docMk/>
            <pc:sldMk cId="577552147" sldId="271"/>
            <ac:spMk id="3" creationId="{00000000-0000-0000-0000-000000000000}"/>
          </ac:spMkLst>
        </pc:spChg>
      </pc:sldChg>
    </pc:docChg>
  </pc:docChgLst>
  <pc:docChgLst>
    <pc:chgData name="Jonathan Sparshott" userId="7cbb2a8a-d70c-46f7-b697-0daa53490835" providerId="ADAL" clId="{F958E4A9-FA0E-4022-ADD6-14398C91AB58}"/>
    <pc:docChg chg="undo custSel addSld delSld modSld">
      <pc:chgData name="Jonathan Sparshott" userId="7cbb2a8a-d70c-46f7-b697-0daa53490835" providerId="ADAL" clId="{F958E4A9-FA0E-4022-ADD6-14398C91AB58}" dt="2021-05-26T08:00:49.637" v="8396"/>
      <pc:docMkLst>
        <pc:docMk/>
      </pc:docMkLst>
      <pc:sldChg chg="addSp delSp modSp mod setBg">
        <pc:chgData name="Jonathan Sparshott" userId="7cbb2a8a-d70c-46f7-b697-0daa53490835" providerId="ADAL" clId="{F958E4A9-FA0E-4022-ADD6-14398C91AB58}" dt="2021-05-25T09:33:13.071" v="90" actId="27636"/>
        <pc:sldMkLst>
          <pc:docMk/>
          <pc:sldMk cId="419175845" sldId="256"/>
        </pc:sldMkLst>
        <pc:spChg chg="mod">
          <ac:chgData name="Jonathan Sparshott" userId="7cbb2a8a-d70c-46f7-b697-0daa53490835" providerId="ADAL" clId="{F958E4A9-FA0E-4022-ADD6-14398C91AB58}" dt="2021-05-25T09:32:30.172" v="71" actId="14100"/>
          <ac:spMkLst>
            <pc:docMk/>
            <pc:sldMk cId="419175845" sldId="256"/>
            <ac:spMk id="2" creationId="{00000000-0000-0000-0000-000000000000}"/>
          </ac:spMkLst>
        </pc:spChg>
        <pc:spChg chg="mod">
          <ac:chgData name="Jonathan Sparshott" userId="7cbb2a8a-d70c-46f7-b697-0daa53490835" providerId="ADAL" clId="{F958E4A9-FA0E-4022-ADD6-14398C91AB58}" dt="2021-05-25T09:33:13.071" v="90" actId="27636"/>
          <ac:spMkLst>
            <pc:docMk/>
            <pc:sldMk cId="419175845" sldId="256"/>
            <ac:spMk id="3" creationId="{00000000-0000-0000-0000-000000000000}"/>
          </ac:spMkLst>
        </pc:spChg>
        <pc:spChg chg="add">
          <ac:chgData name="Jonathan Sparshott" userId="7cbb2a8a-d70c-46f7-b697-0daa53490835" providerId="ADAL" clId="{F958E4A9-FA0E-4022-ADD6-14398C91AB58}" dt="2021-05-25T09:31:48.268" v="54" actId="26606"/>
          <ac:spMkLst>
            <pc:docMk/>
            <pc:sldMk cId="419175845" sldId="256"/>
            <ac:spMk id="9" creationId="{117586EA-60FD-42F2-88A3-EA438310DB22}"/>
          </ac:spMkLst>
        </pc:spChg>
        <pc:spChg chg="add">
          <ac:chgData name="Jonathan Sparshott" userId="7cbb2a8a-d70c-46f7-b697-0daa53490835" providerId="ADAL" clId="{F958E4A9-FA0E-4022-ADD6-14398C91AB58}" dt="2021-05-25T09:31:48.268" v="54" actId="26606"/>
          <ac:spMkLst>
            <pc:docMk/>
            <pc:sldMk cId="419175845" sldId="256"/>
            <ac:spMk id="11" creationId="{02CC9D39-BB06-4AD7-A8E2-764CAEC2A7C3}"/>
          </ac:spMkLst>
        </pc:spChg>
        <pc:spChg chg="add">
          <ac:chgData name="Jonathan Sparshott" userId="7cbb2a8a-d70c-46f7-b697-0daa53490835" providerId="ADAL" clId="{F958E4A9-FA0E-4022-ADD6-14398C91AB58}" dt="2021-05-25T09:31:48.268" v="54" actId="26606"/>
          <ac:spMkLst>
            <pc:docMk/>
            <pc:sldMk cId="419175845" sldId="256"/>
            <ac:spMk id="13" creationId="{C685FEC3-AC4E-4604-AAE1-BC317B8347D0}"/>
          </ac:spMkLst>
        </pc:spChg>
        <pc:grpChg chg="add">
          <ac:chgData name="Jonathan Sparshott" userId="7cbb2a8a-d70c-46f7-b697-0daa53490835" providerId="ADAL" clId="{F958E4A9-FA0E-4022-ADD6-14398C91AB58}" dt="2021-05-25T09:31:48.268" v="54" actId="26606"/>
          <ac:grpSpMkLst>
            <pc:docMk/>
            <pc:sldMk cId="419175845" sldId="256"/>
            <ac:grpSpMk id="15" creationId="{42C8672C-C7ED-40AB-AF9B-4586C5F37F54}"/>
          </ac:grpSpMkLst>
        </pc:grpChg>
        <pc:picChg chg="add mod ord">
          <ac:chgData name="Jonathan Sparshott" userId="7cbb2a8a-d70c-46f7-b697-0daa53490835" providerId="ADAL" clId="{F958E4A9-FA0E-4022-ADD6-14398C91AB58}" dt="2021-05-25T09:31:48.268" v="54" actId="26606"/>
          <ac:picMkLst>
            <pc:docMk/>
            <pc:sldMk cId="419175845" sldId="256"/>
            <ac:picMk id="4" creationId="{C34587E9-9853-47BA-8395-5EA89CAA61DF}"/>
          </ac:picMkLst>
        </pc:picChg>
        <pc:picChg chg="del">
          <ac:chgData name="Jonathan Sparshott" userId="7cbb2a8a-d70c-46f7-b697-0daa53490835" providerId="ADAL" clId="{F958E4A9-FA0E-4022-ADD6-14398C91AB58}" dt="2021-05-25T09:29:07.473" v="0" actId="478"/>
          <ac:picMkLst>
            <pc:docMk/>
            <pc:sldMk cId="419175845" sldId="256"/>
            <ac:picMk id="1026" creationId="{00000000-0000-0000-0000-000000000000}"/>
          </ac:picMkLst>
        </pc:picChg>
      </pc:sldChg>
      <pc:sldChg chg="del">
        <pc:chgData name="Jonathan Sparshott" userId="7cbb2a8a-d70c-46f7-b697-0daa53490835" providerId="ADAL" clId="{F958E4A9-FA0E-4022-ADD6-14398C91AB58}" dt="2021-05-25T12:27:12.470" v="164" actId="47"/>
        <pc:sldMkLst>
          <pc:docMk/>
          <pc:sldMk cId="2877690468" sldId="258"/>
        </pc:sldMkLst>
      </pc:sldChg>
      <pc:sldChg chg="modSp mod modAnim">
        <pc:chgData name="Jonathan Sparshott" userId="7cbb2a8a-d70c-46f7-b697-0daa53490835" providerId="ADAL" clId="{F958E4A9-FA0E-4022-ADD6-14398C91AB58}" dt="2021-05-26T08:00:05.245" v="8389"/>
        <pc:sldMkLst>
          <pc:docMk/>
          <pc:sldMk cId="2368459815" sldId="260"/>
        </pc:sldMkLst>
        <pc:spChg chg="mod">
          <ac:chgData name="Jonathan Sparshott" userId="7cbb2a8a-d70c-46f7-b697-0daa53490835" providerId="ADAL" clId="{F958E4A9-FA0E-4022-ADD6-14398C91AB58}" dt="2021-05-25T09:43:54.063" v="144" actId="115"/>
          <ac:spMkLst>
            <pc:docMk/>
            <pc:sldMk cId="2368459815" sldId="260"/>
            <ac:spMk id="2" creationId="{7962D2ED-A212-4926-AAD1-AF7830215D93}"/>
          </ac:spMkLst>
        </pc:spChg>
        <pc:spChg chg="mod">
          <ac:chgData name="Jonathan Sparshott" userId="7cbb2a8a-d70c-46f7-b697-0daa53490835" providerId="ADAL" clId="{F958E4A9-FA0E-4022-ADD6-14398C91AB58}" dt="2021-05-25T13:15:13.173" v="2162" actId="20577"/>
          <ac:spMkLst>
            <pc:docMk/>
            <pc:sldMk cId="2368459815" sldId="260"/>
            <ac:spMk id="3" creationId="{00000000-0000-0000-0000-000000000000}"/>
          </ac:spMkLst>
        </pc:spChg>
      </pc:sldChg>
      <pc:sldChg chg="del">
        <pc:chgData name="Jonathan Sparshott" userId="7cbb2a8a-d70c-46f7-b697-0daa53490835" providerId="ADAL" clId="{F958E4A9-FA0E-4022-ADD6-14398C91AB58}" dt="2021-05-25T12:27:09.180" v="161" actId="47"/>
        <pc:sldMkLst>
          <pc:docMk/>
          <pc:sldMk cId="1916069863" sldId="261"/>
        </pc:sldMkLst>
      </pc:sldChg>
      <pc:sldChg chg="del">
        <pc:chgData name="Jonathan Sparshott" userId="7cbb2a8a-d70c-46f7-b697-0daa53490835" providerId="ADAL" clId="{F958E4A9-FA0E-4022-ADD6-14398C91AB58}" dt="2021-05-25T12:27:10.010" v="162" actId="47"/>
        <pc:sldMkLst>
          <pc:docMk/>
          <pc:sldMk cId="1557758542" sldId="262"/>
        </pc:sldMkLst>
      </pc:sldChg>
      <pc:sldChg chg="del">
        <pc:chgData name="Jonathan Sparshott" userId="7cbb2a8a-d70c-46f7-b697-0daa53490835" providerId="ADAL" clId="{F958E4A9-FA0E-4022-ADD6-14398C91AB58}" dt="2021-05-25T12:27:10.761" v="163" actId="47"/>
        <pc:sldMkLst>
          <pc:docMk/>
          <pc:sldMk cId="1830061002" sldId="263"/>
        </pc:sldMkLst>
      </pc:sldChg>
      <pc:sldChg chg="del">
        <pc:chgData name="Jonathan Sparshott" userId="7cbb2a8a-d70c-46f7-b697-0daa53490835" providerId="ADAL" clId="{F958E4A9-FA0E-4022-ADD6-14398C91AB58}" dt="2021-05-25T09:33:27.251" v="91" actId="47"/>
        <pc:sldMkLst>
          <pc:docMk/>
          <pc:sldMk cId="4044076599" sldId="264"/>
        </pc:sldMkLst>
      </pc:sldChg>
      <pc:sldChg chg="addSp modSp mod modAnim">
        <pc:chgData name="Jonathan Sparshott" userId="7cbb2a8a-d70c-46f7-b697-0daa53490835" providerId="ADAL" clId="{F958E4A9-FA0E-4022-ADD6-14398C91AB58}" dt="2021-05-26T08:00:49.637" v="8396"/>
        <pc:sldMkLst>
          <pc:docMk/>
          <pc:sldMk cId="131011227" sldId="265"/>
        </pc:sldMkLst>
        <pc:spChg chg="mod">
          <ac:chgData name="Jonathan Sparshott" userId="7cbb2a8a-d70c-46f7-b697-0daa53490835" providerId="ADAL" clId="{F958E4A9-FA0E-4022-ADD6-14398C91AB58}" dt="2021-05-26T07:59:47.784" v="8387" actId="1076"/>
          <ac:spMkLst>
            <pc:docMk/>
            <pc:sldMk cId="131011227" sldId="265"/>
            <ac:spMk id="2" creationId="{00000000-0000-0000-0000-000000000000}"/>
          </ac:spMkLst>
        </pc:spChg>
        <pc:spChg chg="add mod">
          <ac:chgData name="Jonathan Sparshott" userId="7cbb2a8a-d70c-46f7-b697-0daa53490835" providerId="ADAL" clId="{F958E4A9-FA0E-4022-ADD6-14398C91AB58}" dt="2021-05-26T07:59:50.524" v="8388" actId="1076"/>
          <ac:spMkLst>
            <pc:docMk/>
            <pc:sldMk cId="131011227" sldId="265"/>
            <ac:spMk id="3" creationId="{387DCCF4-17AA-46F0-9B98-256A97AFA473}"/>
          </ac:spMkLst>
        </pc:spChg>
      </pc:sldChg>
      <pc:sldChg chg="addSp delSp modSp add mod modAnim">
        <pc:chgData name="Jonathan Sparshott" userId="7cbb2a8a-d70c-46f7-b697-0daa53490835" providerId="ADAL" clId="{F958E4A9-FA0E-4022-ADD6-14398C91AB58}" dt="2021-05-26T08:00:11.797" v="8390"/>
        <pc:sldMkLst>
          <pc:docMk/>
          <pc:sldMk cId="2035669317" sldId="266"/>
        </pc:sldMkLst>
        <pc:spChg chg="mod">
          <ac:chgData name="Jonathan Sparshott" userId="7cbb2a8a-d70c-46f7-b697-0daa53490835" providerId="ADAL" clId="{F958E4A9-FA0E-4022-ADD6-14398C91AB58}" dt="2021-05-25T13:39:08.599" v="3422" actId="20577"/>
          <ac:spMkLst>
            <pc:docMk/>
            <pc:sldMk cId="2035669317" sldId="266"/>
            <ac:spMk id="3" creationId="{00000000-0000-0000-0000-000000000000}"/>
          </ac:spMkLst>
        </pc:spChg>
        <pc:picChg chg="add del">
          <ac:chgData name="Jonathan Sparshott" userId="7cbb2a8a-d70c-46f7-b697-0daa53490835" providerId="ADAL" clId="{F958E4A9-FA0E-4022-ADD6-14398C91AB58}" dt="2021-05-25T12:31:14.876" v="218"/>
          <ac:picMkLst>
            <pc:docMk/>
            <pc:sldMk cId="2035669317" sldId="266"/>
            <ac:picMk id="2050" creationId="{B8B213F8-1D37-4625-B533-84090FAC43A9}"/>
          </ac:picMkLst>
        </pc:picChg>
      </pc:sldChg>
      <pc:sldChg chg="modSp add mod modAnim">
        <pc:chgData name="Jonathan Sparshott" userId="7cbb2a8a-d70c-46f7-b697-0daa53490835" providerId="ADAL" clId="{F958E4A9-FA0E-4022-ADD6-14398C91AB58}" dt="2021-05-26T08:00:17.704" v="8391"/>
        <pc:sldMkLst>
          <pc:docMk/>
          <pc:sldMk cId="3289920000" sldId="267"/>
        </pc:sldMkLst>
        <pc:spChg chg="mod">
          <ac:chgData name="Jonathan Sparshott" userId="7cbb2a8a-d70c-46f7-b697-0daa53490835" providerId="ADAL" clId="{F958E4A9-FA0E-4022-ADD6-14398C91AB58}" dt="2021-05-25T14:00:57.973" v="5426" actId="20577"/>
          <ac:spMkLst>
            <pc:docMk/>
            <pc:sldMk cId="3289920000" sldId="267"/>
            <ac:spMk id="3" creationId="{00000000-0000-0000-0000-000000000000}"/>
          </ac:spMkLst>
        </pc:spChg>
      </pc:sldChg>
      <pc:sldChg chg="new del">
        <pc:chgData name="Jonathan Sparshott" userId="7cbb2a8a-d70c-46f7-b697-0daa53490835" providerId="ADAL" clId="{F958E4A9-FA0E-4022-ADD6-14398C91AB58}" dt="2021-05-25T12:31:11.666" v="216" actId="680"/>
        <pc:sldMkLst>
          <pc:docMk/>
          <pc:sldMk cId="4226330965" sldId="267"/>
        </pc:sldMkLst>
      </pc:sldChg>
      <pc:sldChg chg="modSp add mod modAnim">
        <pc:chgData name="Jonathan Sparshott" userId="7cbb2a8a-d70c-46f7-b697-0daa53490835" providerId="ADAL" clId="{F958E4A9-FA0E-4022-ADD6-14398C91AB58}" dt="2021-05-26T08:00:23.562" v="8392"/>
        <pc:sldMkLst>
          <pc:docMk/>
          <pc:sldMk cId="1011808852" sldId="268"/>
        </pc:sldMkLst>
        <pc:spChg chg="mod">
          <ac:chgData name="Jonathan Sparshott" userId="7cbb2a8a-d70c-46f7-b697-0daa53490835" providerId="ADAL" clId="{F958E4A9-FA0E-4022-ADD6-14398C91AB58}" dt="2021-05-25T14:00:10.097" v="5318" actId="20577"/>
          <ac:spMkLst>
            <pc:docMk/>
            <pc:sldMk cId="1011808852" sldId="268"/>
            <ac:spMk id="3" creationId="{00000000-0000-0000-0000-000000000000}"/>
          </ac:spMkLst>
        </pc:spChg>
      </pc:sldChg>
      <pc:sldChg chg="modSp add mod modAnim">
        <pc:chgData name="Jonathan Sparshott" userId="7cbb2a8a-d70c-46f7-b697-0daa53490835" providerId="ADAL" clId="{F958E4A9-FA0E-4022-ADD6-14398C91AB58}" dt="2021-05-26T08:00:30.559" v="8393"/>
        <pc:sldMkLst>
          <pc:docMk/>
          <pc:sldMk cId="791346823" sldId="269"/>
        </pc:sldMkLst>
        <pc:spChg chg="mod">
          <ac:chgData name="Jonathan Sparshott" userId="7cbb2a8a-d70c-46f7-b697-0daa53490835" providerId="ADAL" clId="{F958E4A9-FA0E-4022-ADD6-14398C91AB58}" dt="2021-05-25T12:32:01.752" v="259" actId="20577"/>
          <ac:spMkLst>
            <pc:docMk/>
            <pc:sldMk cId="791346823" sldId="269"/>
            <ac:spMk id="2" creationId="{7962D2ED-A212-4926-AAD1-AF7830215D93}"/>
          </ac:spMkLst>
        </pc:spChg>
        <pc:spChg chg="mod">
          <ac:chgData name="Jonathan Sparshott" userId="7cbb2a8a-d70c-46f7-b697-0daa53490835" providerId="ADAL" clId="{F958E4A9-FA0E-4022-ADD6-14398C91AB58}" dt="2021-05-25T12:33:26.279" v="409" actId="20577"/>
          <ac:spMkLst>
            <pc:docMk/>
            <pc:sldMk cId="791346823" sldId="269"/>
            <ac:spMk id="3" creationId="{00000000-0000-0000-0000-000000000000}"/>
          </ac:spMkLst>
        </pc:spChg>
      </pc:sldChg>
      <pc:sldChg chg="modSp add mod modAnim">
        <pc:chgData name="Jonathan Sparshott" userId="7cbb2a8a-d70c-46f7-b697-0daa53490835" providerId="ADAL" clId="{F958E4A9-FA0E-4022-ADD6-14398C91AB58}" dt="2021-05-26T08:00:43.748" v="8395"/>
        <pc:sldMkLst>
          <pc:docMk/>
          <pc:sldMk cId="1539223358" sldId="270"/>
        </pc:sldMkLst>
        <pc:spChg chg="mod">
          <ac:chgData name="Jonathan Sparshott" userId="7cbb2a8a-d70c-46f7-b697-0daa53490835" providerId="ADAL" clId="{F958E4A9-FA0E-4022-ADD6-14398C91AB58}" dt="2021-05-26T07:48:46.551" v="6881" actId="113"/>
          <ac:spMkLst>
            <pc:docMk/>
            <pc:sldMk cId="1539223358" sldId="270"/>
            <ac:spMk id="3" creationId="{00000000-0000-0000-0000-000000000000}"/>
          </ac:spMkLst>
        </pc:spChg>
      </pc:sldChg>
      <pc:sldChg chg="add modAnim">
        <pc:chgData name="Jonathan Sparshott" userId="7cbb2a8a-d70c-46f7-b697-0daa53490835" providerId="ADAL" clId="{F958E4A9-FA0E-4022-ADD6-14398C91AB58}" dt="2021-05-26T08:00:37.539" v="8394"/>
        <pc:sldMkLst>
          <pc:docMk/>
          <pc:sldMk cId="577552147" sldId="27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132D761-8141-4FD0-8528-F8265E998DB5}" type="datetimeFigureOut">
              <a:rPr lang="en-GB" smtClean="0"/>
              <a:t>10/02/2022</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BA3E428-5237-4988-AAFC-F41305118B53}" type="slidenum">
              <a:rPr lang="en-GB" smtClean="0"/>
              <a:t>‹#›</a:t>
            </a:fld>
            <a:endParaRPr lang="en-GB"/>
          </a:p>
        </p:txBody>
      </p:sp>
    </p:spTree>
    <p:extLst>
      <p:ext uri="{BB962C8B-B14F-4D97-AF65-F5344CB8AC3E}">
        <p14:creationId xmlns:p14="http://schemas.microsoft.com/office/powerpoint/2010/main" val="2066869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B5A8DA0-9F60-4170-9096-84A93C2B31EE}" type="datetimeFigureOut">
              <a:rPr lang="en-GB" smtClean="0"/>
              <a:t>10/02/2022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B929B4-1301-407D-80B7-FE109B81E6EC}" type="slidenum">
              <a:rPr lang="en-GB" smtClean="0"/>
              <a:t>‹#›</a:t>
            </a:fld>
            <a:endParaRPr lang="en-GB"/>
          </a:p>
        </p:txBody>
      </p:sp>
    </p:spTree>
    <p:extLst>
      <p:ext uri="{BB962C8B-B14F-4D97-AF65-F5344CB8AC3E}">
        <p14:creationId xmlns:p14="http://schemas.microsoft.com/office/powerpoint/2010/main" val="2283333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B929B4-1301-407D-80B7-FE109B81E6EC}" type="slidenum">
              <a:rPr lang="en-GB" smtClean="0"/>
              <a:t>4</a:t>
            </a:fld>
            <a:endParaRPr lang="en-GB"/>
          </a:p>
        </p:txBody>
      </p:sp>
    </p:spTree>
    <p:extLst>
      <p:ext uri="{BB962C8B-B14F-4D97-AF65-F5344CB8AC3E}">
        <p14:creationId xmlns:p14="http://schemas.microsoft.com/office/powerpoint/2010/main" val="3975320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B929B4-1301-407D-80B7-FE109B81E6EC}" type="slidenum">
              <a:rPr lang="en-GB" smtClean="0"/>
              <a:t>5</a:t>
            </a:fld>
            <a:endParaRPr lang="en-GB"/>
          </a:p>
        </p:txBody>
      </p:sp>
    </p:spTree>
    <p:extLst>
      <p:ext uri="{BB962C8B-B14F-4D97-AF65-F5344CB8AC3E}">
        <p14:creationId xmlns:p14="http://schemas.microsoft.com/office/powerpoint/2010/main" val="1402704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8B929B4-1301-407D-80B7-FE109B81E6EC}" type="slidenum">
              <a:rPr lang="en-GB" smtClean="0"/>
              <a:t>10</a:t>
            </a:fld>
            <a:endParaRPr lang="en-GB"/>
          </a:p>
        </p:txBody>
      </p:sp>
    </p:spTree>
    <p:extLst>
      <p:ext uri="{BB962C8B-B14F-4D97-AF65-F5344CB8AC3E}">
        <p14:creationId xmlns:p14="http://schemas.microsoft.com/office/powerpoint/2010/main" val="1929233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6D9E806-BE53-4896-9A43-1EE235B596D8}" type="datetimeFigureOut">
              <a:rPr lang="en-GB" smtClean="0"/>
              <a:t>10/02/2022</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84965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D9E806-BE53-4896-9A43-1EE235B596D8}" type="datetimeFigureOut">
              <a:rPr lang="en-GB" smtClean="0"/>
              <a:t>10/02/2022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311683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6D9E806-BE53-4896-9A43-1EE235B596D8}" type="datetimeFigureOut">
              <a:rPr lang="en-GB" smtClean="0"/>
              <a:t>10/02/2022</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6396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D9E806-BE53-4896-9A43-1EE235B596D8}" type="datetimeFigureOut">
              <a:rPr lang="en-GB" smtClean="0"/>
              <a:t>10/02/2022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531705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10/02/2022</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19950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D9E806-BE53-4896-9A43-1EE235B596D8}" type="datetimeFigureOut">
              <a:rPr lang="en-GB" smtClean="0"/>
              <a:t>10/02/2022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03721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D9E806-BE53-4896-9A43-1EE235B596D8}" type="datetimeFigureOut">
              <a:rPr lang="en-GB" smtClean="0"/>
              <a:t>10/02/2022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42861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66D9E806-BE53-4896-9A43-1EE235B596D8}" type="datetimeFigureOut">
              <a:rPr lang="en-GB" smtClean="0"/>
              <a:t>10/02/2022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73774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9E806-BE53-4896-9A43-1EE235B596D8}" type="datetimeFigureOut">
              <a:rPr lang="en-GB" smtClean="0"/>
              <a:t>10/02/2022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12216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10/02/2022</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301622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D9E806-BE53-4896-9A43-1EE235B596D8}" type="datetimeFigureOut">
              <a:rPr lang="en-GB" smtClean="0"/>
              <a:t>10/02/2022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79248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6D9E806-BE53-4896-9A43-1EE235B596D8}" type="datetimeFigureOut">
              <a:rPr lang="en-GB" smtClean="0"/>
              <a:t>10/02/2022</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1C3C7C-7F48-40D3-97EF-8968964E16F9}"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4570002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17586EA-60FD-42F2-88A3-EA438310DB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2CC9D39-BB06-4AD7-A8E2-764CAEC2A7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See the source image">
            <a:extLst>
              <a:ext uri="{FF2B5EF4-FFF2-40B4-BE49-F238E27FC236}">
                <a16:creationId xmlns:a16="http://schemas.microsoft.com/office/drawing/2014/main" id="{C34587E9-9853-47BA-8395-5EA89CAA61D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7589" r="-1" b="1055"/>
          <a:stretch/>
        </p:blipFill>
        <p:spPr bwMode="auto">
          <a:xfrm>
            <a:off x="446533" y="723899"/>
            <a:ext cx="6202841" cy="5666666"/>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C685FEC3-AC4E-4604-AAE1-BC317B834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6079" y="723899"/>
            <a:ext cx="5009388"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878861" y="874430"/>
            <a:ext cx="4723824" cy="1655227"/>
          </a:xfrm>
        </p:spPr>
        <p:txBody>
          <a:bodyPr anchor="ctr">
            <a:normAutofit/>
          </a:bodyPr>
          <a:lstStyle/>
          <a:p>
            <a:pPr>
              <a:lnSpc>
                <a:spcPct val="90000"/>
              </a:lnSpc>
            </a:pPr>
            <a:r>
              <a:rPr lang="en-GB" sz="2800">
                <a:solidFill>
                  <a:srgbClr val="FFFFFF"/>
                </a:solidFill>
              </a:rPr>
              <a:t>Roman Period Study:</a:t>
            </a:r>
            <a:br>
              <a:rPr lang="en-GB" sz="2800">
                <a:solidFill>
                  <a:srgbClr val="FFFFFF"/>
                </a:solidFill>
              </a:rPr>
            </a:br>
            <a:r>
              <a:rPr lang="en-GB" sz="2800">
                <a:solidFill>
                  <a:srgbClr val="FFFFFF"/>
                </a:solidFill>
              </a:rPr>
              <a:t> The Julio </a:t>
            </a:r>
            <a:r>
              <a:rPr lang="en-GB" sz="2800" err="1">
                <a:solidFill>
                  <a:srgbClr val="FFFFFF"/>
                </a:solidFill>
              </a:rPr>
              <a:t>Claudians</a:t>
            </a:r>
            <a:r>
              <a:rPr lang="en-GB" sz="2800">
                <a:solidFill>
                  <a:srgbClr val="FFFFFF"/>
                </a:solidFill>
              </a:rPr>
              <a:t>, 31 BC – 68 AD</a:t>
            </a:r>
          </a:p>
        </p:txBody>
      </p:sp>
      <p:sp>
        <p:nvSpPr>
          <p:cNvPr id="3" name="Subtitle 2"/>
          <p:cNvSpPr>
            <a:spLocks noGrp="1"/>
          </p:cNvSpPr>
          <p:nvPr>
            <p:ph type="subTitle" idx="1"/>
          </p:nvPr>
        </p:nvSpPr>
        <p:spPr>
          <a:xfrm>
            <a:off x="7095907" y="2881259"/>
            <a:ext cx="4506778" cy="2572288"/>
          </a:xfrm>
        </p:spPr>
        <p:txBody>
          <a:bodyPr>
            <a:normAutofit/>
          </a:bodyPr>
          <a:lstStyle/>
          <a:p>
            <a:r>
              <a:rPr lang="en-GB" sz="3200">
                <a:solidFill>
                  <a:schemeClr val="accent3">
                    <a:lumMod val="20000"/>
                    <a:lumOff val="80000"/>
                  </a:schemeClr>
                </a:solidFill>
              </a:rPr>
              <a:t>Key Debate 3: </a:t>
            </a:r>
          </a:p>
          <a:p>
            <a:r>
              <a:rPr lang="en-GB" sz="3200" i="1">
                <a:solidFill>
                  <a:schemeClr val="accent3">
                    <a:lumMod val="20000"/>
                    <a:lumOff val="80000"/>
                  </a:schemeClr>
                </a:solidFill>
              </a:rPr>
              <a:t>Did Imperial Rule Benefit the Inhabitants of Rome?</a:t>
            </a:r>
          </a:p>
        </p:txBody>
      </p:sp>
      <p:grpSp>
        <p:nvGrpSpPr>
          <p:cNvPr id="15" name="Group 14">
            <a:extLst>
              <a:ext uri="{FF2B5EF4-FFF2-40B4-BE49-F238E27FC236}">
                <a16:creationId xmlns:a16="http://schemas.microsoft.com/office/drawing/2014/main" id="{42C8672C-C7ED-40AB-AF9B-4586C5F37F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6" name="Rectangle 15">
              <a:extLst>
                <a:ext uri="{FF2B5EF4-FFF2-40B4-BE49-F238E27FC236}">
                  <a16:creationId xmlns:a16="http://schemas.microsoft.com/office/drawing/2014/main" id="{23C01033-7A56-41B6-A23C-4A02E582F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436C8E7B-AE2C-4791-9998-2739EC7BA7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6D2DE5BD-D6FF-4F7E-98D5-69A51C916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Tree>
    <p:extLst>
      <p:ext uri="{BB962C8B-B14F-4D97-AF65-F5344CB8AC3E}">
        <p14:creationId xmlns:p14="http://schemas.microsoft.com/office/powerpoint/2010/main" val="419175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168" y="685730"/>
            <a:ext cx="11029616" cy="1013800"/>
          </a:xfrm>
        </p:spPr>
        <p:txBody>
          <a:bodyPr/>
          <a:lstStyle/>
          <a:p>
            <a:r>
              <a:rPr lang="en-GB"/>
              <a:t>Overall Judgements</a:t>
            </a:r>
          </a:p>
        </p:txBody>
      </p:sp>
      <p:sp>
        <p:nvSpPr>
          <p:cNvPr id="3" name="TextBox 2">
            <a:extLst>
              <a:ext uri="{FF2B5EF4-FFF2-40B4-BE49-F238E27FC236}">
                <a16:creationId xmlns:a16="http://schemas.microsoft.com/office/drawing/2014/main" id="{387DCCF4-17AA-46F0-9B98-256A97AFA473}"/>
              </a:ext>
            </a:extLst>
          </p:cNvPr>
          <p:cNvSpPr txBox="1"/>
          <p:nvPr/>
        </p:nvSpPr>
        <p:spPr>
          <a:xfrm>
            <a:off x="489656" y="2075195"/>
            <a:ext cx="11090640" cy="4401205"/>
          </a:xfrm>
          <a:prstGeom prst="rect">
            <a:avLst/>
          </a:prstGeom>
          <a:noFill/>
        </p:spPr>
        <p:txBody>
          <a:bodyPr wrap="square" rtlCol="0">
            <a:spAutoFit/>
          </a:bodyPr>
          <a:lstStyle/>
          <a:p>
            <a:pPr marL="342900" indent="-342900">
              <a:buFont typeface="+mj-lt"/>
              <a:buAutoNum type="arabicPeriod"/>
            </a:pPr>
            <a:r>
              <a:rPr lang="en-GB" sz="1600"/>
              <a:t>The stability provided by the Julio-Claudians out-weighed and loss of political power Romans experienced. The inhabitants of Rome wanted a strong sole ruler and enjoyed the benefits of imperial rule. </a:t>
            </a:r>
          </a:p>
          <a:p>
            <a:pPr marL="342900" indent="-342900">
              <a:buFont typeface="+mj-lt"/>
              <a:buAutoNum type="arabicPeriod"/>
            </a:pPr>
            <a:endParaRPr lang="en-GB" sz="1600"/>
          </a:p>
          <a:p>
            <a:pPr marL="342900" indent="-342900">
              <a:buFont typeface="+mj-lt"/>
              <a:buAutoNum type="arabicPeriod"/>
            </a:pPr>
            <a:r>
              <a:rPr lang="en-GB" sz="1600"/>
              <a:t>Emperors had the power and financial resources to put on large-scale building projects, which directly improved the lives of ordinary Romans. Building on this scale would not have been possible in the Republic.</a:t>
            </a:r>
          </a:p>
          <a:p>
            <a:pPr marL="342900" indent="-342900">
              <a:buFont typeface="+mj-lt"/>
              <a:buAutoNum type="arabicPeriod"/>
            </a:pPr>
            <a:endParaRPr lang="en-GB" sz="1600"/>
          </a:p>
          <a:p>
            <a:pPr marL="342900" indent="-342900">
              <a:buFont typeface="+mj-lt"/>
              <a:buAutoNum type="arabicPeriod"/>
            </a:pPr>
            <a:r>
              <a:rPr lang="en-GB" sz="1600"/>
              <a:t>The majority of Julio-Claudian emperors provided effective government, improving the day-to-day running of the city </a:t>
            </a:r>
          </a:p>
          <a:p>
            <a:pPr marL="342900" indent="-342900">
              <a:buFont typeface="+mj-lt"/>
              <a:buAutoNum type="arabicPeriod"/>
            </a:pPr>
            <a:endParaRPr lang="en-GB" sz="1600"/>
          </a:p>
          <a:p>
            <a:pPr marL="342900" indent="-342900">
              <a:buFont typeface="+mj-lt"/>
              <a:buAutoNum type="arabicPeriod"/>
            </a:pPr>
            <a:r>
              <a:rPr lang="en-GB" sz="1600"/>
              <a:t>The primary concern of emperors was to secure their own power and that of their successor, not to look after the well-being of the inhabitants of Rome</a:t>
            </a:r>
          </a:p>
          <a:p>
            <a:pPr marL="342900" indent="-342900">
              <a:buFont typeface="+mj-lt"/>
              <a:buAutoNum type="arabicPeriod"/>
            </a:pPr>
            <a:endParaRPr lang="en-GB" sz="1600"/>
          </a:p>
          <a:p>
            <a:pPr marL="342900" indent="-342900">
              <a:buFont typeface="+mj-lt"/>
              <a:buAutoNum type="arabicPeriod"/>
            </a:pPr>
            <a:r>
              <a:rPr lang="en-GB" sz="1600"/>
              <a:t>Emperors pacified the people of Rome with largesse – games, building work, cash payments etc. This secured their support but brought them no long-term benefit </a:t>
            </a:r>
          </a:p>
          <a:p>
            <a:pPr marL="342900" indent="-342900">
              <a:buFont typeface="+mj-lt"/>
              <a:buAutoNum type="arabicPeriod"/>
            </a:pPr>
            <a:endParaRPr lang="en-GB" sz="1600"/>
          </a:p>
          <a:p>
            <a:pPr marL="342900" indent="-342900">
              <a:buFont typeface="+mj-lt"/>
              <a:buAutoNum type="arabicPeriod"/>
            </a:pPr>
            <a:r>
              <a:rPr lang="en-GB" sz="1600"/>
              <a:t>It is too simplistic to say that the Julio-Claudians benefitted or harmed the people of Rome as this varied so much emperor to emperor. It does suggest, however, that imperial rule did not provide the stability that has been argued if the experience of one emperor could be so different to another</a:t>
            </a:r>
          </a:p>
        </p:txBody>
      </p:sp>
    </p:spTree>
    <p:extLst>
      <p:ext uri="{BB962C8B-B14F-4D97-AF65-F5344CB8AC3E}">
        <p14:creationId xmlns:p14="http://schemas.microsoft.com/office/powerpoint/2010/main" val="13101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YES</a:t>
            </a:r>
          </a:p>
        </p:txBody>
      </p:sp>
      <p:sp>
        <p:nvSpPr>
          <p:cNvPr id="3" name="Content Placeholder 2"/>
          <p:cNvSpPr>
            <a:spLocks noGrp="1"/>
          </p:cNvSpPr>
          <p:nvPr>
            <p:ph idx="1"/>
          </p:nvPr>
        </p:nvSpPr>
        <p:spPr>
          <a:xfrm>
            <a:off x="290200" y="2089056"/>
            <a:ext cx="11569624" cy="4549488"/>
          </a:xfrm>
        </p:spPr>
        <p:txBody>
          <a:bodyPr anchor="t">
            <a:normAutofit lnSpcReduction="10000"/>
          </a:bodyPr>
          <a:lstStyle/>
          <a:p>
            <a:pPr marL="0" indent="0">
              <a:buNone/>
            </a:pPr>
            <a:r>
              <a:rPr lang="en-GB" b="1"/>
              <a:t>STABILITY</a:t>
            </a:r>
          </a:p>
          <a:p>
            <a:r>
              <a:rPr lang="en-GB"/>
              <a:t>The strongest argument in favour of this debate is that the Julio-Claudians brought stability to Rome. They ended a generation of civil war when Octavian took power in 31 BC, and the eruption of new conflict in the ‘Year of the Four Emperors’ upon Nero’s death in AD 68 show how important they were in providing stability </a:t>
            </a:r>
          </a:p>
          <a:p>
            <a:r>
              <a:rPr lang="en-GB"/>
              <a:t>Augustus carefully built this image of restoring stability. The poets </a:t>
            </a:r>
            <a:r>
              <a:rPr lang="en-GB" b="1">
                <a:solidFill>
                  <a:srgbClr val="002060"/>
                </a:solidFill>
              </a:rPr>
              <a:t>Horace, Virgil </a:t>
            </a:r>
            <a:r>
              <a:rPr lang="en-GB">
                <a:solidFill>
                  <a:schemeClr val="tx1"/>
                </a:solidFill>
              </a:rPr>
              <a:t>and later </a:t>
            </a:r>
            <a:r>
              <a:rPr lang="en-GB" b="1">
                <a:solidFill>
                  <a:srgbClr val="002060"/>
                </a:solidFill>
              </a:rPr>
              <a:t>Ovid</a:t>
            </a:r>
            <a:r>
              <a:rPr lang="en-GB"/>
              <a:t> were key to this by presenting Augustus as traditional and carrying out a divine mission to end the civil wars .The </a:t>
            </a:r>
            <a:r>
              <a:rPr lang="en-GB" b="1" i="1">
                <a:solidFill>
                  <a:srgbClr val="002060"/>
                </a:solidFill>
              </a:rPr>
              <a:t>Res Gestae</a:t>
            </a:r>
            <a:r>
              <a:rPr lang="en-GB" i="1"/>
              <a:t> </a:t>
            </a:r>
            <a:r>
              <a:rPr lang="en-GB">
                <a:solidFill>
                  <a:schemeClr val="tx1"/>
                </a:solidFill>
              </a:rPr>
              <a:t>also boasts of his achievements of “liberating the state” and having “put an end to civil wars”. </a:t>
            </a:r>
            <a:r>
              <a:rPr lang="en-GB" b="1">
                <a:solidFill>
                  <a:srgbClr val="002060"/>
                </a:solidFill>
              </a:rPr>
              <a:t>Paterculus</a:t>
            </a:r>
            <a:r>
              <a:rPr lang="en-GB">
                <a:solidFill>
                  <a:schemeClr val="tx1"/>
                </a:solidFill>
              </a:rPr>
              <a:t> supports this: “Twenty years of civil strife were ended, foreign wars laid to rest, peace restored.”</a:t>
            </a:r>
          </a:p>
          <a:p>
            <a:r>
              <a:rPr lang="en-GB">
                <a:solidFill>
                  <a:schemeClr val="tx1"/>
                </a:solidFill>
              </a:rPr>
              <a:t>The sources suggests that the ordinary people of Rome favoured emperors over other sources of power because they guaranteed this stability. For example, the people accepted Claudius in AD 41, according to </a:t>
            </a:r>
            <a:r>
              <a:rPr lang="en-GB" b="1">
                <a:solidFill>
                  <a:srgbClr val="002060"/>
                </a:solidFill>
              </a:rPr>
              <a:t>Josephus</a:t>
            </a:r>
            <a:r>
              <a:rPr lang="en-GB" b="1">
                <a:solidFill>
                  <a:schemeClr val="tx1"/>
                </a:solidFill>
              </a:rPr>
              <a:t> </a:t>
            </a:r>
            <a:r>
              <a:rPr lang="en-GB">
                <a:solidFill>
                  <a:schemeClr val="tx1"/>
                </a:solidFill>
              </a:rPr>
              <a:t>because they “realised the emperors acted as a curb for its [the Senate’s] rapacity and were a source of protection for themselves.” This implies that Romans accepted a loss of some personal freedom/power if it meant stability with a powerful individual in control. Emperors carefully styled themselves as the protectors of the people e.g.  Augustus’ title </a:t>
            </a:r>
            <a:r>
              <a:rPr lang="en-GB" i="1">
                <a:solidFill>
                  <a:schemeClr val="tx1"/>
                </a:solidFill>
              </a:rPr>
              <a:t>Pater Patriae </a:t>
            </a:r>
            <a:r>
              <a:rPr lang="en-GB">
                <a:solidFill>
                  <a:schemeClr val="tx1"/>
                </a:solidFill>
              </a:rPr>
              <a:t>(Father of the Fatherland) in 2 BC</a:t>
            </a:r>
          </a:p>
          <a:p>
            <a:r>
              <a:rPr lang="en-GB">
                <a:solidFill>
                  <a:schemeClr val="tx1"/>
                </a:solidFill>
              </a:rPr>
              <a:t>Emperors also acted to guarantee this stability e.g. Tiberius’ handling of the German mutinies in AD 14 (</a:t>
            </a:r>
            <a:r>
              <a:rPr lang="en-GB" b="1">
                <a:solidFill>
                  <a:srgbClr val="002060"/>
                </a:solidFill>
              </a:rPr>
              <a:t>Tacitus</a:t>
            </a:r>
            <a:r>
              <a:rPr lang="en-GB">
                <a:solidFill>
                  <a:schemeClr val="tx1"/>
                </a:solidFill>
              </a:rPr>
              <a:t>)</a:t>
            </a:r>
          </a:p>
        </p:txBody>
      </p:sp>
    </p:spTree>
    <p:extLst>
      <p:ext uri="{BB962C8B-B14F-4D97-AF65-F5344CB8AC3E}">
        <p14:creationId xmlns:p14="http://schemas.microsoft.com/office/powerpoint/2010/main" val="236845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YES</a:t>
            </a:r>
          </a:p>
        </p:txBody>
      </p:sp>
      <p:sp>
        <p:nvSpPr>
          <p:cNvPr id="3" name="Content Placeholder 2"/>
          <p:cNvSpPr>
            <a:spLocks noGrp="1"/>
          </p:cNvSpPr>
          <p:nvPr>
            <p:ph idx="1"/>
          </p:nvPr>
        </p:nvSpPr>
        <p:spPr>
          <a:xfrm>
            <a:off x="395027" y="2001449"/>
            <a:ext cx="11552403" cy="4549488"/>
          </a:xfrm>
        </p:spPr>
        <p:txBody>
          <a:bodyPr anchor="t">
            <a:normAutofit lnSpcReduction="10000"/>
          </a:bodyPr>
          <a:lstStyle/>
          <a:p>
            <a:pPr marL="0" indent="0">
              <a:buNone/>
            </a:pPr>
            <a:r>
              <a:rPr lang="en-GB" b="1"/>
              <a:t>BUILDING PROJECTS</a:t>
            </a:r>
          </a:p>
          <a:p>
            <a:r>
              <a:rPr lang="en-GB"/>
              <a:t>Emperors improved the lives of the inhabitants by improving the city around them. This enhanced a sense of civic pride in Romans by making the city reflect its own power, and also improved the infrastructure (baths, water supply, road, temples, etc.) which was used by the inhabitants</a:t>
            </a:r>
          </a:p>
          <a:p>
            <a:r>
              <a:rPr lang="en-GB"/>
              <a:t>AUGUSTUS:</a:t>
            </a:r>
          </a:p>
          <a:p>
            <a:pPr lvl="1"/>
            <a:r>
              <a:rPr lang="en-GB"/>
              <a:t>“I found Rome built of bricks, I leave it clothed in marble” (</a:t>
            </a:r>
            <a:r>
              <a:rPr lang="en-GB" b="1">
                <a:solidFill>
                  <a:srgbClr val="002060"/>
                </a:solidFill>
              </a:rPr>
              <a:t>Suetonius</a:t>
            </a:r>
            <a:r>
              <a:rPr lang="en-GB"/>
              <a:t>)</a:t>
            </a:r>
          </a:p>
          <a:p>
            <a:pPr lvl="1"/>
            <a:r>
              <a:rPr lang="en-GB" b="1">
                <a:solidFill>
                  <a:srgbClr val="002060"/>
                </a:solidFill>
              </a:rPr>
              <a:t>Strabo</a:t>
            </a:r>
            <a:r>
              <a:rPr lang="en-GB"/>
              <a:t> and </a:t>
            </a:r>
            <a:r>
              <a:rPr lang="en-GB" b="1">
                <a:solidFill>
                  <a:srgbClr val="002060"/>
                </a:solidFill>
              </a:rPr>
              <a:t>Pliny</a:t>
            </a:r>
            <a:r>
              <a:rPr lang="en-GB"/>
              <a:t> mention the construction of aqueducts under Augustus. Pliny also claims that under the direction of Agrippa, some 500 fountains were added and 170 public baths open free of charge</a:t>
            </a:r>
          </a:p>
          <a:p>
            <a:r>
              <a:rPr lang="en-GB"/>
              <a:t>GAIUS:</a:t>
            </a:r>
          </a:p>
          <a:p>
            <a:pPr lvl="1"/>
            <a:r>
              <a:rPr lang="en-GB"/>
              <a:t>Constructed the </a:t>
            </a:r>
            <a:r>
              <a:rPr lang="en-GB" i="1" err="1"/>
              <a:t>Anio</a:t>
            </a:r>
            <a:r>
              <a:rPr lang="en-GB" i="1"/>
              <a:t> Novus. </a:t>
            </a:r>
            <a:r>
              <a:rPr lang="en-GB" b="1">
                <a:solidFill>
                  <a:srgbClr val="002060"/>
                </a:solidFill>
              </a:rPr>
              <a:t>Pliny</a:t>
            </a:r>
            <a:r>
              <a:rPr lang="en-GB"/>
              <a:t> said that “there has been no more remarkable achievement in the whole world” </a:t>
            </a:r>
          </a:p>
          <a:p>
            <a:r>
              <a:rPr lang="en-GB"/>
              <a:t>CLAUDIUS:</a:t>
            </a:r>
          </a:p>
          <a:p>
            <a:pPr lvl="1"/>
            <a:r>
              <a:rPr lang="en-GB"/>
              <a:t>Developed the harbour at Ostia which would supply Rome with trade (</a:t>
            </a:r>
            <a:r>
              <a:rPr lang="en-GB" b="1">
                <a:solidFill>
                  <a:srgbClr val="002060"/>
                </a:solidFill>
              </a:rPr>
              <a:t>Inscription of the Freedman Procurator of Ostia</a:t>
            </a:r>
            <a:r>
              <a:rPr lang="en-GB"/>
              <a:t>)</a:t>
            </a:r>
          </a:p>
          <a:p>
            <a:pPr lvl="1"/>
            <a:r>
              <a:rPr lang="en-GB"/>
              <a:t>Completed aqueducts started under Gaius which almost doubled Rome’s water supply</a:t>
            </a:r>
          </a:p>
          <a:p>
            <a:pPr lvl="1"/>
            <a:endParaRPr lang="en-GB"/>
          </a:p>
        </p:txBody>
      </p:sp>
    </p:spTree>
    <p:extLst>
      <p:ext uri="{BB962C8B-B14F-4D97-AF65-F5344CB8AC3E}">
        <p14:creationId xmlns:p14="http://schemas.microsoft.com/office/powerpoint/2010/main" val="203566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YES</a:t>
            </a:r>
          </a:p>
        </p:txBody>
      </p:sp>
      <p:sp>
        <p:nvSpPr>
          <p:cNvPr id="3" name="Content Placeholder 2"/>
          <p:cNvSpPr>
            <a:spLocks noGrp="1"/>
          </p:cNvSpPr>
          <p:nvPr>
            <p:ph idx="1"/>
          </p:nvPr>
        </p:nvSpPr>
        <p:spPr>
          <a:xfrm>
            <a:off x="581192" y="2089056"/>
            <a:ext cx="11029615" cy="4549488"/>
          </a:xfrm>
        </p:spPr>
        <p:txBody>
          <a:bodyPr anchor="t">
            <a:normAutofit/>
          </a:bodyPr>
          <a:lstStyle/>
          <a:p>
            <a:pPr marL="0" indent="0">
              <a:buNone/>
            </a:pPr>
            <a:r>
              <a:rPr lang="en-GB" b="1"/>
              <a:t>ADMINSTRATION</a:t>
            </a:r>
          </a:p>
          <a:p>
            <a:r>
              <a:rPr lang="en-GB"/>
              <a:t>Whilst unlikely to excite or entertain the inhabitants of Rome, the changes made under the Julio-Claudians to the government, organisation and services of the city would have benefitted many</a:t>
            </a:r>
          </a:p>
          <a:p>
            <a:r>
              <a:rPr lang="en-GB">
                <a:solidFill>
                  <a:schemeClr val="tx1"/>
                </a:solidFill>
              </a:rPr>
              <a:t>Augustus introduced a wide range of administrative reforms including the introduction of an </a:t>
            </a:r>
            <a:r>
              <a:rPr lang="en-GB" b="1">
                <a:solidFill>
                  <a:schemeClr val="tx1"/>
                </a:solidFill>
              </a:rPr>
              <a:t>Urban Prefect </a:t>
            </a:r>
          </a:p>
          <a:p>
            <a:pPr marL="0" indent="0">
              <a:buNone/>
            </a:pPr>
            <a:endParaRPr lang="en-GB" b="1"/>
          </a:p>
        </p:txBody>
      </p:sp>
    </p:spTree>
    <p:extLst>
      <p:ext uri="{BB962C8B-B14F-4D97-AF65-F5344CB8AC3E}">
        <p14:creationId xmlns:p14="http://schemas.microsoft.com/office/powerpoint/2010/main" val="328992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YES</a:t>
            </a:r>
          </a:p>
        </p:txBody>
      </p:sp>
      <p:sp>
        <p:nvSpPr>
          <p:cNvPr id="3" name="Content Placeholder 2"/>
          <p:cNvSpPr>
            <a:spLocks noGrp="1"/>
          </p:cNvSpPr>
          <p:nvPr>
            <p:ph idx="1"/>
          </p:nvPr>
        </p:nvSpPr>
        <p:spPr>
          <a:xfrm>
            <a:off x="581192" y="2089056"/>
            <a:ext cx="11029615" cy="4549488"/>
          </a:xfrm>
        </p:spPr>
        <p:txBody>
          <a:bodyPr anchor="t">
            <a:normAutofit/>
          </a:bodyPr>
          <a:lstStyle/>
          <a:p>
            <a:pPr marL="0" indent="0">
              <a:buNone/>
            </a:pPr>
            <a:r>
              <a:rPr lang="en-GB" b="1"/>
              <a:t>ENTERTAINMENT</a:t>
            </a:r>
          </a:p>
          <a:p>
            <a:r>
              <a:rPr lang="en-GB"/>
              <a:t>Building projects provided the inhabitants of Rome with long-term benefits, whilst lavish games gave them entertainment in the short-term. There are lots of examples of this and it became an expectation for an emperor when they assumed power or wanted to celebrate an achievement</a:t>
            </a:r>
          </a:p>
          <a:p>
            <a:r>
              <a:rPr lang="en-GB"/>
              <a:t>Nero held a series of ‘Great Games’ which were a mixture of gladiatorial and circus games, chariot races and dramatic performances. </a:t>
            </a:r>
            <a:r>
              <a:rPr lang="en-GB" b="1">
                <a:solidFill>
                  <a:srgbClr val="002060"/>
                </a:solidFill>
              </a:rPr>
              <a:t>Suetonius </a:t>
            </a:r>
            <a:r>
              <a:rPr lang="en-GB"/>
              <a:t>says “throughout the games all kinds of gifts were scattered to the people – 1,000 assorted birds daily, and quantities of food parcels, besides vouchers for grain, clothes, gold,…” </a:t>
            </a:r>
          </a:p>
          <a:p>
            <a:r>
              <a:rPr lang="en-GB" b="1">
                <a:solidFill>
                  <a:srgbClr val="002060"/>
                </a:solidFill>
              </a:rPr>
              <a:t>Suetonius</a:t>
            </a:r>
            <a:r>
              <a:rPr lang="en-GB"/>
              <a:t> also describes the lavish annual games staged by Claudius and depicts Claudius and enjoying a close relationship with the plebs at these events.</a:t>
            </a:r>
          </a:p>
          <a:p>
            <a:r>
              <a:rPr lang="en-GB">
                <a:solidFill>
                  <a:srgbClr val="A80000"/>
                </a:solidFill>
              </a:rPr>
              <a:t>However, it could be debated how much real benefit these displays of </a:t>
            </a:r>
            <a:r>
              <a:rPr lang="en-GB" b="1">
                <a:solidFill>
                  <a:srgbClr val="A80000"/>
                </a:solidFill>
              </a:rPr>
              <a:t>largesse</a:t>
            </a:r>
            <a:r>
              <a:rPr lang="en-GB">
                <a:solidFill>
                  <a:srgbClr val="A80000"/>
                </a:solidFill>
              </a:rPr>
              <a:t> brought to the inhabitants of Rome and whether they were simply used to pacify them. </a:t>
            </a:r>
            <a:r>
              <a:rPr lang="en-GB" b="1">
                <a:solidFill>
                  <a:srgbClr val="002060"/>
                </a:solidFill>
              </a:rPr>
              <a:t>Tacitus</a:t>
            </a:r>
            <a:r>
              <a:rPr lang="en-GB" b="1">
                <a:solidFill>
                  <a:srgbClr val="A80000"/>
                </a:solidFill>
              </a:rPr>
              <a:t> </a:t>
            </a:r>
            <a:r>
              <a:rPr lang="en-GB">
                <a:solidFill>
                  <a:srgbClr val="A80000"/>
                </a:solidFill>
              </a:rPr>
              <a:t>hints at this when he says Octavian seduced power “once he had seduced the soldiery with gifts, the people with corn”. The later writer </a:t>
            </a:r>
            <a:r>
              <a:rPr lang="en-GB" b="1">
                <a:solidFill>
                  <a:srgbClr val="002060"/>
                </a:solidFill>
              </a:rPr>
              <a:t>Juvenal</a:t>
            </a:r>
            <a:r>
              <a:rPr lang="en-GB" b="1">
                <a:solidFill>
                  <a:srgbClr val="A80000"/>
                </a:solidFill>
              </a:rPr>
              <a:t> </a:t>
            </a:r>
            <a:r>
              <a:rPr lang="en-GB">
                <a:solidFill>
                  <a:srgbClr val="A80000"/>
                </a:solidFill>
              </a:rPr>
              <a:t>would sum this up in phrase “bread and circuses”.</a:t>
            </a:r>
          </a:p>
          <a:p>
            <a:pPr marL="0" indent="0">
              <a:buNone/>
            </a:pPr>
            <a:endParaRPr lang="en-GB" b="1"/>
          </a:p>
        </p:txBody>
      </p:sp>
    </p:spTree>
    <p:extLst>
      <p:ext uri="{BB962C8B-B14F-4D97-AF65-F5344CB8AC3E}">
        <p14:creationId xmlns:p14="http://schemas.microsoft.com/office/powerpoint/2010/main" val="151374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YES</a:t>
            </a:r>
          </a:p>
        </p:txBody>
      </p:sp>
      <p:sp>
        <p:nvSpPr>
          <p:cNvPr id="3" name="Content Placeholder 2"/>
          <p:cNvSpPr>
            <a:spLocks noGrp="1"/>
          </p:cNvSpPr>
          <p:nvPr>
            <p:ph idx="1"/>
          </p:nvPr>
        </p:nvSpPr>
        <p:spPr>
          <a:xfrm>
            <a:off x="581192" y="2089056"/>
            <a:ext cx="11029615" cy="4549488"/>
          </a:xfrm>
        </p:spPr>
        <p:txBody>
          <a:bodyPr anchor="t">
            <a:normAutofit/>
          </a:bodyPr>
          <a:lstStyle/>
          <a:p>
            <a:pPr marL="0" indent="0">
              <a:buNone/>
            </a:pPr>
            <a:r>
              <a:rPr lang="en-GB" b="1"/>
              <a:t>WINNERS</a:t>
            </a:r>
          </a:p>
          <a:p>
            <a:r>
              <a:rPr lang="en-GB"/>
              <a:t>It could be argued that there were significant ‘winners’ whose position was improved by imperial rule (note: this is not the same as saying that </a:t>
            </a:r>
            <a:r>
              <a:rPr lang="en-GB" i="1"/>
              <a:t>all</a:t>
            </a:r>
            <a:r>
              <a:rPr lang="en-GB"/>
              <a:t> the inhabitants of Rome benefitted)</a:t>
            </a:r>
          </a:p>
          <a:p>
            <a:r>
              <a:rPr lang="en-GB"/>
              <a:t>SENATORS – Augustus reduced their number and raised the property qualification needed to be a senator. Although this alienated some, it could be said to have enhanced the status of those remaining senators. Claudius could also be seen to have done this by reserving senatorial seating at the games (</a:t>
            </a:r>
            <a:r>
              <a:rPr lang="en-GB" b="1">
                <a:solidFill>
                  <a:srgbClr val="002060"/>
                </a:solidFill>
              </a:rPr>
              <a:t>Suetonius</a:t>
            </a:r>
            <a:r>
              <a:rPr lang="en-GB"/>
              <a:t>)</a:t>
            </a:r>
          </a:p>
          <a:p>
            <a:r>
              <a:rPr lang="en-GB"/>
              <a:t>EQUESTRIANS – This social group could be seen as the big winners. It has been argued that Augustus empowered this group so that he didn’t need senatorial support to govern. The best example of this is the decision to make the governor of Egypt an equestrian rather than a senator.  Augustus also protected the status of those equestrians who had become bankrupt during the civil war and could not afford the property qualification to maintain their rank (</a:t>
            </a:r>
            <a:r>
              <a:rPr lang="en-GB" b="1">
                <a:solidFill>
                  <a:srgbClr val="002060"/>
                </a:solidFill>
              </a:rPr>
              <a:t>Suetonius</a:t>
            </a:r>
            <a:r>
              <a:rPr lang="en-GB" b="1"/>
              <a:t>)</a:t>
            </a:r>
            <a:endParaRPr lang="en-GB"/>
          </a:p>
          <a:p>
            <a:pPr marL="0" indent="0">
              <a:buNone/>
            </a:pPr>
            <a:endParaRPr lang="en-GB" b="1"/>
          </a:p>
        </p:txBody>
      </p:sp>
    </p:spTree>
    <p:extLst>
      <p:ext uri="{BB962C8B-B14F-4D97-AF65-F5344CB8AC3E}">
        <p14:creationId xmlns:p14="http://schemas.microsoft.com/office/powerpoint/2010/main" val="101180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NO</a:t>
            </a:r>
          </a:p>
        </p:txBody>
      </p:sp>
      <p:sp>
        <p:nvSpPr>
          <p:cNvPr id="3" name="Content Placeholder 2"/>
          <p:cNvSpPr>
            <a:spLocks noGrp="1"/>
          </p:cNvSpPr>
          <p:nvPr>
            <p:ph idx="1"/>
          </p:nvPr>
        </p:nvSpPr>
        <p:spPr>
          <a:xfrm>
            <a:off x="581192" y="2089056"/>
            <a:ext cx="11029615" cy="4549488"/>
          </a:xfrm>
        </p:spPr>
        <p:txBody>
          <a:bodyPr anchor="t">
            <a:normAutofit lnSpcReduction="10000"/>
          </a:bodyPr>
          <a:lstStyle/>
          <a:p>
            <a:pPr marL="0" indent="0">
              <a:buNone/>
            </a:pPr>
            <a:r>
              <a:rPr lang="en-GB" b="1"/>
              <a:t>LOSS OF FREEDOM/POWER</a:t>
            </a:r>
          </a:p>
          <a:p>
            <a:r>
              <a:rPr lang="en-GB"/>
              <a:t>The creation of the principate formally ended the period of Roman Republic, which had involved an element of popular representation. Under the Republic, citizens held power to vote in assemblies (and in theory advise the Senate), whilst the tribunes represented the plebian class and held power to veto legislation.</a:t>
            </a:r>
          </a:p>
          <a:p>
            <a:r>
              <a:rPr lang="en-GB"/>
              <a:t>Augustus kept these offices and traditions, but in the First Constitutional Settlement (27 BC) he took all power, making this more explicit in the Second Constitutional Settlement (23 BC)</a:t>
            </a:r>
          </a:p>
          <a:p>
            <a:r>
              <a:rPr lang="en-GB" b="1" err="1">
                <a:solidFill>
                  <a:srgbClr val="002060"/>
                </a:solidFill>
              </a:rPr>
              <a:t>Dio</a:t>
            </a:r>
            <a:r>
              <a:rPr lang="en-GB" b="1"/>
              <a:t> </a:t>
            </a:r>
            <a:r>
              <a:rPr lang="en-GB"/>
              <a:t>explains that under the rule of Gaius, elections were “once more in the hands of the people and the plebs,” but even this he sees as a method to enhance imperial power by pleasing the people.</a:t>
            </a:r>
          </a:p>
          <a:p>
            <a:r>
              <a:rPr lang="en-GB"/>
              <a:t>However, the majority of inhabitants of Rome had very limited political power before Augustus as this was instead concentrated in an elite senatorial class. </a:t>
            </a:r>
            <a:r>
              <a:rPr lang="en-GB" b="1">
                <a:solidFill>
                  <a:srgbClr val="002060"/>
                </a:solidFill>
              </a:rPr>
              <a:t>Tacitus</a:t>
            </a:r>
            <a:r>
              <a:rPr lang="en-GB"/>
              <a:t> makes the point that by the rule of Augustus there was no one left who remembered Republican Rome suggesting a loss of freedom did not cause mass unrest </a:t>
            </a:r>
          </a:p>
          <a:p>
            <a:r>
              <a:rPr lang="en-GB"/>
              <a:t>There were only a few attempts to restore the Republic the most serious being the assassination of Gaius and the immediate actions afterwards of the Senate (</a:t>
            </a:r>
            <a:r>
              <a:rPr lang="en-GB" b="1" err="1">
                <a:solidFill>
                  <a:srgbClr val="002060"/>
                </a:solidFill>
              </a:rPr>
              <a:t>Dio</a:t>
            </a:r>
            <a:r>
              <a:rPr lang="en-GB" b="1">
                <a:solidFill>
                  <a:srgbClr val="002060"/>
                </a:solidFill>
              </a:rPr>
              <a:t>, Josephus</a:t>
            </a:r>
            <a:r>
              <a:rPr lang="en-GB"/>
              <a:t>)</a:t>
            </a:r>
            <a:r>
              <a:rPr lang="en-GB">
                <a:solidFill>
                  <a:schemeClr val="tx1"/>
                </a:solidFill>
              </a:rPr>
              <a:t>. This did not attract public support and it is clear that the people of Rome were not clamouring for a return of the Republic. </a:t>
            </a:r>
            <a:endParaRPr lang="en-GB"/>
          </a:p>
          <a:p>
            <a:pPr marL="0" indent="0">
              <a:buNone/>
            </a:pPr>
            <a:endParaRPr lang="en-GB" b="1"/>
          </a:p>
        </p:txBody>
      </p:sp>
    </p:spTree>
    <p:extLst>
      <p:ext uri="{BB962C8B-B14F-4D97-AF65-F5344CB8AC3E}">
        <p14:creationId xmlns:p14="http://schemas.microsoft.com/office/powerpoint/2010/main" val="79134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NO</a:t>
            </a:r>
          </a:p>
        </p:txBody>
      </p:sp>
      <p:sp>
        <p:nvSpPr>
          <p:cNvPr id="3" name="Content Placeholder 2"/>
          <p:cNvSpPr>
            <a:spLocks noGrp="1"/>
          </p:cNvSpPr>
          <p:nvPr>
            <p:ph idx="1"/>
          </p:nvPr>
        </p:nvSpPr>
        <p:spPr>
          <a:xfrm>
            <a:off x="581192" y="2089056"/>
            <a:ext cx="11029615" cy="4549488"/>
          </a:xfrm>
        </p:spPr>
        <p:txBody>
          <a:bodyPr anchor="t">
            <a:normAutofit/>
          </a:bodyPr>
          <a:lstStyle/>
          <a:p>
            <a:pPr marL="0" indent="0">
              <a:buNone/>
            </a:pPr>
            <a:r>
              <a:rPr lang="en-GB" b="1"/>
              <a:t>VARIED EMPEROR TO EMPEROR</a:t>
            </a:r>
          </a:p>
          <a:p>
            <a:r>
              <a:rPr lang="en-GB"/>
              <a:t>It could be argued that whilst certain emperors improved the lives of Romans, others neglected them or made them worse </a:t>
            </a:r>
          </a:p>
          <a:p>
            <a:r>
              <a:rPr lang="en-GB"/>
              <a:t>TIBERIUS – According to </a:t>
            </a:r>
            <a:r>
              <a:rPr lang="en-GB" b="1"/>
              <a:t>Suetonius</a:t>
            </a:r>
            <a:r>
              <a:rPr lang="en-GB"/>
              <a:t>, he built nothing and hosted no lavish public games. Tiberius would also leave the city for Capri in AD 26, neglecting its government and allowing Sejanus to rule in his place </a:t>
            </a:r>
          </a:p>
          <a:p>
            <a:r>
              <a:rPr lang="en-GB"/>
              <a:t>GAIUS – his poor government created significant problems for the people of Rome. To pay for his games Gaius had to impose new taxes and fines which according to </a:t>
            </a:r>
            <a:r>
              <a:rPr lang="en-GB" b="1" err="1">
                <a:solidFill>
                  <a:srgbClr val="002060"/>
                </a:solidFill>
              </a:rPr>
              <a:t>Dio</a:t>
            </a:r>
            <a:r>
              <a:rPr lang="en-GB"/>
              <a:t> he had inscribed on a small tablet and placed on top of a column to prevent people from seeing.  According to </a:t>
            </a:r>
            <a:r>
              <a:rPr lang="en-GB" b="1">
                <a:solidFill>
                  <a:srgbClr val="002060"/>
                </a:solidFill>
              </a:rPr>
              <a:t>Seneca</a:t>
            </a:r>
            <a:r>
              <a:rPr lang="en-GB"/>
              <a:t> Gaius also endangered the city by leaving it with only 6-7 days of grain upon his death </a:t>
            </a:r>
          </a:p>
          <a:p>
            <a:r>
              <a:rPr lang="en-GB"/>
              <a:t>NERO – He left the city to compete in Greek dramatic/musical festivals. </a:t>
            </a:r>
            <a:r>
              <a:rPr lang="en-GB" b="1">
                <a:solidFill>
                  <a:srgbClr val="002060"/>
                </a:solidFill>
              </a:rPr>
              <a:t>Tacitus</a:t>
            </a:r>
            <a:r>
              <a:rPr lang="en-GB"/>
              <a:t> and </a:t>
            </a:r>
            <a:r>
              <a:rPr lang="en-GB" b="1">
                <a:solidFill>
                  <a:srgbClr val="002060"/>
                </a:solidFill>
              </a:rPr>
              <a:t>Suetonius</a:t>
            </a:r>
            <a:r>
              <a:rPr lang="en-GB"/>
              <a:t> also implicate him with starting the fire of Rome in AD 64 to gain the land on which to build his new </a:t>
            </a:r>
            <a:r>
              <a:rPr lang="en-GB" i="1"/>
              <a:t>Domus Aureus</a:t>
            </a:r>
            <a:r>
              <a:rPr lang="en-GB"/>
              <a:t> </a:t>
            </a:r>
            <a:r>
              <a:rPr lang="en-GB">
                <a:solidFill>
                  <a:srgbClr val="A80000"/>
                </a:solidFill>
              </a:rPr>
              <a:t>(although this is very unlikely as he led an effective relief effort and put in place sensible building regulations afterwards)</a:t>
            </a:r>
          </a:p>
          <a:p>
            <a:pPr marL="0" indent="0">
              <a:buNone/>
            </a:pPr>
            <a:endParaRPr lang="en-GB" b="1"/>
          </a:p>
        </p:txBody>
      </p:sp>
    </p:spTree>
    <p:extLst>
      <p:ext uri="{BB962C8B-B14F-4D97-AF65-F5344CB8AC3E}">
        <p14:creationId xmlns:p14="http://schemas.microsoft.com/office/powerpoint/2010/main" val="57755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a:t>Did Imperial rule benefit the inhabitants of Rome  - </a:t>
            </a:r>
            <a:r>
              <a:rPr lang="en-GB" u="sng"/>
              <a:t>NO</a:t>
            </a:r>
          </a:p>
        </p:txBody>
      </p:sp>
      <p:sp>
        <p:nvSpPr>
          <p:cNvPr id="3" name="Content Placeholder 2"/>
          <p:cNvSpPr>
            <a:spLocks noGrp="1"/>
          </p:cNvSpPr>
          <p:nvPr>
            <p:ph idx="1"/>
          </p:nvPr>
        </p:nvSpPr>
        <p:spPr>
          <a:xfrm>
            <a:off x="581192" y="2089056"/>
            <a:ext cx="11029615" cy="4549488"/>
          </a:xfrm>
        </p:spPr>
        <p:txBody>
          <a:bodyPr anchor="t">
            <a:normAutofit fontScale="92500" lnSpcReduction="10000"/>
          </a:bodyPr>
          <a:lstStyle/>
          <a:p>
            <a:pPr marL="0" indent="0">
              <a:buNone/>
            </a:pPr>
            <a:r>
              <a:rPr lang="en-GB" b="1"/>
              <a:t>BEHAVIOUR OF THE EMPERORS</a:t>
            </a:r>
          </a:p>
          <a:p>
            <a:r>
              <a:rPr lang="en-GB"/>
              <a:t>The more excessive Julio-Claudian emperors were at times (according to the sources) brutal and cruel towards the people of Rome </a:t>
            </a:r>
          </a:p>
          <a:p>
            <a:r>
              <a:rPr lang="en-GB"/>
              <a:t>Tiberius introduced a bloody wave of treason trials which created a climate of fear in Rome (</a:t>
            </a:r>
            <a:r>
              <a:rPr lang="en-GB" b="1">
                <a:solidFill>
                  <a:srgbClr val="002060"/>
                </a:solidFill>
              </a:rPr>
              <a:t>Tacitus</a:t>
            </a:r>
            <a:r>
              <a:rPr lang="en-GB"/>
              <a:t>’ account). </a:t>
            </a:r>
            <a:r>
              <a:rPr lang="en-GB" i="1" err="1"/>
              <a:t>Delatores</a:t>
            </a:r>
            <a:r>
              <a:rPr lang="en-GB"/>
              <a:t> received ¼ of the property of someone found guilty of </a:t>
            </a:r>
            <a:r>
              <a:rPr lang="en-GB" i="1" err="1"/>
              <a:t>maiestas</a:t>
            </a:r>
            <a:r>
              <a:rPr lang="en-GB" i="1"/>
              <a:t> </a:t>
            </a:r>
            <a:r>
              <a:rPr lang="en-GB"/>
              <a:t>and charges were brought to settle old scores or prove loyalty</a:t>
            </a:r>
          </a:p>
          <a:p>
            <a:r>
              <a:rPr lang="en-GB"/>
              <a:t>Gaius initially ended the treason trials before bringing them back (</a:t>
            </a:r>
            <a:r>
              <a:rPr lang="en-GB" b="1" err="1">
                <a:solidFill>
                  <a:srgbClr val="002060"/>
                </a:solidFill>
              </a:rPr>
              <a:t>Dio</a:t>
            </a:r>
            <a:r>
              <a:rPr lang="en-GB"/>
              <a:t>)</a:t>
            </a:r>
          </a:p>
          <a:p>
            <a:r>
              <a:rPr lang="en-GB"/>
              <a:t>Gaius’ own behaviour could be vicious towards the people of Rome </a:t>
            </a:r>
            <a:r>
              <a:rPr lang="en-GB" b="1">
                <a:solidFill>
                  <a:srgbClr val="002060"/>
                </a:solidFill>
              </a:rPr>
              <a:t>Suetonius</a:t>
            </a:r>
            <a:r>
              <a:rPr lang="en-GB"/>
              <a:t> describes his various acts of cruelty and love of elaborate forms of torture. He also says that Gaius was disappointment that there had been no great catastrophe to befall Rome during his reign as it meant he wouldn’t be remembered. </a:t>
            </a:r>
            <a:r>
              <a:rPr lang="en-GB" b="1">
                <a:solidFill>
                  <a:srgbClr val="002060"/>
                </a:solidFill>
              </a:rPr>
              <a:t>Seneca</a:t>
            </a:r>
            <a:r>
              <a:rPr lang="en-GB"/>
              <a:t> supports this image of Gaius calling him a “mad beast”</a:t>
            </a:r>
          </a:p>
          <a:p>
            <a:r>
              <a:rPr lang="en-GB"/>
              <a:t>Nero is portrayed as cruel towards the upper classes of Roman society – forcing impoverished but noble Roman senators to perform in his plays (</a:t>
            </a:r>
            <a:r>
              <a:rPr lang="en-GB" b="1">
                <a:solidFill>
                  <a:srgbClr val="002060"/>
                </a:solidFill>
              </a:rPr>
              <a:t>Tacitus</a:t>
            </a:r>
            <a:r>
              <a:rPr lang="en-GB">
                <a:solidFill>
                  <a:schemeClr val="tx1"/>
                </a:solidFill>
              </a:rPr>
              <a:t>)</a:t>
            </a:r>
          </a:p>
          <a:p>
            <a:r>
              <a:rPr lang="en-GB">
                <a:solidFill>
                  <a:srgbClr val="A80000"/>
                </a:solidFill>
              </a:rPr>
              <a:t>However, it is important to remember that a number of our sources like to exaggerate the excessive behaviour of the ‘bad’ Julio-Claudian emperors</a:t>
            </a:r>
          </a:p>
        </p:txBody>
      </p:sp>
    </p:spTree>
    <p:extLst>
      <p:ext uri="{BB962C8B-B14F-4D97-AF65-F5344CB8AC3E}">
        <p14:creationId xmlns:p14="http://schemas.microsoft.com/office/powerpoint/2010/main" val="153922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3E138C1C8532B4EAD06D432F42E94D6" ma:contentTypeVersion="12" ma:contentTypeDescription="Create a new document." ma:contentTypeScope="" ma:versionID="8a93f12c9b464d72202e5b4e5d0c5151">
  <xsd:schema xmlns:xsd="http://www.w3.org/2001/XMLSchema" xmlns:xs="http://www.w3.org/2001/XMLSchema" xmlns:p="http://schemas.microsoft.com/office/2006/metadata/properties" xmlns:ns3="0d4d5fc0-1959-4fec-8c88-ae7e0415351c" xmlns:ns4="8fb3d260-e002-40f2-b710-4aeef26faa1b" targetNamespace="http://schemas.microsoft.com/office/2006/metadata/properties" ma:root="true" ma:fieldsID="8d3693671cb5bd85e05c2caaccaaee27" ns3:_="" ns4:_="">
    <xsd:import namespace="0d4d5fc0-1959-4fec-8c88-ae7e0415351c"/>
    <xsd:import namespace="8fb3d260-e002-40f2-b710-4aeef26faa1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4d5fc0-1959-4fec-8c88-ae7e041535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b3d260-e002-40f2-b710-4aeef26faa1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30F383-1B87-4226-93D7-174C68EBE8FB}">
  <ds:schemaRefs>
    <ds:schemaRef ds:uri="http://schemas.microsoft.com/sharepoint/v3/contenttype/forms"/>
  </ds:schemaRefs>
</ds:datastoreItem>
</file>

<file path=customXml/itemProps2.xml><?xml version="1.0" encoding="utf-8"?>
<ds:datastoreItem xmlns:ds="http://schemas.openxmlformats.org/officeDocument/2006/customXml" ds:itemID="{20EDF517-1910-4982-BDB0-02802FD3C9B7}">
  <ds:schemaRefs>
    <ds:schemaRef ds:uri="0d4d5fc0-1959-4fec-8c88-ae7e0415351c"/>
    <ds:schemaRef ds:uri="8fb3d260-e002-40f2-b710-4aeef26faa1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7F1DCC7-49EB-4A57-8CBA-9004244454BC}">
  <ds:schemaRefs>
    <ds:schemaRef ds:uri="0d4d5fc0-1959-4fec-8c88-ae7e0415351c"/>
    <ds:schemaRef ds:uri="8fb3d260-e002-40f2-b710-4aeef26faa1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0</TotalTime>
  <Application>Microsoft Office PowerPoint</Application>
  <PresentationFormat>Widescreen</PresentationFormat>
  <Slides>10</Slides>
  <Notes>3</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Dividend</vt:lpstr>
      <vt:lpstr>Roman Period Study:  The Julio Claudians, 31 BC – 68 AD</vt:lpstr>
      <vt:lpstr>Did Imperial rule benefit the inhabitants of Rome  - YES</vt:lpstr>
      <vt:lpstr>Did Imperial rule benefit the inhabitants of Rome  - YES</vt:lpstr>
      <vt:lpstr>Did Imperial rule benefit the inhabitants of Rome  - YES</vt:lpstr>
      <vt:lpstr>Did Imperial rule benefit the inhabitants of Rome  - YES</vt:lpstr>
      <vt:lpstr>Did Imperial rule benefit the inhabitants of Rome  - YES</vt:lpstr>
      <vt:lpstr>Did Imperial rule benefit the inhabitants of Rome  - NO</vt:lpstr>
      <vt:lpstr>Did Imperial rule benefit the inhabitants of Rome  - NO</vt:lpstr>
      <vt:lpstr>Did Imperial rule benefit the inhabitants of Rome  - NO</vt:lpstr>
      <vt:lpstr>Overall Judgements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Period Study</dc:title>
  <dc:creator>Jonathan Sparshott</dc:creator>
  <cp:revision>1</cp:revision>
  <cp:lastPrinted>2021-04-21T10:07:13Z</cp:lastPrinted>
  <dcterms:created xsi:type="dcterms:W3CDTF">2021-04-20T14:35:38Z</dcterms:created>
  <dcterms:modified xsi:type="dcterms:W3CDTF">2022-02-10T13:44:19Z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0x01010033E138C1C8532B4EAD06D432F42E94D6</vt:lpwstr>
  </property>
</Properties>
</file>