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67" r:id="rId7"/>
    <p:sldId id="261" r:id="rId8"/>
    <p:sldId id="262" r:id="rId9"/>
    <p:sldId id="275" r:id="rId10"/>
    <p:sldId id="276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C5659-3C7B-40A8-A8FB-BC21C7E645AF}" v="58" dt="2023-06-19T12:19:24.448"/>
    <p1510:client id="{A4FE8C04-11F4-4B01-92ED-7C78CE629B88}" v="3" dt="2023-06-16T10:51:57.7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A4FE8C04-11F4-4B01-92ED-7C78CE629B88}"/>
    <pc:docChg chg="undo redo custSel addSld delSld modSld sldOrd">
      <pc:chgData name="Seonaid Botfield" userId="3dba0766-4fd7-460c-a280-f9f72ed646a6" providerId="ADAL" clId="{A4FE8C04-11F4-4B01-92ED-7C78CE629B88}" dt="2023-06-16T14:39:42.250" v="490" actId="20577"/>
      <pc:docMkLst>
        <pc:docMk/>
      </pc:docMkLst>
      <pc:sldChg chg="modSp mod">
        <pc:chgData name="Seonaid Botfield" userId="3dba0766-4fd7-460c-a280-f9f72ed646a6" providerId="ADAL" clId="{A4FE8C04-11F4-4B01-92ED-7C78CE629B88}" dt="2023-06-16T10:43:49.618" v="0" actId="20577"/>
        <pc:sldMkLst>
          <pc:docMk/>
          <pc:sldMk cId="1391864736" sldId="256"/>
        </pc:sldMkLst>
        <pc:spChg chg="mod">
          <ac:chgData name="Seonaid Botfield" userId="3dba0766-4fd7-460c-a280-f9f72ed646a6" providerId="ADAL" clId="{A4FE8C04-11F4-4B01-92ED-7C78CE629B88}" dt="2023-06-16T10:43:49.618" v="0" actId="20577"/>
          <ac:spMkLst>
            <pc:docMk/>
            <pc:sldMk cId="1391864736" sldId="256"/>
            <ac:spMk id="2" creationId="{00000000-0000-0000-0000-000000000000}"/>
          </ac:spMkLst>
        </pc:spChg>
      </pc:sldChg>
      <pc:sldChg chg="modSp">
        <pc:chgData name="Seonaid Botfield" userId="3dba0766-4fd7-460c-a280-f9f72ed646a6" providerId="ADAL" clId="{A4FE8C04-11F4-4B01-92ED-7C78CE629B88}" dt="2023-06-16T10:51:57.710" v="223"/>
        <pc:sldMkLst>
          <pc:docMk/>
          <pc:sldMk cId="851390327" sldId="257"/>
        </pc:sldMkLst>
        <pc:spChg chg="mod">
          <ac:chgData name="Seonaid Botfield" userId="3dba0766-4fd7-460c-a280-f9f72ed646a6" providerId="ADAL" clId="{A4FE8C04-11F4-4B01-92ED-7C78CE629B88}" dt="2023-06-16T10:51:57.710" v="223"/>
          <ac:spMkLst>
            <pc:docMk/>
            <pc:sldMk cId="851390327" sldId="257"/>
            <ac:spMk id="2" creationId="{00000000-0000-0000-0000-000000000000}"/>
          </ac:spMkLst>
        </pc:spChg>
      </pc:sldChg>
      <pc:sldChg chg="modSp">
        <pc:chgData name="Seonaid Botfield" userId="3dba0766-4fd7-460c-a280-f9f72ed646a6" providerId="ADAL" clId="{A4FE8C04-11F4-4B01-92ED-7C78CE629B88}" dt="2023-06-16T10:51:57.710" v="223"/>
        <pc:sldMkLst>
          <pc:docMk/>
          <pc:sldMk cId="4106368847" sldId="261"/>
        </pc:sldMkLst>
        <pc:spChg chg="mod">
          <ac:chgData name="Seonaid Botfield" userId="3dba0766-4fd7-460c-a280-f9f72ed646a6" providerId="ADAL" clId="{A4FE8C04-11F4-4B01-92ED-7C78CE629B88}" dt="2023-06-16T10:51:57.710" v="223"/>
          <ac:spMkLst>
            <pc:docMk/>
            <pc:sldMk cId="4106368847" sldId="261"/>
            <ac:spMk id="3" creationId="{00000000-0000-0000-0000-000000000000}"/>
          </ac:spMkLst>
        </pc:spChg>
      </pc:sldChg>
      <pc:sldChg chg="del">
        <pc:chgData name="Seonaid Botfield" userId="3dba0766-4fd7-460c-a280-f9f72ed646a6" providerId="ADAL" clId="{A4FE8C04-11F4-4B01-92ED-7C78CE629B88}" dt="2023-06-16T10:44:40.162" v="1" actId="47"/>
        <pc:sldMkLst>
          <pc:docMk/>
          <pc:sldMk cId="943500831" sldId="264"/>
        </pc:sldMkLst>
      </pc:sldChg>
      <pc:sldChg chg="modSp mod">
        <pc:chgData name="Seonaid Botfield" userId="3dba0766-4fd7-460c-a280-f9f72ed646a6" providerId="ADAL" clId="{A4FE8C04-11F4-4B01-92ED-7C78CE629B88}" dt="2023-06-16T10:51:57.895" v="224" actId="27636"/>
        <pc:sldMkLst>
          <pc:docMk/>
          <pc:sldMk cId="3622516095" sldId="267"/>
        </pc:sldMkLst>
        <pc:spChg chg="mod">
          <ac:chgData name="Seonaid Botfield" userId="3dba0766-4fd7-460c-a280-f9f72ed646a6" providerId="ADAL" clId="{A4FE8C04-11F4-4B01-92ED-7C78CE629B88}" dt="2023-06-16T10:51:57.895" v="224" actId="27636"/>
          <ac:spMkLst>
            <pc:docMk/>
            <pc:sldMk cId="3622516095" sldId="267"/>
            <ac:spMk id="3" creationId="{00000000-0000-0000-0000-000000000000}"/>
          </ac:spMkLst>
        </pc:spChg>
      </pc:sldChg>
      <pc:sldChg chg="del">
        <pc:chgData name="Seonaid Botfield" userId="3dba0766-4fd7-460c-a280-f9f72ed646a6" providerId="ADAL" clId="{A4FE8C04-11F4-4B01-92ED-7C78CE629B88}" dt="2023-06-16T10:44:41.048" v="2" actId="47"/>
        <pc:sldMkLst>
          <pc:docMk/>
          <pc:sldMk cId="2851247459" sldId="273"/>
        </pc:sldMkLst>
      </pc:sldChg>
      <pc:sldChg chg="addSp delSp modSp new mod modClrScheme chgLayout">
        <pc:chgData name="Seonaid Botfield" userId="3dba0766-4fd7-460c-a280-f9f72ed646a6" providerId="ADAL" clId="{A4FE8C04-11F4-4B01-92ED-7C78CE629B88}" dt="2023-06-16T14:39:08.899" v="462" actId="20577"/>
        <pc:sldMkLst>
          <pc:docMk/>
          <pc:sldMk cId="3871885327" sldId="275"/>
        </pc:sldMkLst>
        <pc:spChg chg="mod ord">
          <ac:chgData name="Seonaid Botfield" userId="3dba0766-4fd7-460c-a280-f9f72ed646a6" providerId="ADAL" clId="{A4FE8C04-11F4-4B01-92ED-7C78CE629B88}" dt="2023-06-16T10:52:16.266" v="226" actId="1076"/>
          <ac:spMkLst>
            <pc:docMk/>
            <pc:sldMk cId="3871885327" sldId="275"/>
            <ac:spMk id="2" creationId="{5081961C-D901-E7E5-A717-87084B5BB65C}"/>
          </ac:spMkLst>
        </pc:spChg>
        <pc:spChg chg="del mod ord">
          <ac:chgData name="Seonaid Botfield" userId="3dba0766-4fd7-460c-a280-f9f72ed646a6" providerId="ADAL" clId="{A4FE8C04-11F4-4B01-92ED-7C78CE629B88}" dt="2023-06-16T10:45:26.464" v="15" actId="700"/>
          <ac:spMkLst>
            <pc:docMk/>
            <pc:sldMk cId="3871885327" sldId="275"/>
            <ac:spMk id="3" creationId="{18F9FDC1-BB8A-9B2C-6936-9C6958FB174D}"/>
          </ac:spMkLst>
        </pc:spChg>
        <pc:spChg chg="add mod ord">
          <ac:chgData name="Seonaid Botfield" userId="3dba0766-4fd7-460c-a280-f9f72ed646a6" providerId="ADAL" clId="{A4FE8C04-11F4-4B01-92ED-7C78CE629B88}" dt="2023-06-16T10:55:20.330" v="275" actId="1076"/>
          <ac:spMkLst>
            <pc:docMk/>
            <pc:sldMk cId="3871885327" sldId="275"/>
            <ac:spMk id="4" creationId="{F746D966-9744-827B-DB7F-88DF2123469D}"/>
          </ac:spMkLst>
        </pc:spChg>
        <pc:spChg chg="add mod ord">
          <ac:chgData name="Seonaid Botfield" userId="3dba0766-4fd7-460c-a280-f9f72ed646a6" providerId="ADAL" clId="{A4FE8C04-11F4-4B01-92ED-7C78CE629B88}" dt="2023-06-16T14:39:08.899" v="462" actId="20577"/>
          <ac:spMkLst>
            <pc:docMk/>
            <pc:sldMk cId="3871885327" sldId="275"/>
            <ac:spMk id="5" creationId="{BA09DF37-221D-49A1-46A3-EA0605BC9558}"/>
          </ac:spMkLst>
        </pc:spChg>
      </pc:sldChg>
      <pc:sldChg chg="modSp add mod ord">
        <pc:chgData name="Seonaid Botfield" userId="3dba0766-4fd7-460c-a280-f9f72ed646a6" providerId="ADAL" clId="{A4FE8C04-11F4-4B01-92ED-7C78CE629B88}" dt="2023-06-16T14:39:42.250" v="490" actId="20577"/>
        <pc:sldMkLst>
          <pc:docMk/>
          <pc:sldMk cId="3505642609" sldId="276"/>
        </pc:sldMkLst>
        <pc:spChg chg="mod">
          <ac:chgData name="Seonaid Botfield" userId="3dba0766-4fd7-460c-a280-f9f72ed646a6" providerId="ADAL" clId="{A4FE8C04-11F4-4B01-92ED-7C78CE629B88}" dt="2023-06-16T14:39:29.316" v="468" actId="1076"/>
          <ac:spMkLst>
            <pc:docMk/>
            <pc:sldMk cId="3505642609" sldId="276"/>
            <ac:spMk id="2" creationId="{5081961C-D901-E7E5-A717-87084B5BB65C}"/>
          </ac:spMkLst>
        </pc:spChg>
        <pc:spChg chg="mod">
          <ac:chgData name="Seonaid Botfield" userId="3dba0766-4fd7-460c-a280-f9f72ed646a6" providerId="ADAL" clId="{A4FE8C04-11F4-4B01-92ED-7C78CE629B88}" dt="2023-06-16T10:55:25.780" v="276" actId="1076"/>
          <ac:spMkLst>
            <pc:docMk/>
            <pc:sldMk cId="3505642609" sldId="276"/>
            <ac:spMk id="4" creationId="{F746D966-9744-827B-DB7F-88DF2123469D}"/>
          </ac:spMkLst>
        </pc:spChg>
        <pc:spChg chg="mod">
          <ac:chgData name="Seonaid Botfield" userId="3dba0766-4fd7-460c-a280-f9f72ed646a6" providerId="ADAL" clId="{A4FE8C04-11F4-4B01-92ED-7C78CE629B88}" dt="2023-06-16T14:39:42.250" v="490" actId="20577"/>
          <ac:spMkLst>
            <pc:docMk/>
            <pc:sldMk cId="3505642609" sldId="276"/>
            <ac:spMk id="5" creationId="{BA09DF37-221D-49A1-46A3-EA0605BC9558}"/>
          </ac:spMkLst>
        </pc:spChg>
      </pc:sldChg>
    </pc:docChg>
  </pc:docChgLst>
  <pc:docChgLst>
    <pc:chgData name="Seonaid Botfield" userId="3dba0766-4fd7-460c-a280-f9f72ed646a6" providerId="ADAL" clId="{6D2C5659-3C7B-40A8-A8FB-BC21C7E645AF}"/>
    <pc:docChg chg="custSel delSld modSld sldOrd">
      <pc:chgData name="Seonaid Botfield" userId="3dba0766-4fd7-460c-a280-f9f72ed646a6" providerId="ADAL" clId="{6D2C5659-3C7B-40A8-A8FB-BC21C7E645AF}" dt="2023-06-19T12:19:24.448" v="59" actId="207"/>
      <pc:docMkLst>
        <pc:docMk/>
      </pc:docMkLst>
      <pc:sldChg chg="delSp modSp mod">
        <pc:chgData name="Seonaid Botfield" userId="3dba0766-4fd7-460c-a280-f9f72ed646a6" providerId="ADAL" clId="{6D2C5659-3C7B-40A8-A8FB-BC21C7E645AF}" dt="2023-06-19T12:12:57.642" v="5" actId="20577"/>
        <pc:sldMkLst>
          <pc:docMk/>
          <pc:sldMk cId="1391864736" sldId="256"/>
        </pc:sldMkLst>
        <pc:spChg chg="del mod">
          <ac:chgData name="Seonaid Botfield" userId="3dba0766-4fd7-460c-a280-f9f72ed646a6" providerId="ADAL" clId="{6D2C5659-3C7B-40A8-A8FB-BC21C7E645AF}" dt="2023-06-19T12:12:00.594" v="1" actId="478"/>
          <ac:spMkLst>
            <pc:docMk/>
            <pc:sldMk cId="1391864736" sldId="256"/>
            <ac:spMk id="2" creationId="{00000000-0000-0000-0000-000000000000}"/>
          </ac:spMkLst>
        </pc:spChg>
        <pc:spChg chg="mod">
          <ac:chgData name="Seonaid Botfield" userId="3dba0766-4fd7-460c-a280-f9f72ed646a6" providerId="ADAL" clId="{6D2C5659-3C7B-40A8-A8FB-BC21C7E645AF}" dt="2023-06-19T12:12:57.642" v="5" actId="20577"/>
          <ac:spMkLst>
            <pc:docMk/>
            <pc:sldMk cId="1391864736" sldId="256"/>
            <ac:spMk id="3" creationId="{00000000-0000-0000-0000-000000000000}"/>
          </ac:spMkLst>
        </pc:spChg>
      </pc:sldChg>
      <pc:sldChg chg="modSp mod">
        <pc:chgData name="Seonaid Botfield" userId="3dba0766-4fd7-460c-a280-f9f72ed646a6" providerId="ADAL" clId="{6D2C5659-3C7B-40A8-A8FB-BC21C7E645AF}" dt="2023-06-19T12:13:34.225" v="7" actId="2711"/>
        <pc:sldMkLst>
          <pc:docMk/>
          <pc:sldMk cId="851390327" sldId="257"/>
        </pc:sldMkLst>
        <pc:spChg chg="mod">
          <ac:chgData name="Seonaid Botfield" userId="3dba0766-4fd7-460c-a280-f9f72ed646a6" providerId="ADAL" clId="{6D2C5659-3C7B-40A8-A8FB-BC21C7E645AF}" dt="2023-06-19T12:13:34.225" v="7" actId="2711"/>
          <ac:spMkLst>
            <pc:docMk/>
            <pc:sldMk cId="851390327" sldId="257"/>
            <ac:spMk id="2" creationId="{00000000-0000-0000-0000-000000000000}"/>
          </ac:spMkLst>
        </pc:spChg>
        <pc:spChg chg="mod">
          <ac:chgData name="Seonaid Botfield" userId="3dba0766-4fd7-460c-a280-f9f72ed646a6" providerId="ADAL" clId="{6D2C5659-3C7B-40A8-A8FB-BC21C7E645AF}" dt="2023-06-19T12:13:28.872" v="6" actId="2711"/>
          <ac:spMkLst>
            <pc:docMk/>
            <pc:sldMk cId="851390327" sldId="257"/>
            <ac:spMk id="3" creationId="{00000000-0000-0000-0000-000000000000}"/>
          </ac:spMkLst>
        </pc:spChg>
      </pc:sldChg>
      <pc:sldChg chg="modSp mod">
        <pc:chgData name="Seonaid Botfield" userId="3dba0766-4fd7-460c-a280-f9f72ed646a6" providerId="ADAL" clId="{6D2C5659-3C7B-40A8-A8FB-BC21C7E645AF}" dt="2023-06-19T12:14:01.658" v="9" actId="2711"/>
        <pc:sldMkLst>
          <pc:docMk/>
          <pc:sldMk cId="4106368847" sldId="261"/>
        </pc:sldMkLst>
        <pc:spChg chg="mod">
          <ac:chgData name="Seonaid Botfield" userId="3dba0766-4fd7-460c-a280-f9f72ed646a6" providerId="ADAL" clId="{6D2C5659-3C7B-40A8-A8FB-BC21C7E645AF}" dt="2023-06-19T12:14:01.658" v="9" actId="2711"/>
          <ac:spMkLst>
            <pc:docMk/>
            <pc:sldMk cId="4106368847" sldId="261"/>
            <ac:spMk id="2" creationId="{00000000-0000-0000-0000-000000000000}"/>
          </ac:spMkLst>
        </pc:spChg>
        <pc:spChg chg="mod">
          <ac:chgData name="Seonaid Botfield" userId="3dba0766-4fd7-460c-a280-f9f72ed646a6" providerId="ADAL" clId="{6D2C5659-3C7B-40A8-A8FB-BC21C7E645AF}" dt="2023-06-19T12:13:55.780" v="8" actId="2711"/>
          <ac:spMkLst>
            <pc:docMk/>
            <pc:sldMk cId="4106368847" sldId="261"/>
            <ac:spMk id="3" creationId="{00000000-0000-0000-0000-000000000000}"/>
          </ac:spMkLst>
        </pc:spChg>
      </pc:sldChg>
      <pc:sldChg chg="ord">
        <pc:chgData name="Seonaid Botfield" userId="3dba0766-4fd7-460c-a280-f9f72ed646a6" providerId="ADAL" clId="{6D2C5659-3C7B-40A8-A8FB-BC21C7E645AF}" dt="2023-06-19T12:14:33.272" v="12"/>
        <pc:sldMkLst>
          <pc:docMk/>
          <pc:sldMk cId="2286241009" sldId="262"/>
        </pc:sldMkLst>
      </pc:sldChg>
      <pc:sldChg chg="modSp mod">
        <pc:chgData name="Seonaid Botfield" userId="3dba0766-4fd7-460c-a280-f9f72ed646a6" providerId="ADAL" clId="{6D2C5659-3C7B-40A8-A8FB-BC21C7E645AF}" dt="2023-06-19T12:12:40.660" v="4" actId="2711"/>
        <pc:sldMkLst>
          <pc:docMk/>
          <pc:sldMk cId="3622516095" sldId="267"/>
        </pc:sldMkLst>
        <pc:spChg chg="mod">
          <ac:chgData name="Seonaid Botfield" userId="3dba0766-4fd7-460c-a280-f9f72ed646a6" providerId="ADAL" clId="{6D2C5659-3C7B-40A8-A8FB-BC21C7E645AF}" dt="2023-06-19T12:12:40.660" v="4" actId="2711"/>
          <ac:spMkLst>
            <pc:docMk/>
            <pc:sldMk cId="3622516095" sldId="267"/>
            <ac:spMk id="2" creationId="{00000000-0000-0000-0000-000000000000}"/>
          </ac:spMkLst>
        </pc:spChg>
        <pc:spChg chg="mod">
          <ac:chgData name="Seonaid Botfield" userId="3dba0766-4fd7-460c-a280-f9f72ed646a6" providerId="ADAL" clId="{6D2C5659-3C7B-40A8-A8FB-BC21C7E645AF}" dt="2023-06-19T12:12:31.175" v="3" actId="27636"/>
          <ac:spMkLst>
            <pc:docMk/>
            <pc:sldMk cId="3622516095" sldId="267"/>
            <ac:spMk id="3" creationId="{00000000-0000-0000-0000-000000000000}"/>
          </ac:spMkLst>
        </pc:spChg>
      </pc:sldChg>
      <pc:sldChg chg="del">
        <pc:chgData name="Seonaid Botfield" userId="3dba0766-4fd7-460c-a280-f9f72ed646a6" providerId="ADAL" clId="{6D2C5659-3C7B-40A8-A8FB-BC21C7E645AF}" dt="2023-06-19T12:14:39.171" v="13" actId="47"/>
        <pc:sldMkLst>
          <pc:docMk/>
          <pc:sldMk cId="3099818796" sldId="272"/>
        </pc:sldMkLst>
      </pc:sldChg>
      <pc:sldChg chg="del">
        <pc:chgData name="Seonaid Botfield" userId="3dba0766-4fd7-460c-a280-f9f72ed646a6" providerId="ADAL" clId="{6D2C5659-3C7B-40A8-A8FB-BC21C7E645AF}" dt="2023-06-19T12:14:22.365" v="10" actId="47"/>
        <pc:sldMkLst>
          <pc:docMk/>
          <pc:sldMk cId="427236472" sldId="274"/>
        </pc:sldMkLst>
      </pc:sldChg>
      <pc:sldChg chg="modSp mod ord">
        <pc:chgData name="Seonaid Botfield" userId="3dba0766-4fd7-460c-a280-f9f72ed646a6" providerId="ADAL" clId="{6D2C5659-3C7B-40A8-A8FB-BC21C7E645AF}" dt="2023-06-19T12:19:24.448" v="59" actId="207"/>
        <pc:sldMkLst>
          <pc:docMk/>
          <pc:sldMk cId="3871885327" sldId="275"/>
        </pc:sldMkLst>
        <pc:spChg chg="mod">
          <ac:chgData name="Seonaid Botfield" userId="3dba0766-4fd7-460c-a280-f9f72ed646a6" providerId="ADAL" clId="{6D2C5659-3C7B-40A8-A8FB-BC21C7E645AF}" dt="2023-06-19T12:15:17.521" v="15" actId="1076"/>
          <ac:spMkLst>
            <pc:docMk/>
            <pc:sldMk cId="3871885327" sldId="275"/>
            <ac:spMk id="2" creationId="{5081961C-D901-E7E5-A717-87084B5BB65C}"/>
          </ac:spMkLst>
        </pc:spChg>
        <pc:spChg chg="mod">
          <ac:chgData name="Seonaid Botfield" userId="3dba0766-4fd7-460c-a280-f9f72ed646a6" providerId="ADAL" clId="{6D2C5659-3C7B-40A8-A8FB-BC21C7E645AF}" dt="2023-06-19T12:19:24.448" v="59" actId="207"/>
          <ac:spMkLst>
            <pc:docMk/>
            <pc:sldMk cId="3871885327" sldId="275"/>
            <ac:spMk id="4" creationId="{F746D966-9744-827B-DB7F-88DF2123469D}"/>
          </ac:spMkLst>
        </pc:spChg>
        <pc:spChg chg="mod">
          <ac:chgData name="Seonaid Botfield" userId="3dba0766-4fd7-460c-a280-f9f72ed646a6" providerId="ADAL" clId="{6D2C5659-3C7B-40A8-A8FB-BC21C7E645AF}" dt="2023-06-19T12:18:52.620" v="56" actId="20577"/>
          <ac:spMkLst>
            <pc:docMk/>
            <pc:sldMk cId="3871885327" sldId="275"/>
            <ac:spMk id="5" creationId="{BA09DF37-221D-49A1-46A3-EA0605BC955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4A71E-CA49-42D1-932C-1941E3175A7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4DE02-6E5A-45CF-A07F-1B77AFCD24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2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4DE02-6E5A-45CF-A07F-1B77AFCD24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90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93303-5640-43F7-8D62-F923396473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79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7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31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71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4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96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85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8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13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04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30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28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35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4807272"/>
            <a:ext cx="6084168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cap="none">
                <a:solidFill>
                  <a:schemeClr val="bg2">
                    <a:lumMod val="25000"/>
                  </a:schemeClr>
                </a:solidFill>
                <a:latin typeface="+mn-lt"/>
              </a:rPr>
              <a:t>Assess the relationship and communication with stakeholders (M1)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2200" y="4807272"/>
            <a:ext cx="38884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>
                <a:solidFill>
                  <a:schemeClr val="bg2">
                    <a:lumMod val="25000"/>
                  </a:schemeClr>
                </a:solidFill>
              </a:rPr>
              <a:t>Unit 1 </a:t>
            </a:r>
          </a:p>
          <a:p>
            <a:pPr algn="l"/>
            <a:r>
              <a:rPr lang="en-GB" sz="2400">
                <a:solidFill>
                  <a:schemeClr val="bg2">
                    <a:lumMod val="25000"/>
                  </a:schemeClr>
                </a:solidFill>
              </a:rPr>
              <a:t>Assignment 1.1</a:t>
            </a: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cap="none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787208" cy="3888432"/>
          </a:xfrm>
        </p:spPr>
        <p:txBody>
          <a:bodyPr/>
          <a:lstStyle/>
          <a:p>
            <a:r>
              <a:rPr lang="en-GB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Transferring information from one part of the business to another</a:t>
            </a:r>
          </a:p>
          <a:p>
            <a:r>
              <a:rPr lang="en-GB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is good information important?</a:t>
            </a:r>
          </a:p>
          <a:p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>
                <a:latin typeface="Calibri" panose="020F0502020204030204" pitchFamily="34" charset="0"/>
                <a:cs typeface="Calibri" panose="020F0502020204030204" pitchFamily="34" charset="0"/>
              </a:rPr>
              <a:t>Types of communication: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Vertical (Top down/bottom up)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Lateral (horizontal)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Formal or Informal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One way/two way</a:t>
            </a:r>
          </a:p>
          <a:p>
            <a:endParaRPr lang="en-GB"/>
          </a:p>
          <a:p>
            <a:endParaRPr lang="en-GB">
              <a:cs typeface="Arial" pitchFamily="34" charset="0"/>
            </a:endParaRPr>
          </a:p>
          <a:p>
            <a:endParaRPr lang="en-GB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708688"/>
          </a:xfrm>
        </p:spPr>
        <p:txBody>
          <a:bodyPr>
            <a:normAutofit/>
          </a:bodyPr>
          <a:lstStyle/>
          <a:p>
            <a:r>
              <a:rPr lang="en-GB" sz="3200" b="1" cap="none">
                <a:latin typeface="Calibri" panose="020F0502020204030204" pitchFamily="34" charset="0"/>
                <a:cs typeface="Calibri" panose="020F0502020204030204" pitchFamily="34" charset="0"/>
              </a:rPr>
              <a:t>Communication Channels (1)</a:t>
            </a:r>
            <a:endParaRPr lang="en-GB" sz="3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003232" cy="4104456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r>
              <a:rPr lang="en-GB" sz="2200" b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Print communications </a:t>
            </a:r>
            <a:r>
              <a:rPr lang="en-GB" sz="220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are useful for delivering consistent information to a wide audience and in supporting face­ to-face communications. </a:t>
            </a:r>
            <a:r>
              <a:rPr lang="en-GB" sz="220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Examples include newsletters, briefing packs, brochures and reports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r>
              <a:rPr lang="en-GB" sz="2200" b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Web and online communications </a:t>
            </a:r>
            <a:r>
              <a:rPr lang="en-GB" sz="220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are an increasingly preferred way to share information. They can be useful for distributing immediate and personable messages </a:t>
            </a:r>
            <a:r>
              <a:rPr lang="en-GB" sz="220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Examples include e-mails, websites and social media channels such as Facebook, Instagram, YouTube and Twitter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r>
              <a:rPr lang="en-GB" sz="2200" b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Face-to-face communication </a:t>
            </a:r>
            <a:r>
              <a:rPr lang="en-GB" sz="220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is useful in strengthening relationships, gathering and exchanging information or solving problems. </a:t>
            </a:r>
            <a:r>
              <a:rPr lang="en-GB" sz="220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Examples include presentations, road shows, briefings, seminars and meetings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/>
              <a:buChar char=""/>
            </a:pPr>
            <a:endParaRPr lang="en-GB" sz="240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en-GB" sz="28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51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3" y="764704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cap="none">
                <a:cs typeface="Arial" pitchFamily="34" charset="0"/>
              </a:rPr>
              <a:t>What </a:t>
            </a:r>
            <a:r>
              <a:rPr lang="en-GB" sz="3200" b="1" cap="none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GB" sz="3200" b="1" cap="none">
                <a:cs typeface="Arial" pitchFamily="34" charset="0"/>
              </a:rPr>
              <a:t> the best method of communication?</a:t>
            </a:r>
            <a:endParaRPr lang="en-GB" sz="3200" b="1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Does the communication need to be recorded?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What is the direction of the information flow? (up/down/across)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How many people need to be reached?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Is the message confidential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What is the nature of the information (length, complexity)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How quickly does it need to arrive</a:t>
            </a:r>
          </a:p>
          <a:p>
            <a:r>
              <a:rPr lang="en-GB">
                <a:latin typeface="Calibri" panose="020F0502020204030204" pitchFamily="34" charset="0"/>
                <a:cs typeface="Calibri" panose="020F0502020204030204" pitchFamily="34" charset="0"/>
              </a:rPr>
              <a:t>How much does the method cost?</a:t>
            </a:r>
          </a:p>
        </p:txBody>
      </p:sp>
    </p:spTree>
    <p:extLst>
      <p:ext uri="{BB962C8B-B14F-4D97-AF65-F5344CB8AC3E}">
        <p14:creationId xmlns:p14="http://schemas.microsoft.com/office/powerpoint/2010/main" val="410636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b="1" cap="none">
                <a:solidFill>
                  <a:schemeClr val="accent2">
                    <a:lumMod val="50000"/>
                  </a:schemeClr>
                </a:solidFill>
                <a:latin typeface="+mn-lt"/>
              </a:rPr>
              <a:t>Do these issues affect communication</a:t>
            </a:r>
            <a:r>
              <a:rPr lang="en-GB" sz="3600" b="1" cap="none">
                <a:latin typeface="+mn-lt"/>
              </a:rPr>
              <a:t>?</a:t>
            </a:r>
            <a:endParaRPr lang="en-GB" sz="3600" cap="none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2348880"/>
            <a:ext cx="6984776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/>
              <a:t>Activity and purpose of each organisation</a:t>
            </a:r>
          </a:p>
          <a:p>
            <a:pPr marL="0" indent="0">
              <a:buNone/>
            </a:pPr>
            <a:r>
              <a:rPr lang="en-GB" sz="2400"/>
              <a:t>Size and scope</a:t>
            </a:r>
          </a:p>
          <a:p>
            <a:pPr marL="0" indent="0">
              <a:buNone/>
            </a:pPr>
            <a:r>
              <a:rPr lang="en-GB" sz="2400"/>
              <a:t>Aims &amp; objectives (financial vs social)</a:t>
            </a:r>
          </a:p>
          <a:p>
            <a:pPr marL="0" indent="0">
              <a:buNone/>
            </a:pPr>
            <a:r>
              <a:rPr lang="en-GB" sz="2400"/>
              <a:t>Profit vs not-for-profit</a:t>
            </a:r>
          </a:p>
          <a:p>
            <a:pPr marL="0" indent="0">
              <a:buNone/>
            </a:pPr>
            <a:r>
              <a:rPr lang="en-GB" sz="2400"/>
              <a:t>Involvement of directors (financial interest) vs trustees (non-financial interest)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41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961C-D901-E7E5-A717-87084B5B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67410"/>
            <a:ext cx="7290054" cy="1080120"/>
          </a:xfrm>
        </p:spPr>
        <p:txBody>
          <a:bodyPr/>
          <a:lstStyle/>
          <a:p>
            <a:r>
              <a:rPr lang="en-GB" b="1"/>
              <a:t>Mane Chance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6D966-9744-827B-DB7F-88DF21234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321" y="1772816"/>
            <a:ext cx="3775568" cy="5056253"/>
          </a:xfrm>
        </p:spPr>
        <p:txBody>
          <a:bodyPr>
            <a:noAutofit/>
          </a:bodyPr>
          <a:lstStyle/>
          <a:p>
            <a:r>
              <a:rPr lang="en-GB" sz="1400" b="1"/>
              <a:t>Internal Stakeholders </a:t>
            </a:r>
            <a:r>
              <a:rPr lang="en-GB" sz="1400" b="1">
                <a:solidFill>
                  <a:srgbClr val="FF0000"/>
                </a:solidFill>
              </a:rPr>
              <a:t>(selected 3 internal stakeholders to discuss)</a:t>
            </a:r>
          </a:p>
          <a:p>
            <a:r>
              <a:rPr lang="en-GB" sz="1400"/>
              <a:t>Board of Trustees</a:t>
            </a:r>
          </a:p>
          <a:p>
            <a:r>
              <a:rPr lang="en-GB" sz="1400"/>
              <a:t>Managers</a:t>
            </a:r>
          </a:p>
          <a:p>
            <a:r>
              <a:rPr lang="en-GB" sz="1400"/>
              <a:t>Employees</a:t>
            </a:r>
          </a:p>
          <a:p>
            <a:r>
              <a:rPr lang="en-GB" sz="1400"/>
              <a:t>Volunteers</a:t>
            </a:r>
          </a:p>
          <a:p>
            <a:r>
              <a:rPr lang="en-GB" sz="1400" b="1"/>
              <a:t>External Stakeholders </a:t>
            </a:r>
            <a:r>
              <a:rPr lang="en-GB" sz="1400" b="1">
                <a:solidFill>
                  <a:srgbClr val="FF0000"/>
                </a:solidFill>
              </a:rPr>
              <a:t>(selected 3 external stakeholders to discuss)</a:t>
            </a:r>
          </a:p>
          <a:p>
            <a:r>
              <a:rPr lang="en-GB" sz="1400"/>
              <a:t>Suppliers</a:t>
            </a:r>
          </a:p>
          <a:p>
            <a:r>
              <a:rPr lang="en-GB" sz="1400"/>
              <a:t>Competitors</a:t>
            </a:r>
          </a:p>
          <a:p>
            <a:r>
              <a:rPr lang="en-GB" sz="1400"/>
              <a:t>Local community</a:t>
            </a:r>
          </a:p>
          <a:p>
            <a:r>
              <a:rPr lang="en-GB" sz="1400"/>
              <a:t>Government</a:t>
            </a:r>
          </a:p>
          <a:p>
            <a:r>
              <a:rPr lang="en-GB" sz="1400"/>
              <a:t>Banks/Lenders</a:t>
            </a:r>
          </a:p>
          <a:p>
            <a:r>
              <a:rPr lang="en-GB" sz="1400"/>
              <a:t>Customers</a:t>
            </a:r>
          </a:p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09DF37-221D-49A1-46A3-EA0605BC9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27984" y="764704"/>
            <a:ext cx="4392488" cy="59001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</a:t>
            </a:r>
            <a:r>
              <a:rPr lang="en-GB" sz="1800" b="1" u="sng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internal AND 3 external stakeholders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from the list on the left. 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stakeholder you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need to assess their relationship and communication with Mane Chance. Follow the below structure for each stakeholder: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the methods of communication used that takes place between the stakeholder and Mane Chance? e.g. face to face, email, telephone…. </a:t>
            </a:r>
          </a:p>
          <a:p>
            <a:pPr marL="516636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opportunity for two way communication? </a:t>
            </a:r>
          </a:p>
          <a:p>
            <a:pPr marL="516636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enough channels? (methods) </a:t>
            </a:r>
          </a:p>
          <a:p>
            <a:pPr marL="516636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does Mane Chance communicate using these methods?</a:t>
            </a:r>
            <a:endParaRPr lang="en-GB" sz="140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successful is this communication at </a:t>
            </a:r>
            <a:r>
              <a:rPr lang="en-GB" sz="1800" b="1" u="sng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and maintaining relationships 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stakeholder? (Justify your point)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think Mane Chance has a poor/good/excellent relationship with this stakeholder based on their level and type of communication. (Justify!!!)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885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961C-D901-E7E5-A717-87084B5B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544136"/>
            <a:ext cx="4896544" cy="1080120"/>
          </a:xfrm>
        </p:spPr>
        <p:txBody>
          <a:bodyPr>
            <a:normAutofit fontScale="90000"/>
          </a:bodyPr>
          <a:lstStyle/>
          <a:p>
            <a:r>
              <a:rPr lang="en-GB" b="1"/>
              <a:t>Your Second Business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46D966-9744-827B-DB7F-88DF21234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81" y="1844824"/>
            <a:ext cx="3919584" cy="4311392"/>
          </a:xfrm>
        </p:spPr>
        <p:txBody>
          <a:bodyPr>
            <a:noAutofit/>
          </a:bodyPr>
          <a:lstStyle/>
          <a:p>
            <a:r>
              <a:rPr lang="en-GB" sz="1400" b="1"/>
              <a:t>Internal Stakeholders </a:t>
            </a:r>
            <a:r>
              <a:rPr lang="en-GB" sz="1400">
                <a:solidFill>
                  <a:srgbClr val="FF0000"/>
                </a:solidFill>
              </a:rPr>
              <a:t>(selected 3 internal stakeholders to discuss)</a:t>
            </a:r>
          </a:p>
          <a:p>
            <a:r>
              <a:rPr lang="en-GB" sz="1400"/>
              <a:t>Owners/Shareholders</a:t>
            </a:r>
          </a:p>
          <a:p>
            <a:r>
              <a:rPr lang="en-GB" sz="1400"/>
              <a:t>Managers</a:t>
            </a:r>
          </a:p>
          <a:p>
            <a:r>
              <a:rPr lang="en-GB" sz="1400"/>
              <a:t>Employees</a:t>
            </a:r>
          </a:p>
          <a:p>
            <a:r>
              <a:rPr lang="en-GB" sz="1400" b="1"/>
              <a:t>External Stakeholders </a:t>
            </a:r>
            <a:r>
              <a:rPr lang="en-GB" sz="1400">
                <a:solidFill>
                  <a:srgbClr val="FF0000"/>
                </a:solidFill>
              </a:rPr>
              <a:t>(selected 3 external stakeholders to discuss)</a:t>
            </a:r>
          </a:p>
          <a:p>
            <a:r>
              <a:rPr lang="en-GB" sz="1400"/>
              <a:t>Suppliers</a:t>
            </a:r>
          </a:p>
          <a:p>
            <a:r>
              <a:rPr lang="en-GB" sz="1400"/>
              <a:t>Competitors</a:t>
            </a:r>
          </a:p>
          <a:p>
            <a:r>
              <a:rPr lang="en-GB" sz="1400"/>
              <a:t>Local community</a:t>
            </a:r>
          </a:p>
          <a:p>
            <a:r>
              <a:rPr lang="en-GB" sz="1400"/>
              <a:t>Government</a:t>
            </a:r>
          </a:p>
          <a:p>
            <a:r>
              <a:rPr lang="en-GB" sz="1400"/>
              <a:t>Banks/Lenders</a:t>
            </a:r>
          </a:p>
          <a:p>
            <a:r>
              <a:rPr lang="en-GB" sz="1400"/>
              <a:t>Customers</a:t>
            </a:r>
          </a:p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A09DF37-221D-49A1-46A3-EA0605BC9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1960" y="1624256"/>
            <a:ext cx="4472498" cy="50405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</a:t>
            </a:r>
            <a:r>
              <a:rPr lang="en-GB" sz="1800" b="1" u="sng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internal AND 3 external stakeholders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from the list on the left. 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stakeholder you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need to assess their relationship and communication with your second business. Follow the below structure for each stakeholder: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the methods of communication used that takes place between the stakeholder and the business? e.g. face to face, email, telephone…. </a:t>
            </a:r>
          </a:p>
          <a:p>
            <a:pPr marL="516636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opportunity for two way communication? </a:t>
            </a:r>
          </a:p>
          <a:p>
            <a:pPr marL="516636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enough channels? (methods) </a:t>
            </a:r>
          </a:p>
          <a:p>
            <a:pPr marL="516636" lvl="1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en-GB" sz="140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does your business communicate using these methods?</a:t>
            </a:r>
            <a:endParaRPr lang="en-GB" sz="140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successful is this communication at </a:t>
            </a:r>
            <a:r>
              <a:rPr lang="en-GB" sz="1800" b="1" u="sng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and maintaining relationships </a:t>
            </a: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stakeholder? (Justify your point)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en-GB" sz="180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think the business has a poor/good/excellent relationship with this stakeholder based on their level and type of communication. (Justify!!!)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42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F1C6D-ACA5-4862-88DE-8EEB81013908}">
  <ds:schemaRefs>
    <ds:schemaRef ds:uri="332b4832-fe63-48a7-8b93-807f3b6e9f20"/>
    <ds:schemaRef ds:uri="5064729a-6e59-49a6-8c0d-c64baa7a262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621345F-B977-4DB2-8C35-CB8CCA274F46}">
  <ds:schemaRefs>
    <ds:schemaRef ds:uri="332b4832-fe63-48a7-8b93-807f3b6e9f20"/>
    <ds:schemaRef ds:uri="5064729a-6e59-49a6-8c0d-c64baa7a26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Application>Microsoft Office PowerPoint</Application>
  <PresentationFormat>On-screen Show (4:3)</PresentationFormat>
  <Slides>7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Integral</vt:lpstr>
      <vt:lpstr>PowerPoint Presentation</vt:lpstr>
      <vt:lpstr>Communication</vt:lpstr>
      <vt:lpstr>Communication Channels (1)</vt:lpstr>
      <vt:lpstr>What is the best method of communication?</vt:lpstr>
      <vt:lpstr>Do these issues affect communication?</vt:lpstr>
      <vt:lpstr>Mane Chance</vt:lpstr>
      <vt:lpstr>Your Second Business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revision>1</cp:revision>
  <cp:lastPrinted>2012-07-03T11:53:15Z</cp:lastPrinted>
  <dcterms:created xsi:type="dcterms:W3CDTF">2011-11-11T10:46:54Z</dcterms:created>
  <dcterms:modified xsi:type="dcterms:W3CDTF">2023-06-19T12:19:40Z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2109300</vt:r8>
  </property>
  <property fmtid="{D5CDD505-2E9C-101B-9397-08002B2CF9AE}" pid="4" name="MediaServiceImageTags">
    <vt:lpwstr/>
  </property>
</Properties>
</file>