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8"/>
  </p:notesMasterIdLst>
  <p:handoutMasterIdLst>
    <p:handoutMasterId r:id="rId9"/>
  </p:handoutMasterIdLst>
  <p:sldIdLst>
    <p:sldId id="256" r:id="rId5"/>
    <p:sldId id="269" r:id="rId6"/>
    <p:sldId id="270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57"/>
    <p:restoredTop sz="85043" autoAdjust="0"/>
  </p:normalViewPr>
  <p:slideViewPr>
    <p:cSldViewPr>
      <p:cViewPr varScale="1">
        <p:scale>
          <a:sx n="97" d="100"/>
          <a:sy n="97" d="100"/>
        </p:scale>
        <p:origin x="16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D51A241B-4C19-4F64-BDC1-C8F67148A405}"/>
    <pc:docChg chg="delSld">
      <pc:chgData name="Seonaid Botfield" userId="3dba0766-4fd7-460c-a280-f9f72ed646a6" providerId="ADAL" clId="{D51A241B-4C19-4F64-BDC1-C8F67148A405}" dt="2023-06-22T08:48:46.997" v="1" actId="47"/>
      <pc:docMkLst>
        <pc:docMk/>
      </pc:docMkLst>
      <pc:sldChg chg="del">
        <pc:chgData name="Seonaid Botfield" userId="3dba0766-4fd7-460c-a280-f9f72ed646a6" providerId="ADAL" clId="{D51A241B-4C19-4F64-BDC1-C8F67148A405}" dt="2023-06-22T08:48:01.263" v="0" actId="47"/>
        <pc:sldMkLst>
          <pc:docMk/>
          <pc:sldMk cId="831587524" sldId="271"/>
        </pc:sldMkLst>
      </pc:sldChg>
      <pc:sldChg chg="del">
        <pc:chgData name="Seonaid Botfield" userId="3dba0766-4fd7-460c-a280-f9f72ed646a6" providerId="ADAL" clId="{D51A241B-4C19-4F64-BDC1-C8F67148A405}" dt="2023-06-22T08:48:46.997" v="1" actId="47"/>
        <pc:sldMkLst>
          <pc:docMk/>
          <pc:sldMk cId="611497054" sldId="272"/>
        </pc:sldMkLst>
      </pc:sldChg>
    </pc:docChg>
  </pc:docChgLst>
  <pc:docChgLst>
    <pc:chgData name="Seonaid Botfield" userId="3dba0766-4fd7-460c-a280-f9f72ed646a6" providerId="ADAL" clId="{4FC36311-0598-4905-B9C3-42262308AEE6}"/>
    <pc:docChg chg="custSel addSld modSld">
      <pc:chgData name="Seonaid Botfield" userId="3dba0766-4fd7-460c-a280-f9f72ed646a6" providerId="ADAL" clId="{4FC36311-0598-4905-B9C3-42262308AEE6}" dt="2023-06-19T12:06:12.484" v="301" actId="1076"/>
      <pc:docMkLst>
        <pc:docMk/>
      </pc:docMkLst>
      <pc:sldChg chg="delSp modSp mod">
        <pc:chgData name="Seonaid Botfield" userId="3dba0766-4fd7-460c-a280-f9f72ed646a6" providerId="ADAL" clId="{4FC36311-0598-4905-B9C3-42262308AEE6}" dt="2023-06-19T12:06:02.852" v="300" actId="478"/>
        <pc:sldMkLst>
          <pc:docMk/>
          <pc:sldMk cId="1391864736" sldId="256"/>
        </pc:sldMkLst>
        <pc:spChg chg="del mod">
          <ac:chgData name="Seonaid Botfield" userId="3dba0766-4fd7-460c-a280-f9f72ed646a6" providerId="ADAL" clId="{4FC36311-0598-4905-B9C3-42262308AEE6}" dt="2023-06-19T12:06:02.852" v="300" actId="478"/>
          <ac:spMkLst>
            <pc:docMk/>
            <pc:sldMk cId="1391864736" sldId="256"/>
            <ac:spMk id="2" creationId="{00000000-0000-0000-0000-000000000000}"/>
          </ac:spMkLst>
        </pc:spChg>
      </pc:sldChg>
      <pc:sldChg chg="modSp mod modNotesTx">
        <pc:chgData name="Seonaid Botfield" userId="3dba0766-4fd7-460c-a280-f9f72ed646a6" providerId="ADAL" clId="{4FC36311-0598-4905-B9C3-42262308AEE6}" dt="2023-06-19T12:06:12.484" v="301" actId="1076"/>
        <pc:sldMkLst>
          <pc:docMk/>
          <pc:sldMk cId="3814737963" sldId="269"/>
        </pc:sldMkLst>
        <pc:spChg chg="mod">
          <ac:chgData name="Seonaid Botfield" userId="3dba0766-4fd7-460c-a280-f9f72ed646a6" providerId="ADAL" clId="{4FC36311-0598-4905-B9C3-42262308AEE6}" dt="2023-06-19T12:06:12.484" v="301" actId="1076"/>
          <ac:spMkLst>
            <pc:docMk/>
            <pc:sldMk cId="3814737963" sldId="269"/>
            <ac:spMk id="2" creationId="{8FE25106-9AA9-B24A-A3F7-630F4053F455}"/>
          </ac:spMkLst>
        </pc:spChg>
      </pc:sldChg>
      <pc:sldChg chg="modSp mod modNotesTx">
        <pc:chgData name="Seonaid Botfield" userId="3dba0766-4fd7-460c-a280-f9f72ed646a6" providerId="ADAL" clId="{4FC36311-0598-4905-B9C3-42262308AEE6}" dt="2023-06-16T10:06:45.249" v="233" actId="20577"/>
        <pc:sldMkLst>
          <pc:docMk/>
          <pc:sldMk cId="1695398582" sldId="270"/>
        </pc:sldMkLst>
        <pc:spChg chg="mod">
          <ac:chgData name="Seonaid Botfield" userId="3dba0766-4fd7-460c-a280-f9f72ed646a6" providerId="ADAL" clId="{4FC36311-0598-4905-B9C3-42262308AEE6}" dt="2023-06-16T10:06:45.249" v="233" actId="20577"/>
          <ac:spMkLst>
            <pc:docMk/>
            <pc:sldMk cId="1695398582" sldId="270"/>
            <ac:spMk id="2" creationId="{8FE25106-9AA9-B24A-A3F7-630F4053F455}"/>
          </ac:spMkLst>
        </pc:spChg>
        <pc:spChg chg="mod">
          <ac:chgData name="Seonaid Botfield" userId="3dba0766-4fd7-460c-a280-f9f72ed646a6" providerId="ADAL" clId="{4FC36311-0598-4905-B9C3-42262308AEE6}" dt="2023-06-16T10:06:23.342" v="228" actId="20577"/>
          <ac:spMkLst>
            <pc:docMk/>
            <pc:sldMk cId="1695398582" sldId="270"/>
            <ac:spMk id="3074" creationId="{00000000-0000-0000-0000-000000000000}"/>
          </ac:spMkLst>
        </pc:spChg>
      </pc:sldChg>
      <pc:sldChg chg="modSp new mod">
        <pc:chgData name="Seonaid Botfield" userId="3dba0766-4fd7-460c-a280-f9f72ed646a6" providerId="ADAL" clId="{4FC36311-0598-4905-B9C3-42262308AEE6}" dt="2023-06-16T10:08:32.403" v="241" actId="6549"/>
        <pc:sldMkLst>
          <pc:docMk/>
          <pc:sldMk cId="831587524" sldId="271"/>
        </pc:sldMkLst>
        <pc:spChg chg="mod">
          <ac:chgData name="Seonaid Botfield" userId="3dba0766-4fd7-460c-a280-f9f72ed646a6" providerId="ADAL" clId="{4FC36311-0598-4905-B9C3-42262308AEE6}" dt="2023-06-16T10:08:32.403" v="241" actId="6549"/>
          <ac:spMkLst>
            <pc:docMk/>
            <pc:sldMk cId="831587524" sldId="271"/>
            <ac:spMk id="2" creationId="{334D8A1E-2236-97A2-8824-EC1AE38C5BED}"/>
          </ac:spMkLst>
        </pc:spChg>
        <pc:spChg chg="mod">
          <ac:chgData name="Seonaid Botfield" userId="3dba0766-4fd7-460c-a280-f9f72ed646a6" providerId="ADAL" clId="{4FC36311-0598-4905-B9C3-42262308AEE6}" dt="2023-06-16T10:04:26.511" v="191" actId="20577"/>
          <ac:spMkLst>
            <pc:docMk/>
            <pc:sldMk cId="831587524" sldId="271"/>
            <ac:spMk id="3" creationId="{B033AA9E-67D3-2A8A-626E-30CBA1C096F3}"/>
          </ac:spMkLst>
        </pc:spChg>
      </pc:sldChg>
      <pc:sldChg chg="modSp new mod">
        <pc:chgData name="Seonaid Botfield" userId="3dba0766-4fd7-460c-a280-f9f72ed646a6" providerId="ADAL" clId="{4FC36311-0598-4905-B9C3-42262308AEE6}" dt="2023-06-16T10:09:30.924" v="298" actId="14100"/>
        <pc:sldMkLst>
          <pc:docMk/>
          <pc:sldMk cId="611497054" sldId="272"/>
        </pc:sldMkLst>
        <pc:spChg chg="mod">
          <ac:chgData name="Seonaid Botfield" userId="3dba0766-4fd7-460c-a280-f9f72ed646a6" providerId="ADAL" clId="{4FC36311-0598-4905-B9C3-42262308AEE6}" dt="2023-06-16T10:09:26.034" v="296" actId="14100"/>
          <ac:spMkLst>
            <pc:docMk/>
            <pc:sldMk cId="611497054" sldId="272"/>
            <ac:spMk id="2" creationId="{66B21440-58F4-06EA-1A68-A25CFB4F5A3B}"/>
          </ac:spMkLst>
        </pc:spChg>
        <pc:spChg chg="mod">
          <ac:chgData name="Seonaid Botfield" userId="3dba0766-4fd7-460c-a280-f9f72ed646a6" providerId="ADAL" clId="{4FC36311-0598-4905-B9C3-42262308AEE6}" dt="2023-06-16T10:09:30.924" v="298" actId="14100"/>
          <ac:spMkLst>
            <pc:docMk/>
            <pc:sldMk cId="611497054" sldId="272"/>
            <ac:spMk id="3" creationId="{08A1EAEE-75C0-C49C-6E6C-D80B16A02E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4A71E-CA49-42D1-932C-1941E3175A73}" type="datetimeFigureOut">
              <a:rPr lang="en-GB" smtClean="0"/>
              <a:t>22/06/2023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4DE02-6E5A-45CF-A07F-1B77AFCD2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2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nTI4P6QVVCTjVdfwVDFh_A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gov.uk/government/organisations/companies-house" TargetMode="External"/><Relationship Id="rId4" Type="http://schemas.openxmlformats.org/officeDocument/2006/relationships/hyperlink" Target="http://www.manechancesanctuary.org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DE02-6E5A-45CF-A07F-1B77AFCD24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90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See information from </a:t>
            </a:r>
            <a:r>
              <a:rPr lang="en-GB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https://www.youtube.com/channel/UCnTI4P6QVVCTjVdfwVDFh_A</a:t>
            </a:r>
            <a:endParaRPr lang="en-GB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website </a:t>
            </a:r>
            <a:r>
              <a:rPr lang="en-GB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http://www.manechancesanctuary.org/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Annual report from Companies House.</a:t>
            </a:r>
            <a:r>
              <a:rPr lang="en-GB" sz="1000" dirty="0">
                <a:solidFill>
                  <a:srgbClr val="006D2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www.gov.uk/government/organisations/companies-house</a:t>
            </a:r>
            <a:endParaRPr lang="en-GB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4DE02-6E5A-45CF-A07F-1B77AFCD24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07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4DE02-6E5A-45CF-A07F-1B77AFCD24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33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99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79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16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51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10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76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45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79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5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22/06/2023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4807272"/>
            <a:ext cx="6084168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cap="none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Lessons 2-3</a:t>
            </a:r>
          </a:p>
          <a:p>
            <a:r>
              <a:rPr lang="en-GB" sz="3200" cap="none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Introduce the 2 organisations   (P1)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2200" y="4807272"/>
            <a:ext cx="38884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>
                <a:solidFill>
                  <a:schemeClr val="bg2">
                    <a:lumMod val="25000"/>
                  </a:schemeClr>
                </a:solidFill>
              </a:rPr>
              <a:t>Unit 1 </a:t>
            </a:r>
          </a:p>
          <a:p>
            <a:pPr algn="l"/>
            <a:r>
              <a:rPr lang="en-GB" sz="2000" dirty="0">
                <a:solidFill>
                  <a:schemeClr val="bg2">
                    <a:lumMod val="25000"/>
                  </a:schemeClr>
                </a:solidFill>
              </a:rPr>
              <a:t>Assignment 1.1</a:t>
            </a: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4564" y="692696"/>
            <a:ext cx="8791971" cy="1143001"/>
          </a:xfrm>
        </p:spPr>
        <p:txBody>
          <a:bodyPr>
            <a:normAutofit/>
          </a:bodyPr>
          <a:lstStyle/>
          <a:p>
            <a:r>
              <a:rPr lang="en-GB" sz="2800" b="1" cap="none" dirty="0">
                <a:solidFill>
                  <a:schemeClr val="tx1"/>
                </a:solidFill>
              </a:rPr>
              <a:t>Task 1</a:t>
            </a:r>
            <a:br>
              <a:rPr lang="en-GB" sz="2800" b="1" cap="none" dirty="0">
                <a:solidFill>
                  <a:schemeClr val="tx1"/>
                </a:solidFill>
              </a:rPr>
            </a:br>
            <a:r>
              <a:rPr lang="en-GB" sz="2800" b="1" cap="none" dirty="0">
                <a:solidFill>
                  <a:schemeClr val="tx1"/>
                </a:solidFill>
              </a:rPr>
              <a:t>Introduction to the chosen charity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4565" y="2204864"/>
            <a:ext cx="7927578" cy="4122672"/>
          </a:xfrm>
        </p:spPr>
        <p:txBody>
          <a:bodyPr/>
          <a:lstStyle/>
          <a:p>
            <a:pPr>
              <a:buClr>
                <a:srgbClr val="3333CC"/>
              </a:buClr>
            </a:pP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E25106-9AA9-B24A-A3F7-630F4053F455}"/>
              </a:ext>
            </a:extLst>
          </p:cNvPr>
          <p:cNvSpPr/>
          <p:nvPr/>
        </p:nvSpPr>
        <p:spPr>
          <a:xfrm>
            <a:off x="302543" y="2132856"/>
            <a:ext cx="8229600" cy="5115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2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off this assignment by writing an opening paragraph explaining who Mane Chance are and what they do (their purpose).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is Mane Chance located? Do they operate locally, nationally or internationally?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if they operate in the primary, secondary or tertiary sector/s. How do you know?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people work for Mane Chance? Less than 50 small business, 50-250 medium business, 250+ large business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reasons for their success?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to your bibliography at the end of the assignment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3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4565" y="692696"/>
            <a:ext cx="8229600" cy="1143001"/>
          </a:xfrm>
        </p:spPr>
        <p:txBody>
          <a:bodyPr>
            <a:normAutofit/>
          </a:bodyPr>
          <a:lstStyle/>
          <a:p>
            <a:r>
              <a:rPr lang="en-GB" sz="2800" b="1" cap="none" dirty="0"/>
              <a:t>Task 2</a:t>
            </a:r>
            <a:br>
              <a:rPr lang="en-GB" sz="2800" b="1" cap="none" dirty="0"/>
            </a:br>
            <a:r>
              <a:rPr lang="en-GB" sz="2800" b="1" cap="none" dirty="0"/>
              <a:t>Introduce to your second business (retail business)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4565" y="2204864"/>
            <a:ext cx="7927578" cy="4122672"/>
          </a:xfrm>
        </p:spPr>
        <p:txBody>
          <a:bodyPr/>
          <a:lstStyle/>
          <a:p>
            <a:pPr>
              <a:buClr>
                <a:srgbClr val="3333CC"/>
              </a:buClr>
            </a:pP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E25106-9AA9-B24A-A3F7-630F4053F455}"/>
              </a:ext>
            </a:extLst>
          </p:cNvPr>
          <p:cNvSpPr/>
          <p:nvPr/>
        </p:nvSpPr>
        <p:spPr>
          <a:xfrm>
            <a:off x="453554" y="2276872"/>
            <a:ext cx="8229600" cy="4063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off this assignment by writing an opening paragraph explaining who they are and what they do (their purpose)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are they located? Do they operate locally, nationally or internationally?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if they operate in the primary, secondary or tertiary sector/s. How do you know?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people work for them? Less than 50 small, 50-250 medium, 250+ large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reasons for their success?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to your bibliography at the end of the assignment</a:t>
            </a:r>
            <a:endParaRPr lang="en-GB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98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F1C6D-ACA5-4862-88DE-8EEB81013908}">
  <ds:schemaRefs>
    <ds:schemaRef ds:uri="332b4832-fe63-48a7-8b93-807f3b6e9f2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5064729a-6e59-49a6-8c0d-c64baa7a262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68FA6D6-97A3-4E8B-8659-5754074A28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527</TotalTime>
  <Words>271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Tw Cen MT</vt:lpstr>
      <vt:lpstr>Wingdings 3</vt:lpstr>
      <vt:lpstr>Integral</vt:lpstr>
      <vt:lpstr>PowerPoint Presentation</vt:lpstr>
      <vt:lpstr>Task 1 Introduction to the chosen charity</vt:lpstr>
      <vt:lpstr>Task 2 Introduce to your second business (retail business)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Seonaid Botfield</cp:lastModifiedBy>
  <cp:revision>52</cp:revision>
  <cp:lastPrinted>2012-07-03T11:53:15Z</cp:lastPrinted>
  <dcterms:created xsi:type="dcterms:W3CDTF">2011-11-11T10:46:54Z</dcterms:created>
  <dcterms:modified xsi:type="dcterms:W3CDTF">2023-06-22T08:48:57Z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2108800</vt:r8>
  </property>
  <property fmtid="{D5CDD505-2E9C-101B-9397-08002B2CF9AE}" pid="4" name="MediaServiceImageTags">
    <vt:lpwstr/>
  </property>
</Properties>
</file>