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" saveSubsetFonts="1">
  <p:sldMasterIdLst>
    <p:sldMasterId id="2147483672" r:id="rId4"/>
    <p:sldMasterId id="2147483780" r:id="rId5"/>
  </p:sldMasterIdLst>
  <p:notesMasterIdLst>
    <p:notesMasterId r:id="rId14"/>
  </p:notesMasterIdLst>
  <p:handoutMasterIdLst>
    <p:handoutMasterId r:id="rId15"/>
  </p:handoutMasterIdLst>
  <p:sldIdLst>
    <p:sldId id="262" r:id="rId6"/>
    <p:sldId id="269" r:id="rId7"/>
    <p:sldId id="290" r:id="rId8"/>
    <p:sldId id="264" r:id="rId9"/>
    <p:sldId id="275" r:id="rId10"/>
    <p:sldId id="285" r:id="rId11"/>
    <p:sldId id="291" r:id="rId12"/>
    <p:sldId id="292" r:id="rId13"/>
  </p:sldIdLst>
  <p:sldSz cx="9144000" cy="6858000" type="screen4x3"/>
  <p:notesSz cx="6805613" cy="99393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86"/>
    <p:restoredTop sz="95408" autoAdjust="0"/>
  </p:normalViewPr>
  <p:slideViewPr>
    <p:cSldViewPr>
      <p:cViewPr varScale="1">
        <p:scale>
          <a:sx n="89" d="100"/>
          <a:sy n="89" d="100"/>
        </p:scale>
        <p:origin x="321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aid Botfield" userId="3dba0766-4fd7-460c-a280-f9f72ed646a6" providerId="ADAL" clId="{D39254B1-0282-4D60-BD7F-3ECCB51E05E0}"/>
    <pc:docChg chg="modSld sldOrd">
      <pc:chgData name="Seonaid Botfield" userId="3dba0766-4fd7-460c-a280-f9f72ed646a6" providerId="ADAL" clId="{D39254B1-0282-4D60-BD7F-3ECCB51E05E0}" dt="2023-06-12T11:41:15.766" v="5"/>
      <pc:docMkLst>
        <pc:docMk/>
      </pc:docMkLst>
      <pc:sldChg chg="ord">
        <pc:chgData name="Seonaid Botfield" userId="3dba0766-4fd7-460c-a280-f9f72ed646a6" providerId="ADAL" clId="{D39254B1-0282-4D60-BD7F-3ECCB51E05E0}" dt="2023-06-12T11:41:15.766" v="5"/>
        <pc:sldMkLst>
          <pc:docMk/>
          <pc:sldMk cId="3884283198" sldId="282"/>
        </pc:sldMkLst>
      </pc:sldChg>
      <pc:sldChg chg="ord">
        <pc:chgData name="Seonaid Botfield" userId="3dba0766-4fd7-460c-a280-f9f72ed646a6" providerId="ADAL" clId="{D39254B1-0282-4D60-BD7F-3ECCB51E05E0}" dt="2023-06-12T11:41:15.551" v="3"/>
        <pc:sldMkLst>
          <pc:docMk/>
          <pc:sldMk cId="3899966492" sldId="286"/>
        </pc:sldMkLst>
      </pc:sldChg>
    </pc:docChg>
  </pc:docChgLst>
  <pc:docChgLst>
    <pc:chgData name="Seonaid Botfield" userId="3dba0766-4fd7-460c-a280-f9f72ed646a6" providerId="ADAL" clId="{A1A713AA-3C9E-4374-A987-3E01D64AE339}"/>
    <pc:docChg chg="undo custSel addSld delSld modSld sldOrd">
      <pc:chgData name="Seonaid Botfield" userId="3dba0766-4fd7-460c-a280-f9f72ed646a6" providerId="ADAL" clId="{A1A713AA-3C9E-4374-A987-3E01D64AE339}" dt="2023-06-16T10:40:03.024" v="1156" actId="20577"/>
      <pc:docMkLst>
        <pc:docMk/>
      </pc:docMkLst>
      <pc:sldChg chg="modSp mod">
        <pc:chgData name="Seonaid Botfield" userId="3dba0766-4fd7-460c-a280-f9f72ed646a6" providerId="ADAL" clId="{A1A713AA-3C9E-4374-A987-3E01D64AE339}" dt="2023-06-16T10:13:10.663" v="1" actId="20577"/>
        <pc:sldMkLst>
          <pc:docMk/>
          <pc:sldMk cId="0" sldId="262"/>
        </pc:sldMkLst>
        <pc:spChg chg="mod">
          <ac:chgData name="Seonaid Botfield" userId="3dba0766-4fd7-460c-a280-f9f72ed646a6" providerId="ADAL" clId="{A1A713AA-3C9E-4374-A987-3E01D64AE339}" dt="2023-06-16T10:13:10.663" v="1" actId="20577"/>
          <ac:spMkLst>
            <pc:docMk/>
            <pc:sldMk cId="0" sldId="262"/>
            <ac:spMk id="3" creationId="{76800109-C6AD-EE4F-9DBE-59F2F4555A2E}"/>
          </ac:spMkLst>
        </pc:spChg>
      </pc:sldChg>
      <pc:sldChg chg="modSp add del mod ord">
        <pc:chgData name="Seonaid Botfield" userId="3dba0766-4fd7-460c-a280-f9f72ed646a6" providerId="ADAL" clId="{A1A713AA-3C9E-4374-A987-3E01D64AE339}" dt="2023-06-16T10:40:03.024" v="1156" actId="20577"/>
        <pc:sldMkLst>
          <pc:docMk/>
          <pc:sldMk cId="0" sldId="264"/>
        </pc:sldMkLst>
        <pc:spChg chg="mod">
          <ac:chgData name="Seonaid Botfield" userId="3dba0766-4fd7-460c-a280-f9f72ed646a6" providerId="ADAL" clId="{A1A713AA-3C9E-4374-A987-3E01D64AE339}" dt="2023-06-16T10:40:03.024" v="1156" actId="20577"/>
          <ac:spMkLst>
            <pc:docMk/>
            <pc:sldMk cId="0" sldId="264"/>
            <ac:spMk id="3" creationId="{00000000-0000-0000-0000-000000000000}"/>
          </ac:spMkLst>
        </pc:spChg>
      </pc:sldChg>
      <pc:sldChg chg="modSp mod chgLayout">
        <pc:chgData name="Seonaid Botfield" userId="3dba0766-4fd7-460c-a280-f9f72ed646a6" providerId="ADAL" clId="{A1A713AA-3C9E-4374-A987-3E01D64AE339}" dt="2023-06-16T10:16:18.079" v="3" actId="700"/>
        <pc:sldMkLst>
          <pc:docMk/>
          <pc:sldMk cId="0" sldId="269"/>
        </pc:sldMkLst>
        <pc:spChg chg="mod ord">
          <ac:chgData name="Seonaid Botfield" userId="3dba0766-4fd7-460c-a280-f9f72ed646a6" providerId="ADAL" clId="{A1A713AA-3C9E-4374-A987-3E01D64AE339}" dt="2023-06-16T10:16:18.079" v="3" actId="700"/>
          <ac:spMkLst>
            <pc:docMk/>
            <pc:sldMk cId="0" sldId="269"/>
            <ac:spMk id="2" creationId="{00000000-0000-0000-0000-000000000000}"/>
          </ac:spMkLst>
        </pc:spChg>
        <pc:spChg chg="mod ord">
          <ac:chgData name="Seonaid Botfield" userId="3dba0766-4fd7-460c-a280-f9f72ed646a6" providerId="ADAL" clId="{A1A713AA-3C9E-4374-A987-3E01D64AE339}" dt="2023-06-16T10:16:18.079" v="3" actId="700"/>
          <ac:spMkLst>
            <pc:docMk/>
            <pc:sldMk cId="0" sldId="269"/>
            <ac:spMk id="3" creationId="{00000000-0000-0000-0000-000000000000}"/>
          </ac:spMkLst>
        </pc:spChg>
      </pc:sldChg>
      <pc:sldChg chg="ord">
        <pc:chgData name="Seonaid Botfield" userId="3dba0766-4fd7-460c-a280-f9f72ed646a6" providerId="ADAL" clId="{A1A713AA-3C9E-4374-A987-3E01D64AE339}" dt="2023-06-16T10:39:42.962" v="1131"/>
        <pc:sldMkLst>
          <pc:docMk/>
          <pc:sldMk cId="4205966562" sldId="275"/>
        </pc:sldMkLst>
      </pc:sldChg>
      <pc:sldChg chg="del">
        <pc:chgData name="Seonaid Botfield" userId="3dba0766-4fd7-460c-a280-f9f72ed646a6" providerId="ADAL" clId="{A1A713AA-3C9E-4374-A987-3E01D64AE339}" dt="2023-06-16T10:15:50.463" v="2" actId="47"/>
        <pc:sldMkLst>
          <pc:docMk/>
          <pc:sldMk cId="2345327369" sldId="281"/>
        </pc:sldMkLst>
      </pc:sldChg>
      <pc:sldChg chg="del">
        <pc:chgData name="Seonaid Botfield" userId="3dba0766-4fd7-460c-a280-f9f72ed646a6" providerId="ADAL" clId="{A1A713AA-3C9E-4374-A987-3E01D64AE339}" dt="2023-06-16T10:20:42.490" v="466" actId="47"/>
        <pc:sldMkLst>
          <pc:docMk/>
          <pc:sldMk cId="3884283198" sldId="282"/>
        </pc:sldMkLst>
      </pc:sldChg>
      <pc:sldChg chg="modSp mod">
        <pc:chgData name="Seonaid Botfield" userId="3dba0766-4fd7-460c-a280-f9f72ed646a6" providerId="ADAL" clId="{A1A713AA-3C9E-4374-A987-3E01D64AE339}" dt="2023-06-16T10:22:36.679" v="718" actId="20577"/>
        <pc:sldMkLst>
          <pc:docMk/>
          <pc:sldMk cId="2040307110" sldId="285"/>
        </pc:sldMkLst>
        <pc:spChg chg="mod">
          <ac:chgData name="Seonaid Botfield" userId="3dba0766-4fd7-460c-a280-f9f72ed646a6" providerId="ADAL" clId="{A1A713AA-3C9E-4374-A987-3E01D64AE339}" dt="2023-06-16T10:22:36.679" v="718" actId="20577"/>
          <ac:spMkLst>
            <pc:docMk/>
            <pc:sldMk cId="2040307110" sldId="285"/>
            <ac:spMk id="2" creationId="{8B0EE2CA-8174-A641-959B-B21599364AFD}"/>
          </ac:spMkLst>
        </pc:spChg>
        <pc:spChg chg="mod">
          <ac:chgData name="Seonaid Botfield" userId="3dba0766-4fd7-460c-a280-f9f72ed646a6" providerId="ADAL" clId="{A1A713AA-3C9E-4374-A987-3E01D64AE339}" dt="2023-06-16T10:22:33.563" v="715" actId="20577"/>
          <ac:spMkLst>
            <pc:docMk/>
            <pc:sldMk cId="2040307110" sldId="285"/>
            <ac:spMk id="3" creationId="{25984EA1-0F94-1441-9648-E63C73791330}"/>
          </ac:spMkLst>
        </pc:spChg>
      </pc:sldChg>
      <pc:sldChg chg="del">
        <pc:chgData name="Seonaid Botfield" userId="3dba0766-4fd7-460c-a280-f9f72ed646a6" providerId="ADAL" clId="{A1A713AA-3C9E-4374-A987-3E01D64AE339}" dt="2023-06-16T10:20:44.576" v="467" actId="47"/>
        <pc:sldMkLst>
          <pc:docMk/>
          <pc:sldMk cId="3899966492" sldId="286"/>
        </pc:sldMkLst>
      </pc:sldChg>
      <pc:sldChg chg="del">
        <pc:chgData name="Seonaid Botfield" userId="3dba0766-4fd7-460c-a280-f9f72ed646a6" providerId="ADAL" clId="{A1A713AA-3C9E-4374-A987-3E01D64AE339}" dt="2023-06-16T10:39:17.627" v="1124" actId="47"/>
        <pc:sldMkLst>
          <pc:docMk/>
          <pc:sldMk cId="706516452" sldId="287"/>
        </pc:sldMkLst>
      </pc:sldChg>
      <pc:sldChg chg="del">
        <pc:chgData name="Seonaid Botfield" userId="3dba0766-4fd7-460c-a280-f9f72ed646a6" providerId="ADAL" clId="{A1A713AA-3C9E-4374-A987-3E01D64AE339}" dt="2023-06-16T10:39:20.101" v="1125" actId="47"/>
        <pc:sldMkLst>
          <pc:docMk/>
          <pc:sldMk cId="2542056971" sldId="289"/>
        </pc:sldMkLst>
      </pc:sldChg>
      <pc:sldChg chg="addSp delSp modSp new mod modClrScheme chgLayout">
        <pc:chgData name="Seonaid Botfield" userId="3dba0766-4fd7-460c-a280-f9f72ed646a6" providerId="ADAL" clId="{A1A713AA-3C9E-4374-A987-3E01D64AE339}" dt="2023-06-16T10:19:59.441" v="465" actId="1076"/>
        <pc:sldMkLst>
          <pc:docMk/>
          <pc:sldMk cId="1946642778" sldId="290"/>
        </pc:sldMkLst>
        <pc:spChg chg="mod ord">
          <ac:chgData name="Seonaid Botfield" userId="3dba0766-4fd7-460c-a280-f9f72ed646a6" providerId="ADAL" clId="{A1A713AA-3C9E-4374-A987-3E01D64AE339}" dt="2023-06-16T10:18:29.267" v="225" actId="700"/>
          <ac:spMkLst>
            <pc:docMk/>
            <pc:sldMk cId="1946642778" sldId="290"/>
            <ac:spMk id="2" creationId="{3A4DFA9D-99C8-AFD8-FFB6-37DEF2402E28}"/>
          </ac:spMkLst>
        </pc:spChg>
        <pc:spChg chg="mod ord">
          <ac:chgData name="Seonaid Botfield" userId="3dba0766-4fd7-460c-a280-f9f72ed646a6" providerId="ADAL" clId="{A1A713AA-3C9E-4374-A987-3E01D64AE339}" dt="2023-06-16T10:19:53.665" v="464" actId="1076"/>
          <ac:spMkLst>
            <pc:docMk/>
            <pc:sldMk cId="1946642778" sldId="290"/>
            <ac:spMk id="3" creationId="{1E4FF1F4-0A7E-0D21-681E-E55A066853D4}"/>
          </ac:spMkLst>
        </pc:spChg>
        <pc:spChg chg="add mod ord">
          <ac:chgData name="Seonaid Botfield" userId="3dba0766-4fd7-460c-a280-f9f72ed646a6" providerId="ADAL" clId="{A1A713AA-3C9E-4374-A987-3E01D64AE339}" dt="2023-06-16T10:19:59.441" v="465" actId="1076"/>
          <ac:spMkLst>
            <pc:docMk/>
            <pc:sldMk cId="1946642778" sldId="290"/>
            <ac:spMk id="4" creationId="{88EF9629-4CF8-8326-E969-A09B684CFB27}"/>
          </ac:spMkLst>
        </pc:spChg>
        <pc:spChg chg="add mod ord">
          <ac:chgData name="Seonaid Botfield" userId="3dba0766-4fd7-460c-a280-f9f72ed646a6" providerId="ADAL" clId="{A1A713AA-3C9E-4374-A987-3E01D64AE339}" dt="2023-06-16T10:19:50.416" v="463" actId="14100"/>
          <ac:spMkLst>
            <pc:docMk/>
            <pc:sldMk cId="1946642778" sldId="290"/>
            <ac:spMk id="5" creationId="{A4640592-BBE6-138E-BED6-80FF2723C2F5}"/>
          </ac:spMkLst>
        </pc:spChg>
        <pc:spChg chg="add del mod ord">
          <ac:chgData name="Seonaid Botfield" userId="3dba0766-4fd7-460c-a280-f9f72ed646a6" providerId="ADAL" clId="{A1A713AA-3C9E-4374-A987-3E01D64AE339}" dt="2023-06-16T10:18:31.233" v="226" actId="478"/>
          <ac:spMkLst>
            <pc:docMk/>
            <pc:sldMk cId="1946642778" sldId="290"/>
            <ac:spMk id="6" creationId="{9D2EBCF8-D816-30D8-E0D3-2D1E5A9D4282}"/>
          </ac:spMkLst>
        </pc:spChg>
      </pc:sldChg>
      <pc:sldChg chg="addSp modSp new mod modClrScheme chgLayout">
        <pc:chgData name="Seonaid Botfield" userId="3dba0766-4fd7-460c-a280-f9f72ed646a6" providerId="ADAL" clId="{A1A713AA-3C9E-4374-A987-3E01D64AE339}" dt="2023-06-16T10:28:10.207" v="1010" actId="1076"/>
        <pc:sldMkLst>
          <pc:docMk/>
          <pc:sldMk cId="3907268456" sldId="291"/>
        </pc:sldMkLst>
        <pc:spChg chg="mod ord">
          <ac:chgData name="Seonaid Botfield" userId="3dba0766-4fd7-460c-a280-f9f72ed646a6" providerId="ADAL" clId="{A1A713AA-3C9E-4374-A987-3E01D64AE339}" dt="2023-06-16T10:27:03.152" v="978" actId="700"/>
          <ac:spMkLst>
            <pc:docMk/>
            <pc:sldMk cId="3907268456" sldId="291"/>
            <ac:spMk id="2" creationId="{78CF1809-BB49-DF8C-BDA7-0DAE03BC1F48}"/>
          </ac:spMkLst>
        </pc:spChg>
        <pc:spChg chg="mod ord">
          <ac:chgData name="Seonaid Botfield" userId="3dba0766-4fd7-460c-a280-f9f72ed646a6" providerId="ADAL" clId="{A1A713AA-3C9E-4374-A987-3E01D64AE339}" dt="2023-06-16T10:28:01.749" v="1007" actId="1076"/>
          <ac:spMkLst>
            <pc:docMk/>
            <pc:sldMk cId="3907268456" sldId="291"/>
            <ac:spMk id="3" creationId="{E55E5644-1F52-8D78-D4AF-FF21B118F292}"/>
          </ac:spMkLst>
        </pc:spChg>
        <pc:spChg chg="add mod ord">
          <ac:chgData name="Seonaid Botfield" userId="3dba0766-4fd7-460c-a280-f9f72ed646a6" providerId="ADAL" clId="{A1A713AA-3C9E-4374-A987-3E01D64AE339}" dt="2023-06-16T10:28:10.207" v="1010" actId="1076"/>
          <ac:spMkLst>
            <pc:docMk/>
            <pc:sldMk cId="3907268456" sldId="291"/>
            <ac:spMk id="4" creationId="{2854E0F5-6F09-DD8E-9CA3-47E03AD77760}"/>
          </ac:spMkLst>
        </pc:spChg>
      </pc:sldChg>
      <pc:sldChg chg="addSp modSp new mod">
        <pc:chgData name="Seonaid Botfield" userId="3dba0766-4fd7-460c-a280-f9f72ed646a6" providerId="ADAL" clId="{A1A713AA-3C9E-4374-A987-3E01D64AE339}" dt="2023-06-16T10:38:56.553" v="1123" actId="20577"/>
        <pc:sldMkLst>
          <pc:docMk/>
          <pc:sldMk cId="2781728822" sldId="292"/>
        </pc:sldMkLst>
        <pc:spChg chg="mod">
          <ac:chgData name="Seonaid Botfield" userId="3dba0766-4fd7-460c-a280-f9f72ed646a6" providerId="ADAL" clId="{A1A713AA-3C9E-4374-A987-3E01D64AE339}" dt="2023-06-16T10:38:56.553" v="1123" actId="20577"/>
          <ac:spMkLst>
            <pc:docMk/>
            <pc:sldMk cId="2781728822" sldId="292"/>
            <ac:spMk id="2" creationId="{C1955587-31D5-7DA0-29A1-F859E10E6532}"/>
          </ac:spMkLst>
        </pc:spChg>
        <pc:spChg chg="mod">
          <ac:chgData name="Seonaid Botfield" userId="3dba0766-4fd7-460c-a280-f9f72ed646a6" providerId="ADAL" clId="{A1A713AA-3C9E-4374-A987-3E01D64AE339}" dt="2023-06-16T10:31:33.316" v="1065" actId="27636"/>
          <ac:spMkLst>
            <pc:docMk/>
            <pc:sldMk cId="2781728822" sldId="292"/>
            <ac:spMk id="3" creationId="{A8A1B7A0-2D55-25A0-5128-07DC2F21FC97}"/>
          </ac:spMkLst>
        </pc:spChg>
        <pc:spChg chg="add mod">
          <ac:chgData name="Seonaid Botfield" userId="3dba0766-4fd7-460c-a280-f9f72ed646a6" providerId="ADAL" clId="{A1A713AA-3C9E-4374-A987-3E01D64AE339}" dt="2023-06-16T10:38:39.647" v="1067" actId="1076"/>
          <ac:spMkLst>
            <pc:docMk/>
            <pc:sldMk cId="2781728822" sldId="292"/>
            <ac:spMk id="4" creationId="{FD3DEF61-CA1C-76BD-0123-4554DE626F7F}"/>
          </ac:spMkLst>
        </pc:spChg>
      </pc:sldChg>
    </pc:docChg>
  </pc:docChgLst>
  <pc:docChgLst>
    <pc:chgData name="Seonaid Botfield" userId="3dba0766-4fd7-460c-a280-f9f72ed646a6" providerId="ADAL" clId="{6EFD7FA8-08A5-4FF0-9507-71537D87349A}"/>
    <pc:docChg chg="custSel modSld">
      <pc:chgData name="Seonaid Botfield" userId="3dba0766-4fd7-460c-a280-f9f72ed646a6" providerId="ADAL" clId="{6EFD7FA8-08A5-4FF0-9507-71537D87349A}" dt="2023-06-19T12:09:28.241" v="0" actId="33524"/>
      <pc:docMkLst>
        <pc:docMk/>
      </pc:docMkLst>
      <pc:sldChg chg="modSp mod">
        <pc:chgData name="Seonaid Botfield" userId="3dba0766-4fd7-460c-a280-f9f72ed646a6" providerId="ADAL" clId="{6EFD7FA8-08A5-4FF0-9507-71537D87349A}" dt="2023-06-19T12:09:28.241" v="0" actId="33524"/>
        <pc:sldMkLst>
          <pc:docMk/>
          <pc:sldMk cId="2040307110" sldId="285"/>
        </pc:sldMkLst>
        <pc:spChg chg="mod">
          <ac:chgData name="Seonaid Botfield" userId="3dba0766-4fd7-460c-a280-f9f72ed646a6" providerId="ADAL" clId="{6EFD7FA8-08A5-4FF0-9507-71537D87349A}" dt="2023-06-19T12:09:28.241" v="0" actId="33524"/>
          <ac:spMkLst>
            <pc:docMk/>
            <pc:sldMk cId="2040307110" sldId="285"/>
            <ac:spMk id="3" creationId="{25984EA1-0F94-1441-9648-E63C7379133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D49B9-B90F-4020-8E22-A443BE5523CD}" type="datetimeFigureOut">
              <a:rPr lang="en-US" smtClean="0"/>
              <a:t>6/19/2023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32638-EBD0-4C74-8988-CC30D19AFF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009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77036-E8C3-40F4-8683-D9A27CD54077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14211-37FD-4023-A4A4-8A6DC4998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40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14211-37FD-4023-A4A4-8A6DC4998C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78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14211-37FD-4023-A4A4-8A6DC4998C6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622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14211-37FD-4023-A4A4-8A6DC4998C6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645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99E40F98-2368-4783-89E8-BC0C75C9E7C7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A3A277C-9D1C-45C5-9B0D-215ED47B387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B579F-38B6-46FE-924A-F9EA08B135E5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D90DE-2F6A-4B12-8DA2-7AB6EC74FEF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27B79-FA7B-46EF-AB65-70BCAF9ED9CA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54800-2383-4F69-9967-1E90F88E821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9E40F98-2368-4783-89E8-BC0C75C9E7C7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A277C-9D1C-45C5-9B0D-215ED47B387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6012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AA6E9C-527E-4CFE-BB15-F97AA34A21FC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38443-1AC2-4EAE-BB94-9983F1677E8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379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B9F9D9-F166-4459-A232-266154CA1072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619CF-3631-496D-9E79-EB30202880E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66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B16200-82E8-4A18-A973-86410FBE9974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7378C-3DE4-4705-84EE-B60B71ED20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909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6E56DE-B6DF-439E-9702-A7873418AEED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392A8-4A21-43B4-BF60-48ED60CFE0E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676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4BB4CA-F765-4522-BD6D-939B4DDF93EF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78137-F20E-4AC1-8DEA-99AF3D650B2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0938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85D307-B8F0-48F0-80F1-8B42B2AE19AD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64182-9409-4990-98DA-2626606E5E6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986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F9B416-F0C7-4D43-81A3-7C2E60ECA7A4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7C9CB7-EC5C-4F82-9F6C-33E0B8F2743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03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A6E9C-527E-4CFE-BB15-F97AA34A21FC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38443-1AC2-4EAE-BB94-9983F1677E8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6BEEC7-C10E-4D4A-8D1D-A7F58D231620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03C41-983C-42A9-87F0-4860344CD2F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1471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0B579F-38B6-46FE-924A-F9EA08B135E5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D90DE-2F6A-4B12-8DA2-7AB6EC74FEF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270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27B79-FA7B-46EF-AB65-70BCAF9ED9CA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54800-2383-4F69-9967-1E90F88E821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73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9F9D9-F166-4459-A232-266154CA1072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619CF-3631-496D-9E79-EB30202880E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16200-82E8-4A18-A973-86410FBE9974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7378C-3DE4-4705-84EE-B60B71ED20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E56DE-B6DF-439E-9702-A7873418AEED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392A8-4A21-43B4-BF60-48ED60CFE0E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B4CA-F765-4522-BD6D-939B4DDF93EF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78137-F20E-4AC1-8DEA-99AF3D650B2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5D307-B8F0-48F0-80F1-8B42B2AE19AD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64182-9409-4990-98DA-2626606E5E6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9B416-F0C7-4D43-81A3-7C2E60ECA7A4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C9CB7-EC5C-4F82-9F6C-33E0B8F2743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BEEC7-C10E-4D4A-8D1D-A7F58D231620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03C41-983C-42A9-87F0-4860344CD2F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C7023179-26E8-48D3-B1D4-2DB6B9BB1505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D2BFCCE-1116-4DD8-9A7E-A3C3F46E011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C7023179-26E8-48D3-B1D4-2DB6B9BB1505}" type="datetimeFigureOut">
              <a:rPr lang="en-US" smtClean="0"/>
              <a:pPr>
                <a:defRPr/>
              </a:pPr>
              <a:t>6/19/2023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D2BFCCE-1116-4DD8-9A7E-A3C3F46E011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79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434" y="4869160"/>
            <a:ext cx="5359726" cy="1729902"/>
          </a:xfrm>
        </p:spPr>
        <p:txBody>
          <a:bodyPr>
            <a:normAutofit/>
          </a:bodyPr>
          <a:lstStyle/>
          <a:p>
            <a:r>
              <a:rPr lang="en-GB" sz="3600" cap="none" dirty="0">
                <a:solidFill>
                  <a:schemeClr val="tx1"/>
                </a:solidFill>
                <a:effectLst/>
              </a:rPr>
              <a:t>Stakeholders &amp; their influence (P2)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52434" y="938194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588224" y="5002390"/>
            <a:ext cx="2376264" cy="14634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GB" sz="2000" cap="none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Unit 1</a:t>
            </a:r>
          </a:p>
          <a:p>
            <a:pPr algn="l" fontAlgn="auto">
              <a:spcAft>
                <a:spcPts val="0"/>
              </a:spcAft>
            </a:pPr>
            <a:r>
              <a:rPr lang="en-GB" sz="2000" cap="none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Assignment 1.1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800109-C6AD-EE4F-9DBE-59F2F4555A2E}"/>
              </a:ext>
            </a:extLst>
          </p:cNvPr>
          <p:cNvSpPr/>
          <p:nvPr/>
        </p:nvSpPr>
        <p:spPr>
          <a:xfrm>
            <a:off x="652434" y="620688"/>
            <a:ext cx="59357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/>
              <a:t>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latin typeface="+mj-lt"/>
              </a:rPr>
              <a:t>	Stakeholders are individuals or groups with a direct interest in the activities and performance of an organisation. </a:t>
            </a:r>
          </a:p>
          <a:p>
            <a:pPr>
              <a:buNone/>
            </a:pPr>
            <a:endParaRPr lang="en-US" sz="2800" dirty="0">
              <a:latin typeface="+mj-lt"/>
            </a:endParaRPr>
          </a:p>
          <a:p>
            <a:pPr>
              <a:buNone/>
            </a:pPr>
            <a:r>
              <a:rPr lang="en-US" sz="2800" dirty="0">
                <a:latin typeface="+mj-lt"/>
              </a:rPr>
              <a:t> There are two types of stakeholders, internal and external.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DFA9D-99C8-AFD8-FFB6-37DEF2402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Stakeholders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640592-BBE6-138E-BED6-80FF2723C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3568" y="2060848"/>
            <a:ext cx="7776864" cy="941748"/>
          </a:xfrm>
        </p:spPr>
        <p:txBody>
          <a:bodyPr>
            <a:normAutofit fontScale="92500"/>
          </a:bodyPr>
          <a:lstStyle/>
          <a:p>
            <a:r>
              <a:rPr lang="en-GB" dirty="0"/>
              <a:t>What interests do you think the below stakeholders have in a business? </a:t>
            </a:r>
          </a:p>
          <a:p>
            <a:r>
              <a:rPr lang="en-GB" dirty="0"/>
              <a:t>What influence/impact do you think the stakeholders have on a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FF1F4-0A7E-0D21-681E-E55A06685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8096" y="3212976"/>
            <a:ext cx="3566160" cy="3341572"/>
          </a:xfrm>
        </p:spPr>
        <p:txBody>
          <a:bodyPr/>
          <a:lstStyle/>
          <a:p>
            <a:r>
              <a:rPr lang="en-GB" b="1" u="sng" dirty="0"/>
              <a:t>Internal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Managers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Employees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Owners/shareholders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F9629-4CF8-8326-E969-A09B684CFB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1990" y="3195704"/>
            <a:ext cx="3566160" cy="3341572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External </a:t>
            </a:r>
          </a:p>
          <a:p>
            <a:pPr marL="0" indent="0">
              <a:buNone/>
            </a:pPr>
            <a:r>
              <a:rPr lang="en-GB" dirty="0"/>
              <a:t>Suppliers</a:t>
            </a:r>
          </a:p>
          <a:p>
            <a:pPr marL="0" indent="0">
              <a:buNone/>
            </a:pPr>
            <a:r>
              <a:rPr lang="en-GB" dirty="0"/>
              <a:t>Competitors</a:t>
            </a:r>
          </a:p>
          <a:p>
            <a:pPr marL="0" indent="0">
              <a:buNone/>
            </a:pPr>
            <a:r>
              <a:rPr lang="en-GB" dirty="0"/>
              <a:t>Local Community</a:t>
            </a:r>
          </a:p>
          <a:p>
            <a:pPr marL="0" indent="0">
              <a:buNone/>
            </a:pPr>
            <a:r>
              <a:rPr lang="en-GB" dirty="0"/>
              <a:t>Government</a:t>
            </a:r>
          </a:p>
          <a:p>
            <a:pPr marL="0" indent="0">
              <a:buNone/>
            </a:pPr>
            <a:r>
              <a:rPr lang="en-GB" dirty="0"/>
              <a:t>Banks/Lenders</a:t>
            </a:r>
          </a:p>
          <a:p>
            <a:pPr marL="0" indent="0">
              <a:buNone/>
            </a:pPr>
            <a:r>
              <a:rPr lang="en-GB" dirty="0"/>
              <a:t>Customers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642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cap="none" dirty="0"/>
              <a:t>Internal 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084832"/>
            <a:ext cx="6624736" cy="39364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Owners/Directors/Trustees/Shareholders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(overall responsibility for the business/organisation)</a:t>
            </a:r>
          </a:p>
          <a:p>
            <a:pPr marL="0" indent="0">
              <a:buNone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Managers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(implementing the decisions from above)</a:t>
            </a:r>
          </a:p>
          <a:p>
            <a:pPr marL="0" indent="0">
              <a:buNone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Employees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(reporting to managers)</a:t>
            </a:r>
          </a:p>
          <a:p>
            <a:pPr>
              <a:buNone/>
            </a:pPr>
            <a:endParaRPr lang="en-US" b="1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92120"/>
            <a:ext cx="8229600" cy="492664"/>
          </a:xfrm>
        </p:spPr>
        <p:txBody>
          <a:bodyPr>
            <a:noAutofit/>
          </a:bodyPr>
          <a:lstStyle/>
          <a:p>
            <a:r>
              <a:rPr lang="en-US" sz="3600" b="1" cap="none" dirty="0">
                <a:solidFill>
                  <a:schemeClr val="tx1"/>
                </a:solidFill>
              </a:rPr>
              <a:t>External </a:t>
            </a:r>
            <a:r>
              <a:rPr lang="en-GB" sz="3600" b="1" cap="none" dirty="0">
                <a:solidFill>
                  <a:schemeClr val="tx1"/>
                </a:solidFill>
              </a:rPr>
              <a:t>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5055840"/>
          </a:xfrm>
        </p:spPr>
        <p:txBody>
          <a:bodyPr/>
          <a:lstStyle/>
          <a:p>
            <a:endParaRPr lang="en-US" sz="2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Customers: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anyone who uses the services of a business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Suppliers: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supply raw materials, equipment etc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Lenders: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Banks, investors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Competitors: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organisations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need to know who their competitors are and what they are offering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Government agencies &amp; departments: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eg HMRC, the Charity Commission, </a:t>
            </a:r>
            <a:endParaRPr lang="en-GB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5966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EE2CA-8174-A641-959B-B21599364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P2 Task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84EA1-0F94-1441-9648-E63C73791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5" y="2084832"/>
            <a:ext cx="7290055" cy="40233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the assignment by defining (in your own words) what a stakeholder is.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for each company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must write a separate paragraph for each stakeholder. It should include: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stakeholder's interest in the Business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Rank the level of influence/impact the stakeholder has on the business (high/medium/low)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level of influence/impact the stakeholder has on the Business e.g. shareholder value, customer as long-term assets (strong customer service enables customer loyalty and retention), employee involvement, corporate social responsibility……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0307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1809-BB49-DF8C-BDA7-0DAE03BC1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Mane Chance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E5644-1F52-8D78-D4AF-FF21B118F2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3568" y="1844804"/>
            <a:ext cx="4154744" cy="4464536"/>
          </a:xfrm>
        </p:spPr>
        <p:txBody>
          <a:bodyPr>
            <a:noAutofit/>
          </a:bodyPr>
          <a:lstStyle/>
          <a:p>
            <a:r>
              <a:rPr lang="en-GB" sz="1400" b="1" dirty="0"/>
              <a:t>Internal stakeholders:</a:t>
            </a:r>
          </a:p>
          <a:p>
            <a:r>
              <a:rPr lang="en-GB" sz="1400" dirty="0"/>
              <a:t>Board of Trustees</a:t>
            </a:r>
          </a:p>
          <a:p>
            <a:r>
              <a:rPr lang="en-GB" sz="1400" dirty="0"/>
              <a:t>Managers</a:t>
            </a:r>
          </a:p>
          <a:p>
            <a:r>
              <a:rPr lang="en-GB" sz="1400" dirty="0"/>
              <a:t>Employees</a:t>
            </a:r>
          </a:p>
          <a:p>
            <a:r>
              <a:rPr lang="en-GB" sz="1400" dirty="0"/>
              <a:t>Volunteers</a:t>
            </a:r>
          </a:p>
          <a:p>
            <a:endParaRPr lang="en-GB" sz="1400" dirty="0"/>
          </a:p>
          <a:p>
            <a:r>
              <a:rPr lang="en-GB" sz="1400" b="1" dirty="0"/>
              <a:t>External Stakeholders:</a:t>
            </a:r>
          </a:p>
          <a:p>
            <a:r>
              <a:rPr lang="en-GB" sz="1400" dirty="0"/>
              <a:t>Suppliers</a:t>
            </a:r>
          </a:p>
          <a:p>
            <a:r>
              <a:rPr lang="en-GB" sz="1400" dirty="0"/>
              <a:t>Competitors</a:t>
            </a:r>
          </a:p>
          <a:p>
            <a:r>
              <a:rPr lang="en-GB" sz="1400" dirty="0"/>
              <a:t>Local Community</a:t>
            </a:r>
          </a:p>
          <a:p>
            <a:r>
              <a:rPr lang="en-GB" sz="1400" dirty="0"/>
              <a:t>Government</a:t>
            </a:r>
          </a:p>
          <a:p>
            <a:r>
              <a:rPr lang="en-GB" sz="1400" dirty="0"/>
              <a:t>Bank/Lenders</a:t>
            </a:r>
          </a:p>
          <a:p>
            <a:r>
              <a:rPr lang="en-GB" sz="1400" dirty="0"/>
              <a:t>Customers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54E0F5-6F09-DD8E-9CA3-47E03AD77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03848" y="2924944"/>
            <a:ext cx="6048672" cy="222312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must write a separate paragraph for each stakeholder. It should include: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stakeholders interest in the Business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Rank the level of influence/impact the stakeholder has on the business (high/medium/low)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level of influence/impact the stakeholder has on the Business e.g. shareholder value, customer as long-term assets (strong customer service enables customer loyalty and retention), employee involvement, corporate social responsibility……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268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55587-31D5-7DA0-29A1-F859E10E6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Second Business selected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1B7A0-2D55-25A0-5128-07DC2F21F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2000" b="1" dirty="0"/>
              <a:t>Internal stakeholders:</a:t>
            </a:r>
          </a:p>
          <a:p>
            <a:r>
              <a:rPr lang="en-GB" sz="2000" dirty="0"/>
              <a:t>Owners/Shareholders</a:t>
            </a:r>
          </a:p>
          <a:p>
            <a:r>
              <a:rPr lang="en-GB" sz="2000" dirty="0"/>
              <a:t>Managers</a:t>
            </a:r>
          </a:p>
          <a:p>
            <a:r>
              <a:rPr lang="en-GB" sz="2000"/>
              <a:t>Employees</a:t>
            </a:r>
            <a:endParaRPr lang="en-GB" sz="2000" dirty="0"/>
          </a:p>
          <a:p>
            <a:endParaRPr lang="en-GB" sz="2000" dirty="0"/>
          </a:p>
          <a:p>
            <a:r>
              <a:rPr lang="en-GB" sz="2000" b="1" dirty="0"/>
              <a:t>External Stakeholders:</a:t>
            </a:r>
          </a:p>
          <a:p>
            <a:r>
              <a:rPr lang="en-GB" sz="2000" dirty="0"/>
              <a:t>Suppliers</a:t>
            </a:r>
          </a:p>
          <a:p>
            <a:r>
              <a:rPr lang="en-GB" sz="2000" dirty="0"/>
              <a:t>Competitors</a:t>
            </a:r>
          </a:p>
          <a:p>
            <a:r>
              <a:rPr lang="en-GB" sz="2000" dirty="0"/>
              <a:t>Local Community</a:t>
            </a:r>
          </a:p>
          <a:p>
            <a:r>
              <a:rPr lang="en-GB" sz="2000" dirty="0"/>
              <a:t>Government</a:t>
            </a:r>
          </a:p>
          <a:p>
            <a:r>
              <a:rPr lang="en-GB" sz="2000" dirty="0"/>
              <a:t>Bank/Lenders</a:t>
            </a:r>
          </a:p>
          <a:p>
            <a:r>
              <a:rPr lang="en-GB" sz="2000" dirty="0"/>
              <a:t>Customers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DEF61-CA1C-76BD-0123-4554DE626F7F}"/>
              </a:ext>
            </a:extLst>
          </p:cNvPr>
          <p:cNvSpPr txBox="1">
            <a:spLocks/>
          </p:cNvSpPr>
          <p:nvPr/>
        </p:nvSpPr>
        <p:spPr>
          <a:xfrm>
            <a:off x="3096199" y="2708920"/>
            <a:ext cx="6048672" cy="222312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7000"/>
              </a:lnSpc>
              <a:spcAft>
                <a:spcPts val="800"/>
              </a:spcAft>
            </a:pPr>
            <a:r>
              <a:rPr lang="en-GB" sz="1800" b="1" u="sng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must write a separate paragraph for each stakeholder. It should include:</a:t>
            </a:r>
            <a:endParaRPr lang="en-GB" sz="1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buFont typeface="+mj-lt"/>
              <a:buAutoNum type="arabicParenR"/>
            </a:pPr>
            <a:r>
              <a:rPr lang="en-GB" sz="18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stakeholders interest in the Business</a:t>
            </a:r>
            <a:endParaRPr lang="en-GB" sz="1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buFont typeface="+mj-lt"/>
              <a:buAutoNum type="arabicParenR"/>
            </a:pPr>
            <a:r>
              <a:rPr lang="en-GB" sz="18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Rank the level of influence/impact the stakeholder has on the business (high/medium/low)</a:t>
            </a:r>
            <a:endParaRPr lang="en-GB" sz="1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GB" sz="18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level of influence/impact the stakeholder has on the Business e.g. shareholder value, customer as long-term assets (strong customer service enables customer loyalty and retention), employee involvement, corporate social responsibility……</a:t>
            </a:r>
            <a:endParaRPr lang="en-GB" sz="1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72882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oo many file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4B7D4B06CB4A8783235BC6AD7060" ma:contentTypeVersion="16" ma:contentTypeDescription="Create a new document." ma:contentTypeScope="" ma:versionID="1da730a9e4b1f9daf51c58d177407ab2">
  <xsd:schema xmlns:xsd="http://www.w3.org/2001/XMLSchema" xmlns:xs="http://www.w3.org/2001/XMLSchema" xmlns:p="http://schemas.microsoft.com/office/2006/metadata/properties" xmlns:ns2="332b4832-fe63-48a7-8b93-807f3b6e9f20" xmlns:ns3="5064729a-6e59-49a6-8c0d-c64baa7a262e" targetNamespace="http://schemas.microsoft.com/office/2006/metadata/properties" ma:root="true" ma:fieldsID="138e13525185562c384540b92e153c01" ns2:_="" ns3:_="">
    <xsd:import namespace="332b4832-fe63-48a7-8b93-807f3b6e9f20"/>
    <xsd:import namespace="5064729a-6e59-49a6-8c0d-c64baa7a26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lcf76f155ced4ddcb4097134ff3c332f xmlns="332b4832-fe63-48a7-8b93-807f3b6e9f20">
      <Terms xmlns="http://schemas.microsoft.com/office/infopath/2007/PartnerControls"/>
    </lcf76f155ced4ddcb4097134ff3c332f>
    <TaxCatchAll xmlns="5064729a-6e59-49a6-8c0d-c64baa7a262e" xsi:nil="true"/>
  </documentManagement>
</p:properties>
</file>

<file path=customXml/itemProps1.xml><?xml version="1.0" encoding="utf-8"?>
<ds:datastoreItem xmlns:ds="http://schemas.openxmlformats.org/officeDocument/2006/customXml" ds:itemID="{76FE7CD4-C6CA-4917-9D49-01A0F031CD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CF356A-9469-4106-8F04-C453D1F5BF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b4832-fe63-48a7-8b93-807f3b6e9f20"/>
    <ds:schemaRef ds:uri="5064729a-6e59-49a6-8c0d-c64baa7a26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77BDAE-2BCA-4751-9A7E-1A7E0CD2F357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sharepoint/v3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332b4832-fe63-48a7-8b93-807f3b6e9f20"/>
    <ds:schemaRef ds:uri="5064729a-6e59-49a6-8c0d-c64baa7a262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Too many files design template</Template>
  <TotalTime>497</TotalTime>
  <Words>488</Words>
  <Application>Microsoft Office PowerPoint</Application>
  <PresentationFormat>On-screen Show (4:3)</PresentationFormat>
  <Paragraphs>80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Trebuchet MS</vt:lpstr>
      <vt:lpstr>Tw Cen MT</vt:lpstr>
      <vt:lpstr>Wingdings 3</vt:lpstr>
      <vt:lpstr>Too many files design template</vt:lpstr>
      <vt:lpstr>Integral</vt:lpstr>
      <vt:lpstr>Stakeholders &amp; their influence (P2)</vt:lpstr>
      <vt:lpstr>Stakeholders</vt:lpstr>
      <vt:lpstr>Stakeholders</vt:lpstr>
      <vt:lpstr>Internal stakeholders</vt:lpstr>
      <vt:lpstr>External stakeholders</vt:lpstr>
      <vt:lpstr>P2 Task 1 </vt:lpstr>
      <vt:lpstr>Mane Chance</vt:lpstr>
      <vt:lpstr>Second Business selected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the Strategy?</dc:title>
  <dc:creator>jcs</dc:creator>
  <cp:lastModifiedBy>Seonaid Botfield</cp:lastModifiedBy>
  <cp:revision>65</cp:revision>
  <dcterms:created xsi:type="dcterms:W3CDTF">2007-04-19T13:42:07Z</dcterms:created>
  <dcterms:modified xsi:type="dcterms:W3CDTF">2023-06-19T12:09:39Z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0x01010014E94B7D4B06CB4A8783235BC6AD7060</vt:lpwstr>
  </property>
  <property fmtid="{D5CDD505-2E9C-101B-9397-08002B2CF9AE}" pid="3" name="Order">
    <vt:r8>2109100</vt:r8>
  </property>
  <property fmtid="{D5CDD505-2E9C-101B-9397-08002B2CF9AE}" pid="4" name="MediaServiceImageTags">
    <vt:lpwstr/>
  </property>
</Properties>
</file>