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handoutMasterIdLst>
    <p:handoutMasterId r:id="rId11"/>
  </p:handoutMasterIdLst>
  <p:sldIdLst>
    <p:sldId id="292" r:id="rId5"/>
    <p:sldId id="280" r:id="rId6"/>
    <p:sldId id="285" r:id="rId7"/>
    <p:sldId id="298" r:id="rId8"/>
    <p:sldId id="296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57A9D9-B380-427F-9348-84D63E2146C5}" v="1" dt="2023-06-19T11:51:54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2"/>
  </p:normalViewPr>
  <p:slideViewPr>
    <p:cSldViewPr>
      <p:cViewPr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F957A9D9-B380-427F-9348-84D63E2146C5}"/>
    <pc:docChg chg="undo redo custSel addSld delSld modSld">
      <pc:chgData name="Seonaid Botfield" userId="3dba0766-4fd7-460c-a280-f9f72ed646a6" providerId="ADAL" clId="{F957A9D9-B380-427F-9348-84D63E2146C5}" dt="2023-06-19T14:45:00.712" v="698" actId="115"/>
      <pc:docMkLst>
        <pc:docMk/>
      </pc:docMkLst>
      <pc:sldChg chg="del">
        <pc:chgData name="Seonaid Botfield" userId="3dba0766-4fd7-460c-a280-f9f72ed646a6" providerId="ADAL" clId="{F957A9D9-B380-427F-9348-84D63E2146C5}" dt="2023-06-19T11:45:42.971" v="3" actId="47"/>
        <pc:sldMkLst>
          <pc:docMk/>
          <pc:sldMk cId="2906359425" sldId="279"/>
        </pc:sldMkLst>
      </pc:sldChg>
      <pc:sldChg chg="delSp modSp mod delDesignElem chgLayout">
        <pc:chgData name="Seonaid Botfield" userId="3dba0766-4fd7-460c-a280-f9f72ed646a6" providerId="ADAL" clId="{F957A9D9-B380-427F-9348-84D63E2146C5}" dt="2023-06-19T11:46:42.213" v="23" actId="700"/>
        <pc:sldMkLst>
          <pc:docMk/>
          <pc:sldMk cId="1975760619" sldId="280"/>
        </pc:sldMkLst>
        <pc:spChg chg="mod ord">
          <ac:chgData name="Seonaid Botfield" userId="3dba0766-4fd7-460c-a280-f9f72ed646a6" providerId="ADAL" clId="{F957A9D9-B380-427F-9348-84D63E2146C5}" dt="2023-06-19T11:46:42.213" v="23" actId="700"/>
          <ac:spMkLst>
            <pc:docMk/>
            <pc:sldMk cId="1975760619" sldId="280"/>
            <ac:spMk id="2" creationId="{00000000-0000-0000-0000-000000000000}"/>
          </ac:spMkLst>
        </pc:spChg>
        <pc:spChg chg="mod ord">
          <ac:chgData name="Seonaid Botfield" userId="3dba0766-4fd7-460c-a280-f9f72ed646a6" providerId="ADAL" clId="{F957A9D9-B380-427F-9348-84D63E2146C5}" dt="2023-06-19T11:46:42.213" v="23" actId="700"/>
          <ac:spMkLst>
            <pc:docMk/>
            <pc:sldMk cId="1975760619" sldId="280"/>
            <ac:spMk id="3" creationId="{00000000-0000-0000-0000-000000000000}"/>
          </ac:spMkLst>
        </pc:spChg>
        <pc:spChg chg="del">
          <ac:chgData name="Seonaid Botfield" userId="3dba0766-4fd7-460c-a280-f9f72ed646a6" providerId="ADAL" clId="{F957A9D9-B380-427F-9348-84D63E2146C5}" dt="2023-06-19T11:45:49.854" v="4" actId="700"/>
          <ac:spMkLst>
            <pc:docMk/>
            <pc:sldMk cId="1975760619" sldId="280"/>
            <ac:spMk id="9" creationId="{39E4C68A-A4A9-48A4-9FF2-D2896B1EA01F}"/>
          </ac:spMkLst>
        </pc:spChg>
        <pc:spChg chg="del">
          <ac:chgData name="Seonaid Botfield" userId="3dba0766-4fd7-460c-a280-f9f72ed646a6" providerId="ADAL" clId="{F957A9D9-B380-427F-9348-84D63E2146C5}" dt="2023-06-19T11:45:49.854" v="4" actId="700"/>
          <ac:spMkLst>
            <pc:docMk/>
            <pc:sldMk cId="1975760619" sldId="280"/>
            <ac:spMk id="11" creationId="{E2B9AEA5-52CB-49A6-AF8A-33502F291B91}"/>
          </ac:spMkLst>
        </pc:spChg>
      </pc:sldChg>
      <pc:sldChg chg="del">
        <pc:chgData name="Seonaid Botfield" userId="3dba0766-4fd7-460c-a280-f9f72ed646a6" providerId="ADAL" clId="{F957A9D9-B380-427F-9348-84D63E2146C5}" dt="2023-06-19T11:53:18.514" v="300" actId="47"/>
        <pc:sldMkLst>
          <pc:docMk/>
          <pc:sldMk cId="2928143049" sldId="281"/>
        </pc:sldMkLst>
      </pc:sldChg>
      <pc:sldChg chg="delSp modSp mod delDesignElem chgLayout">
        <pc:chgData name="Seonaid Botfield" userId="3dba0766-4fd7-460c-a280-f9f72ed646a6" providerId="ADAL" clId="{F957A9D9-B380-427F-9348-84D63E2146C5}" dt="2023-06-19T11:47:54.446" v="42" actId="20577"/>
        <pc:sldMkLst>
          <pc:docMk/>
          <pc:sldMk cId="987918289" sldId="285"/>
        </pc:sldMkLst>
        <pc:spChg chg="mod ord">
          <ac:chgData name="Seonaid Botfield" userId="3dba0766-4fd7-460c-a280-f9f72ed646a6" providerId="ADAL" clId="{F957A9D9-B380-427F-9348-84D63E2146C5}" dt="2023-06-19T11:47:54.446" v="42" actId="20577"/>
          <ac:spMkLst>
            <pc:docMk/>
            <pc:sldMk cId="987918289" sldId="285"/>
            <ac:spMk id="2" creationId="{00000000-0000-0000-0000-000000000000}"/>
          </ac:spMkLst>
        </pc:spChg>
        <pc:spChg chg="mod ord">
          <ac:chgData name="Seonaid Botfield" userId="3dba0766-4fd7-460c-a280-f9f72ed646a6" providerId="ADAL" clId="{F957A9D9-B380-427F-9348-84D63E2146C5}" dt="2023-06-19T11:46:48.141" v="24" actId="700"/>
          <ac:spMkLst>
            <pc:docMk/>
            <pc:sldMk cId="987918289" sldId="285"/>
            <ac:spMk id="3" creationId="{00000000-0000-0000-0000-000000000000}"/>
          </ac:spMkLst>
        </pc:spChg>
        <pc:spChg chg="del">
          <ac:chgData name="Seonaid Botfield" userId="3dba0766-4fd7-460c-a280-f9f72ed646a6" providerId="ADAL" clId="{F957A9D9-B380-427F-9348-84D63E2146C5}" dt="2023-06-19T11:46:48.141" v="24" actId="700"/>
          <ac:spMkLst>
            <pc:docMk/>
            <pc:sldMk cId="987918289" sldId="285"/>
            <ac:spMk id="8" creationId="{39E4C68A-A4A9-48A4-9FF2-D2896B1EA01F}"/>
          </ac:spMkLst>
        </pc:spChg>
        <pc:spChg chg="del">
          <ac:chgData name="Seonaid Botfield" userId="3dba0766-4fd7-460c-a280-f9f72ed646a6" providerId="ADAL" clId="{F957A9D9-B380-427F-9348-84D63E2146C5}" dt="2023-06-19T11:46:48.141" v="24" actId="700"/>
          <ac:spMkLst>
            <pc:docMk/>
            <pc:sldMk cId="987918289" sldId="285"/>
            <ac:spMk id="10" creationId="{E2B9AEA5-52CB-49A6-AF8A-33502F291B91}"/>
          </ac:spMkLst>
        </pc:spChg>
      </pc:sldChg>
      <pc:sldChg chg="del">
        <pc:chgData name="Seonaid Botfield" userId="3dba0766-4fd7-460c-a280-f9f72ed646a6" providerId="ADAL" clId="{F957A9D9-B380-427F-9348-84D63E2146C5}" dt="2023-06-19T11:52:01.799" v="290" actId="47"/>
        <pc:sldMkLst>
          <pc:docMk/>
          <pc:sldMk cId="990618962" sldId="290"/>
        </pc:sldMkLst>
      </pc:sldChg>
      <pc:sldChg chg="modSp mod">
        <pc:chgData name="Seonaid Botfield" userId="3dba0766-4fd7-460c-a280-f9f72ed646a6" providerId="ADAL" clId="{F957A9D9-B380-427F-9348-84D63E2146C5}" dt="2023-06-19T14:41:37.388" v="427" actId="20577"/>
        <pc:sldMkLst>
          <pc:docMk/>
          <pc:sldMk cId="443485843" sldId="292"/>
        </pc:sldMkLst>
        <pc:spChg chg="mod">
          <ac:chgData name="Seonaid Botfield" userId="3dba0766-4fd7-460c-a280-f9f72ed646a6" providerId="ADAL" clId="{F957A9D9-B380-427F-9348-84D63E2146C5}" dt="2023-06-19T11:45:06.821" v="2" actId="20577"/>
          <ac:spMkLst>
            <pc:docMk/>
            <pc:sldMk cId="443485843" sldId="292"/>
            <ac:spMk id="2" creationId="{00000000-0000-0000-0000-000000000000}"/>
          </ac:spMkLst>
        </pc:spChg>
        <pc:spChg chg="mod">
          <ac:chgData name="Seonaid Botfield" userId="3dba0766-4fd7-460c-a280-f9f72ed646a6" providerId="ADAL" clId="{F957A9D9-B380-427F-9348-84D63E2146C5}" dt="2023-06-19T14:41:37.388" v="427" actId="20577"/>
          <ac:spMkLst>
            <pc:docMk/>
            <pc:sldMk cId="443485843" sldId="292"/>
            <ac:spMk id="4" creationId="{AD016984-A38F-2B43-954A-C644675B6968}"/>
          </ac:spMkLst>
        </pc:spChg>
      </pc:sldChg>
      <pc:sldChg chg="del">
        <pc:chgData name="Seonaid Botfield" userId="3dba0766-4fd7-460c-a280-f9f72ed646a6" providerId="ADAL" clId="{F957A9D9-B380-427F-9348-84D63E2146C5}" dt="2023-06-19T11:52:02.463" v="291" actId="47"/>
        <pc:sldMkLst>
          <pc:docMk/>
          <pc:sldMk cId="849979163" sldId="293"/>
        </pc:sldMkLst>
      </pc:sldChg>
      <pc:sldChg chg="del">
        <pc:chgData name="Seonaid Botfield" userId="3dba0766-4fd7-460c-a280-f9f72ed646a6" providerId="ADAL" clId="{F957A9D9-B380-427F-9348-84D63E2146C5}" dt="2023-06-19T11:52:03.470" v="292" actId="47"/>
        <pc:sldMkLst>
          <pc:docMk/>
          <pc:sldMk cId="3735849732" sldId="294"/>
        </pc:sldMkLst>
      </pc:sldChg>
      <pc:sldChg chg="del">
        <pc:chgData name="Seonaid Botfield" userId="3dba0766-4fd7-460c-a280-f9f72ed646a6" providerId="ADAL" clId="{F957A9D9-B380-427F-9348-84D63E2146C5}" dt="2023-06-19T11:52:04.129" v="293" actId="47"/>
        <pc:sldMkLst>
          <pc:docMk/>
          <pc:sldMk cId="2026222173" sldId="295"/>
        </pc:sldMkLst>
      </pc:sldChg>
      <pc:sldChg chg="addSp delSp modSp mod delDesignElem chgLayout">
        <pc:chgData name="Seonaid Botfield" userId="3dba0766-4fd7-460c-a280-f9f72ed646a6" providerId="ADAL" clId="{F957A9D9-B380-427F-9348-84D63E2146C5}" dt="2023-06-19T14:45:00.712" v="698" actId="115"/>
        <pc:sldMkLst>
          <pc:docMk/>
          <pc:sldMk cId="3189080207" sldId="296"/>
        </pc:sldMkLst>
        <pc:spChg chg="mod ord">
          <ac:chgData name="Seonaid Botfield" userId="3dba0766-4fd7-460c-a280-f9f72ed646a6" providerId="ADAL" clId="{F957A9D9-B380-427F-9348-84D63E2146C5}" dt="2023-06-19T14:44:03.826" v="694" actId="20577"/>
          <ac:spMkLst>
            <pc:docMk/>
            <pc:sldMk cId="3189080207" sldId="296"/>
            <ac:spMk id="2" creationId="{00000000-0000-0000-0000-000000000000}"/>
          </ac:spMkLst>
        </pc:spChg>
        <pc:spChg chg="add mod">
          <ac:chgData name="Seonaid Botfield" userId="3dba0766-4fd7-460c-a280-f9f72ed646a6" providerId="ADAL" clId="{F957A9D9-B380-427F-9348-84D63E2146C5}" dt="2023-06-19T14:45:00.712" v="698" actId="115"/>
          <ac:spMkLst>
            <pc:docMk/>
            <pc:sldMk cId="3189080207" sldId="296"/>
            <ac:spMk id="4" creationId="{50EF3CC3-9075-7E94-F18C-A88A523553A6}"/>
          </ac:spMkLst>
        </pc:spChg>
        <pc:spChg chg="del">
          <ac:chgData name="Seonaid Botfield" userId="3dba0766-4fd7-460c-a280-f9f72ed646a6" providerId="ADAL" clId="{F957A9D9-B380-427F-9348-84D63E2146C5}" dt="2023-06-19T11:51:36.240" v="284" actId="700"/>
          <ac:spMkLst>
            <pc:docMk/>
            <pc:sldMk cId="3189080207" sldId="296"/>
            <ac:spMk id="6" creationId="{FC695245-44E3-4A14-900A-D06036644A4E}"/>
          </ac:spMkLst>
        </pc:spChg>
        <pc:graphicFrameChg chg="del mod ord">
          <ac:chgData name="Seonaid Botfield" userId="3dba0766-4fd7-460c-a280-f9f72ed646a6" providerId="ADAL" clId="{F957A9D9-B380-427F-9348-84D63E2146C5}" dt="2023-06-19T11:51:56.520" v="289" actId="478"/>
          <ac:graphicFrameMkLst>
            <pc:docMk/>
            <pc:sldMk cId="3189080207" sldId="296"/>
            <ac:graphicFrameMk id="7" creationId="{7DDFDCD6-DCFB-4857-9AD7-6E98538E20BD}"/>
          </ac:graphicFrameMkLst>
        </pc:graphicFrameChg>
      </pc:sldChg>
      <pc:sldChg chg="del">
        <pc:chgData name="Seonaid Botfield" userId="3dba0766-4fd7-460c-a280-f9f72ed646a6" providerId="ADAL" clId="{F957A9D9-B380-427F-9348-84D63E2146C5}" dt="2023-06-19T11:53:24.390" v="301" actId="47"/>
        <pc:sldMkLst>
          <pc:docMk/>
          <pc:sldMk cId="3508825393" sldId="297"/>
        </pc:sldMkLst>
      </pc:sldChg>
      <pc:sldChg chg="modSp new mod">
        <pc:chgData name="Seonaid Botfield" userId="3dba0766-4fd7-460c-a280-f9f72ed646a6" providerId="ADAL" clId="{F957A9D9-B380-427F-9348-84D63E2146C5}" dt="2023-06-19T14:41:35.580" v="425" actId="20577"/>
        <pc:sldMkLst>
          <pc:docMk/>
          <pc:sldMk cId="1540394927" sldId="298"/>
        </pc:sldMkLst>
        <pc:spChg chg="mod">
          <ac:chgData name="Seonaid Botfield" userId="3dba0766-4fd7-460c-a280-f9f72ed646a6" providerId="ADAL" clId="{F957A9D9-B380-427F-9348-84D63E2146C5}" dt="2023-06-19T11:48:34.733" v="158" actId="20577"/>
          <ac:spMkLst>
            <pc:docMk/>
            <pc:sldMk cId="1540394927" sldId="298"/>
            <ac:spMk id="2" creationId="{82CB31CF-D89C-1136-E2C4-ED3C1C351530}"/>
          </ac:spMkLst>
        </pc:spChg>
        <pc:spChg chg="mod">
          <ac:chgData name="Seonaid Botfield" userId="3dba0766-4fd7-460c-a280-f9f72ed646a6" providerId="ADAL" clId="{F957A9D9-B380-427F-9348-84D63E2146C5}" dt="2023-06-19T14:41:35.580" v="425" actId="20577"/>
          <ac:spMkLst>
            <pc:docMk/>
            <pc:sldMk cId="1540394927" sldId="298"/>
            <ac:spMk id="3" creationId="{7B55A4C8-F471-809C-624C-7958C76FF6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56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18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56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0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51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25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61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68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1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68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55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8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7545490" cy="3384376"/>
          </a:xfrm>
        </p:spPr>
        <p:txBody>
          <a:bodyPr>
            <a:noAutofit/>
          </a:bodyPr>
          <a:lstStyle/>
          <a:p>
            <a:pPr algn="l"/>
            <a:br>
              <a:rPr lang="en-GB" sz="2400" b="1" cap="none" dirty="0">
                <a:solidFill>
                  <a:schemeClr val="bg1"/>
                </a:solidFill>
                <a:latin typeface="+mn-lt"/>
              </a:rPr>
            </a:br>
            <a:br>
              <a:rPr lang="en-GB" sz="2400" b="1" cap="none" dirty="0">
                <a:solidFill>
                  <a:schemeClr val="bg1"/>
                </a:solidFill>
              </a:rPr>
            </a:br>
            <a:br>
              <a:rPr lang="en-GB" dirty="0">
                <a:solidFill>
                  <a:srgbClr val="FFFFFF"/>
                </a:solidFill>
                <a:cs typeface="Arial" panose="020B0604020202020204" pitchFamily="34" charset="0"/>
              </a:rPr>
            </a:br>
            <a:br>
              <a:rPr lang="en-GB" dirty="0">
                <a:solidFill>
                  <a:srgbClr val="0070C0"/>
                </a:solidFill>
              </a:rPr>
            </a:br>
            <a:br>
              <a:rPr lang="en-GB" dirty="0">
                <a:solidFill>
                  <a:srgbClr val="0070C0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0BB1E7-D2B3-B546-88FB-597B8F735880}"/>
              </a:ext>
            </a:extLst>
          </p:cNvPr>
          <p:cNvSpPr txBox="1"/>
          <p:nvPr/>
        </p:nvSpPr>
        <p:spPr>
          <a:xfrm>
            <a:off x="1043608" y="5070375"/>
            <a:ext cx="5050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The impact on pricing and output decisions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016984-A38F-2B43-954A-C644675B6968}"/>
              </a:ext>
            </a:extLst>
          </p:cNvPr>
          <p:cNvSpPr txBox="1">
            <a:spLocks/>
          </p:cNvSpPr>
          <p:nvPr/>
        </p:nvSpPr>
        <p:spPr>
          <a:xfrm>
            <a:off x="6444208" y="5070375"/>
            <a:ext cx="2160240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GB" sz="2400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</a:rPr>
              <a:t> M4 D3</a:t>
            </a:r>
            <a:br>
              <a:rPr lang="en-GB" sz="2400" dirty="0">
                <a:solidFill>
                  <a:srgbClr val="0070C0"/>
                </a:solidFill>
              </a:rPr>
            </a:br>
            <a:br>
              <a:rPr lang="en-GB" sz="2400" dirty="0">
                <a:solidFill>
                  <a:srgbClr val="0070C0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8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sz="4100" b="1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sz="3600" b="1" cap="none" dirty="0">
                <a:solidFill>
                  <a:schemeClr val="tx1"/>
                </a:solidFill>
                <a:ea typeface="Times New Roman"/>
              </a:rPr>
              <a:t>(M4) The changes that have been taking place in the airline market</a:t>
            </a:r>
            <a:br>
              <a:rPr lang="en-GB" sz="3200" b="1" dirty="0">
                <a:solidFill>
                  <a:srgbClr val="FFFFFF"/>
                </a:solidFill>
                <a:ea typeface="Times New Roman"/>
              </a:rPr>
            </a:br>
            <a:br>
              <a:rPr lang="en-GB" sz="3200" b="1" dirty="0">
                <a:solidFill>
                  <a:srgbClr val="FFFFFF"/>
                </a:solidFill>
              </a:rPr>
            </a:br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393192" lvl="1" indent="0">
              <a:buNone/>
            </a:pPr>
            <a:r>
              <a:rPr lang="en-GB" sz="1800" dirty="0"/>
              <a:t> </a:t>
            </a:r>
          </a:p>
          <a:p>
            <a:pPr marL="0" lvl="0" indent="0">
              <a:buNone/>
            </a:pPr>
            <a:endParaRPr lang="en-GB" sz="1800" b="1" dirty="0"/>
          </a:p>
          <a:p>
            <a:pPr lvl="0"/>
            <a:r>
              <a:rPr lang="en-GB" sz="1800" dirty="0"/>
              <a:t>Drop in demand as a result of pandemic</a:t>
            </a:r>
          </a:p>
          <a:p>
            <a:pPr lvl="0"/>
            <a:r>
              <a:rPr lang="en-GB" sz="1800" dirty="0"/>
              <a:t>Changing levels of demand as a result of economic conditions – increase in some flight types and decrease in others</a:t>
            </a:r>
          </a:p>
          <a:p>
            <a:pPr lvl="0"/>
            <a:r>
              <a:rPr lang="en-GB" sz="1800" dirty="0"/>
              <a:t>Increased aspiration of customers to travel and greater range of holiday destinations becoming available</a:t>
            </a:r>
          </a:p>
          <a:p>
            <a:pPr lvl="0"/>
            <a:r>
              <a:rPr lang="en-GB" sz="1800" dirty="0"/>
              <a:t>Costs rising – fuel and labour costs (current effect? See GOL)</a:t>
            </a:r>
          </a:p>
          <a:p>
            <a:pPr lvl="0"/>
            <a:r>
              <a:rPr lang="en-GB" sz="1800" dirty="0"/>
              <a:t>Government to decide – new runway LHR or T3 extension?</a:t>
            </a:r>
          </a:p>
          <a:p>
            <a:pPr lvl="0"/>
            <a:r>
              <a:rPr lang="en-GB" sz="1800" dirty="0"/>
              <a:t>Competitors actions (mergers, pricing and additional flight routes)</a:t>
            </a:r>
          </a:p>
          <a:p>
            <a:r>
              <a:rPr lang="en-GB" sz="1800" dirty="0"/>
              <a:t>New budget airlines (about 350 budget and economy airlines available on price comparison sites) – increased competition</a:t>
            </a:r>
          </a:p>
          <a:p>
            <a:pPr lvl="0"/>
            <a:endParaRPr lang="en-GB" sz="1800" dirty="0"/>
          </a:p>
          <a:p>
            <a:pPr lvl="0"/>
            <a:endParaRPr lang="en-GB" sz="1800" dirty="0"/>
          </a:p>
          <a:p>
            <a:pPr marL="0" lvl="0" indent="0">
              <a:buNone/>
            </a:pPr>
            <a:endParaRPr lang="en-GB" sz="1800" dirty="0"/>
          </a:p>
          <a:p>
            <a:pPr marL="393192" lvl="1" indent="0">
              <a:buNone/>
            </a:pPr>
            <a:endParaRPr lang="en-GB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1628800"/>
            <a:ext cx="8229600" cy="78069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GB" sz="1400" b="1" dirty="0"/>
            </a:br>
            <a:endParaRPr lang="en-GB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5760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sz="3400" b="1" cap="none" dirty="0">
                <a:solidFill>
                  <a:schemeClr val="tx1"/>
                </a:solidFill>
                <a:ea typeface="Times New Roman"/>
              </a:rPr>
              <a:t>(M4) How has your chosen airline responded to these changes? </a:t>
            </a:r>
            <a:endParaRPr lang="en-GB" sz="3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GB" dirty="0"/>
              <a:t>Increased promotion, competitive pricing in the UK?</a:t>
            </a:r>
          </a:p>
          <a:p>
            <a:pPr lvl="0"/>
            <a:r>
              <a:rPr lang="en-GB" dirty="0"/>
              <a:t>Trying to expand the long haul market?</a:t>
            </a:r>
          </a:p>
          <a:p>
            <a:pPr lvl="0"/>
            <a:r>
              <a:rPr lang="en-GB" dirty="0"/>
              <a:t>Adding more routes to the current destinations? </a:t>
            </a:r>
          </a:p>
          <a:p>
            <a:pPr lvl="0"/>
            <a:r>
              <a:rPr lang="en-GB" dirty="0"/>
              <a:t>Merging with other airlines to increase market share and control?</a:t>
            </a:r>
          </a:p>
          <a:p>
            <a:pPr lvl="0"/>
            <a:r>
              <a:rPr lang="en-GB" dirty="0"/>
              <a:t>Hedging fuel purchases and fuel tinkering?</a:t>
            </a:r>
          </a:p>
          <a:p>
            <a:pPr lvl="0"/>
            <a:r>
              <a:rPr lang="en-GB" dirty="0"/>
              <a:t>Contingency planning and risk assessment?</a:t>
            </a:r>
          </a:p>
          <a:p>
            <a:pPr lvl="0"/>
            <a:r>
              <a:rPr lang="en-GB" dirty="0"/>
              <a:t>Loyalty schemes and product differentiation to remain competitive?</a:t>
            </a:r>
          </a:p>
          <a:p>
            <a:pPr lvl="0"/>
            <a:r>
              <a:rPr lang="en-GB" dirty="0"/>
              <a:t>Monitoring competitors actions?</a:t>
            </a:r>
          </a:p>
          <a:p>
            <a:pPr lvl="0"/>
            <a:r>
              <a:rPr lang="en-GB" dirty="0"/>
              <a:t>Promoting and maintaining excellent online service provision?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98791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31CF-D89C-1136-E2C4-ED3C1C351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M4 – Assess how a given business has responded to changes in the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5A4C8-F471-809C-624C-7958C76FF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348880"/>
            <a:ext cx="8280920" cy="396048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to </a:t>
            </a: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5 changes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have occurred in the airline industry 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(see slide 2),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how these changes have impacted on your chosen airline and then say how your airline has responded to the change 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(see slide 3).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the below structure.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1 …..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c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hange that has occurred in the airline industry 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(see slide 2)</a:t>
            </a:r>
            <a:endParaRPr lang="en-GB" sz="1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explanation of the </a:t>
            </a: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has had on your airline (you will go into more detail about the impact/s in D3)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how your airline has responded to the change 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(see slide 3)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 4 more times.</a:t>
            </a:r>
            <a:endParaRPr lang="en-GB" sz="18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9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en-GB" sz="2800" b="1" cap="none" dirty="0">
                <a:solidFill>
                  <a:schemeClr val="bg1"/>
                </a:solidFill>
                <a:ea typeface="Times New Roman"/>
              </a:rPr>
            </a:br>
            <a:br>
              <a:rPr lang="en-GB" sz="2800" b="1" cap="none" dirty="0">
                <a:solidFill>
                  <a:schemeClr val="tx1"/>
                </a:solidFill>
                <a:ea typeface="Times New Roman"/>
              </a:rPr>
            </a:br>
            <a:br>
              <a:rPr lang="en-GB" sz="2800" b="1" cap="none" dirty="0">
                <a:solidFill>
                  <a:schemeClr val="tx1"/>
                </a:solidFill>
                <a:ea typeface="Times New Roman"/>
              </a:rPr>
            </a:br>
            <a:r>
              <a:rPr lang="en-GB" sz="2800" b="1" cap="none" dirty="0">
                <a:solidFill>
                  <a:schemeClr val="tx1"/>
                </a:solidFill>
                <a:ea typeface="Times New Roman"/>
              </a:rPr>
              <a:t>(D3 Part 2) Evaluate how changes in the market have impacted on a given business </a:t>
            </a:r>
            <a:br>
              <a:rPr lang="en-GB" sz="2800" b="1" cap="none" dirty="0">
                <a:solidFill>
                  <a:schemeClr val="tx1"/>
                </a:solidFill>
              </a:rPr>
            </a:br>
            <a:br>
              <a:rPr lang="en-GB" sz="2800" b="1" cap="none" dirty="0">
                <a:solidFill>
                  <a:schemeClr val="tx1"/>
                </a:solidFill>
              </a:rPr>
            </a:br>
            <a:endParaRPr lang="en-GB" sz="2800" b="1" cap="none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F3CC3-9075-7E94-F18C-A88A52355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of the above changes (from your M4 work) have had the biggest and least impact on your airline this needs to be supported with research.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the 5 changes, you discussed in M4, </a:t>
            </a: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greatest to least impact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Make sure you state that the change at the top of the list has the greatest impact.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detailed paragraph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of the changes (from M4) explaining how the change has </a:t>
            </a:r>
            <a:r>
              <a:rPr lang="en-GB" sz="1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impacted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your chosen airline. You must </a:t>
            </a:r>
            <a:r>
              <a:rPr lang="en-GB" sz="18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evidence to support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your claims. 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080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CEA139-5AB3-418D-A1DB-BB8DE2177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sharepoint/v3"/>
    <ds:schemaRef ds:uri="http://purl.org/dc/terms/"/>
    <ds:schemaRef ds:uri="332b4832-fe63-48a7-8b93-807f3b6e9f20"/>
    <ds:schemaRef ds:uri="5064729a-6e59-49a6-8c0d-c64baa7a262e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</TotalTime>
  <Words>461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 3</vt:lpstr>
      <vt:lpstr>Integral</vt:lpstr>
      <vt:lpstr>     </vt:lpstr>
      <vt:lpstr> (M4) The changes that have been taking place in the airline market  </vt:lpstr>
      <vt:lpstr>(M4) How has your chosen airline responded to these changes? </vt:lpstr>
      <vt:lpstr>M4 – Assess how a given business has responded to changes in the market</vt:lpstr>
      <vt:lpstr>   (D3 Part 2) Evaluate how changes in the market have impacted on a given business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15-16 11/01/2021-22/01/21  Lesson 5 The impact on pricing and output decisions</dc:title>
  <dc:creator>Ailsa W Waters</dc:creator>
  <cp:lastModifiedBy>Seonaid Botfield</cp:lastModifiedBy>
  <cp:revision>3</cp:revision>
  <dcterms:created xsi:type="dcterms:W3CDTF">2020-07-09T14:54:07Z</dcterms:created>
  <dcterms:modified xsi:type="dcterms:W3CDTF">2023-06-19T14:45:08Z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1418500</vt:r8>
  </property>
  <property fmtid="{D5CDD505-2E9C-101B-9397-08002B2CF9AE}" pid="4" name="MediaServiceImageTags">
    <vt:lpwstr/>
  </property>
</Properties>
</file>