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3"/>
  </p:notesMasterIdLst>
  <p:handoutMasterIdLst>
    <p:handoutMasterId r:id="rId14"/>
  </p:handoutMasterIdLst>
  <p:sldIdLst>
    <p:sldId id="287" r:id="rId5"/>
    <p:sldId id="273" r:id="rId6"/>
    <p:sldId id="280" r:id="rId7"/>
    <p:sldId id="281" r:id="rId8"/>
    <p:sldId id="282" r:id="rId9"/>
    <p:sldId id="283" r:id="rId10"/>
    <p:sldId id="284" r:id="rId11"/>
    <p:sldId id="288" r:id="rId1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87DA72-C0A7-4D06-94F3-8790E9EC6F28}" v="15" dt="2023-06-19T11:14:00.2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52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onaid Botfield" userId="3dba0766-4fd7-460c-a280-f9f72ed646a6" providerId="ADAL" clId="{FB87DA72-C0A7-4D06-94F3-8790E9EC6F28}"/>
    <pc:docChg chg="undo redo custSel addSld delSld modSld sldOrd">
      <pc:chgData name="Seonaid Botfield" userId="3dba0766-4fd7-460c-a280-f9f72ed646a6" providerId="ADAL" clId="{FB87DA72-C0A7-4D06-94F3-8790E9EC6F28}" dt="2023-06-19T11:41:11.465" v="89" actId="47"/>
      <pc:docMkLst>
        <pc:docMk/>
      </pc:docMkLst>
      <pc:sldChg chg="addSp delSp delDesignElem">
        <pc:chgData name="Seonaid Botfield" userId="3dba0766-4fd7-460c-a280-f9f72ed646a6" providerId="ADAL" clId="{FB87DA72-C0A7-4D06-94F3-8790E9EC6F28}" dt="2023-06-19T11:11:15.514" v="37"/>
        <pc:sldMkLst>
          <pc:docMk/>
          <pc:sldMk cId="2595001157" sldId="273"/>
        </pc:sldMkLst>
        <pc:spChg chg="add del">
          <ac:chgData name="Seonaid Botfield" userId="3dba0766-4fd7-460c-a280-f9f72ed646a6" providerId="ADAL" clId="{FB87DA72-C0A7-4D06-94F3-8790E9EC6F28}" dt="2023-06-19T11:11:15.514" v="37"/>
          <ac:spMkLst>
            <pc:docMk/>
            <pc:sldMk cId="2595001157" sldId="273"/>
            <ac:spMk id="8" creationId="{39E4C68A-A4A9-48A4-9FF2-D2896B1EA01F}"/>
          </ac:spMkLst>
        </pc:spChg>
        <pc:spChg chg="add del">
          <ac:chgData name="Seonaid Botfield" userId="3dba0766-4fd7-460c-a280-f9f72ed646a6" providerId="ADAL" clId="{FB87DA72-C0A7-4D06-94F3-8790E9EC6F28}" dt="2023-06-19T11:11:15.514" v="37"/>
          <ac:spMkLst>
            <pc:docMk/>
            <pc:sldMk cId="2595001157" sldId="273"/>
            <ac:spMk id="10" creationId="{E2B9AEA5-52CB-49A6-AF8A-33502F291B91}"/>
          </ac:spMkLst>
        </pc:spChg>
      </pc:sldChg>
      <pc:sldChg chg="addSp delSp del ord delDesignElem">
        <pc:chgData name="Seonaid Botfield" userId="3dba0766-4fd7-460c-a280-f9f72ed646a6" providerId="ADAL" clId="{FB87DA72-C0A7-4D06-94F3-8790E9EC6F28}" dt="2023-06-19T11:41:11.465" v="89" actId="47"/>
        <pc:sldMkLst>
          <pc:docMk/>
          <pc:sldMk cId="1898791626" sldId="279"/>
        </pc:sldMkLst>
        <pc:spChg chg="add del">
          <ac:chgData name="Seonaid Botfield" userId="3dba0766-4fd7-460c-a280-f9f72ed646a6" providerId="ADAL" clId="{FB87DA72-C0A7-4D06-94F3-8790E9EC6F28}" dt="2023-06-19T11:11:15.514" v="37"/>
          <ac:spMkLst>
            <pc:docMk/>
            <pc:sldMk cId="1898791626" sldId="279"/>
            <ac:spMk id="8" creationId="{7B2A1016-34C3-4BE4-94F4-F4215EA18EAB}"/>
          </ac:spMkLst>
        </pc:spChg>
        <pc:spChg chg="add del">
          <ac:chgData name="Seonaid Botfield" userId="3dba0766-4fd7-460c-a280-f9f72ed646a6" providerId="ADAL" clId="{FB87DA72-C0A7-4D06-94F3-8790E9EC6F28}" dt="2023-06-19T11:11:15.514" v="37"/>
          <ac:spMkLst>
            <pc:docMk/>
            <pc:sldMk cId="1898791626" sldId="279"/>
            <ac:spMk id="10" creationId="{4BBFA14D-8E4F-42D4-B5A0-9588A6A45452}"/>
          </ac:spMkLst>
        </pc:spChg>
        <pc:cxnChg chg="add del">
          <ac:chgData name="Seonaid Botfield" userId="3dba0766-4fd7-460c-a280-f9f72ed646a6" providerId="ADAL" clId="{FB87DA72-C0A7-4D06-94F3-8790E9EC6F28}" dt="2023-06-19T11:11:15.514" v="37"/>
          <ac:cxnSpMkLst>
            <pc:docMk/>
            <pc:sldMk cId="1898791626" sldId="279"/>
            <ac:cxnSpMk id="12" creationId="{610B2B88-1A1B-486B-9366-918FE2E71D41}"/>
          </ac:cxnSpMkLst>
        </pc:cxnChg>
      </pc:sldChg>
      <pc:sldChg chg="addSp delSp delDesignElem">
        <pc:chgData name="Seonaid Botfield" userId="3dba0766-4fd7-460c-a280-f9f72ed646a6" providerId="ADAL" clId="{FB87DA72-C0A7-4D06-94F3-8790E9EC6F28}" dt="2023-06-19T11:11:15.514" v="37"/>
        <pc:sldMkLst>
          <pc:docMk/>
          <pc:sldMk cId="4025705898" sldId="280"/>
        </pc:sldMkLst>
        <pc:spChg chg="add del">
          <ac:chgData name="Seonaid Botfield" userId="3dba0766-4fd7-460c-a280-f9f72ed646a6" providerId="ADAL" clId="{FB87DA72-C0A7-4D06-94F3-8790E9EC6F28}" dt="2023-06-19T11:11:15.514" v="37"/>
          <ac:spMkLst>
            <pc:docMk/>
            <pc:sldMk cId="4025705898" sldId="280"/>
            <ac:spMk id="8" creationId="{39E4C68A-A4A9-48A4-9FF2-D2896B1EA01F}"/>
          </ac:spMkLst>
        </pc:spChg>
        <pc:spChg chg="add del">
          <ac:chgData name="Seonaid Botfield" userId="3dba0766-4fd7-460c-a280-f9f72ed646a6" providerId="ADAL" clId="{FB87DA72-C0A7-4D06-94F3-8790E9EC6F28}" dt="2023-06-19T11:11:15.514" v="37"/>
          <ac:spMkLst>
            <pc:docMk/>
            <pc:sldMk cId="4025705898" sldId="280"/>
            <ac:spMk id="10" creationId="{E2B9AEA5-52CB-49A6-AF8A-33502F291B91}"/>
          </ac:spMkLst>
        </pc:spChg>
      </pc:sldChg>
      <pc:sldChg chg="addSp delSp delDesignElem">
        <pc:chgData name="Seonaid Botfield" userId="3dba0766-4fd7-460c-a280-f9f72ed646a6" providerId="ADAL" clId="{FB87DA72-C0A7-4D06-94F3-8790E9EC6F28}" dt="2023-06-19T11:11:15.514" v="37"/>
        <pc:sldMkLst>
          <pc:docMk/>
          <pc:sldMk cId="3560158200" sldId="281"/>
        </pc:sldMkLst>
        <pc:spChg chg="add del">
          <ac:chgData name="Seonaid Botfield" userId="3dba0766-4fd7-460c-a280-f9f72ed646a6" providerId="ADAL" clId="{FB87DA72-C0A7-4D06-94F3-8790E9EC6F28}" dt="2023-06-19T11:11:15.514" v="37"/>
          <ac:spMkLst>
            <pc:docMk/>
            <pc:sldMk cId="3560158200" sldId="281"/>
            <ac:spMk id="8" creationId="{39E4C68A-A4A9-48A4-9FF2-D2896B1EA01F}"/>
          </ac:spMkLst>
        </pc:spChg>
        <pc:spChg chg="add del">
          <ac:chgData name="Seonaid Botfield" userId="3dba0766-4fd7-460c-a280-f9f72ed646a6" providerId="ADAL" clId="{FB87DA72-C0A7-4D06-94F3-8790E9EC6F28}" dt="2023-06-19T11:11:15.514" v="37"/>
          <ac:spMkLst>
            <pc:docMk/>
            <pc:sldMk cId="3560158200" sldId="281"/>
            <ac:spMk id="10" creationId="{E2B9AEA5-52CB-49A6-AF8A-33502F291B91}"/>
          </ac:spMkLst>
        </pc:spChg>
      </pc:sldChg>
      <pc:sldChg chg="addSp delSp delDesignElem">
        <pc:chgData name="Seonaid Botfield" userId="3dba0766-4fd7-460c-a280-f9f72ed646a6" providerId="ADAL" clId="{FB87DA72-C0A7-4D06-94F3-8790E9EC6F28}" dt="2023-06-19T11:11:15.514" v="37"/>
        <pc:sldMkLst>
          <pc:docMk/>
          <pc:sldMk cId="1814618376" sldId="282"/>
        </pc:sldMkLst>
        <pc:spChg chg="add del">
          <ac:chgData name="Seonaid Botfield" userId="3dba0766-4fd7-460c-a280-f9f72ed646a6" providerId="ADAL" clId="{FB87DA72-C0A7-4D06-94F3-8790E9EC6F28}" dt="2023-06-19T11:11:15.514" v="37"/>
          <ac:spMkLst>
            <pc:docMk/>
            <pc:sldMk cId="1814618376" sldId="282"/>
            <ac:spMk id="8" creationId="{39E4C68A-A4A9-48A4-9FF2-D2896B1EA01F}"/>
          </ac:spMkLst>
        </pc:spChg>
        <pc:spChg chg="add del">
          <ac:chgData name="Seonaid Botfield" userId="3dba0766-4fd7-460c-a280-f9f72ed646a6" providerId="ADAL" clId="{FB87DA72-C0A7-4D06-94F3-8790E9EC6F28}" dt="2023-06-19T11:11:15.514" v="37"/>
          <ac:spMkLst>
            <pc:docMk/>
            <pc:sldMk cId="1814618376" sldId="282"/>
            <ac:spMk id="10" creationId="{E2B9AEA5-52CB-49A6-AF8A-33502F291B91}"/>
          </ac:spMkLst>
        </pc:spChg>
      </pc:sldChg>
      <pc:sldChg chg="addSp delSp delDesignElem">
        <pc:chgData name="Seonaid Botfield" userId="3dba0766-4fd7-460c-a280-f9f72ed646a6" providerId="ADAL" clId="{FB87DA72-C0A7-4D06-94F3-8790E9EC6F28}" dt="2023-06-19T11:11:15.514" v="37"/>
        <pc:sldMkLst>
          <pc:docMk/>
          <pc:sldMk cId="3969391563" sldId="283"/>
        </pc:sldMkLst>
        <pc:spChg chg="add del">
          <ac:chgData name="Seonaid Botfield" userId="3dba0766-4fd7-460c-a280-f9f72ed646a6" providerId="ADAL" clId="{FB87DA72-C0A7-4D06-94F3-8790E9EC6F28}" dt="2023-06-19T11:11:15.514" v="37"/>
          <ac:spMkLst>
            <pc:docMk/>
            <pc:sldMk cId="3969391563" sldId="283"/>
            <ac:spMk id="8" creationId="{39E4C68A-A4A9-48A4-9FF2-D2896B1EA01F}"/>
          </ac:spMkLst>
        </pc:spChg>
        <pc:spChg chg="add del">
          <ac:chgData name="Seonaid Botfield" userId="3dba0766-4fd7-460c-a280-f9f72ed646a6" providerId="ADAL" clId="{FB87DA72-C0A7-4D06-94F3-8790E9EC6F28}" dt="2023-06-19T11:11:15.514" v="37"/>
          <ac:spMkLst>
            <pc:docMk/>
            <pc:sldMk cId="3969391563" sldId="283"/>
            <ac:spMk id="10" creationId="{E2B9AEA5-52CB-49A6-AF8A-33502F291B91}"/>
          </ac:spMkLst>
        </pc:spChg>
      </pc:sldChg>
      <pc:sldChg chg="addSp delSp delDesignElem">
        <pc:chgData name="Seonaid Botfield" userId="3dba0766-4fd7-460c-a280-f9f72ed646a6" providerId="ADAL" clId="{FB87DA72-C0A7-4D06-94F3-8790E9EC6F28}" dt="2023-06-19T11:11:15.514" v="37"/>
        <pc:sldMkLst>
          <pc:docMk/>
          <pc:sldMk cId="4145913656" sldId="284"/>
        </pc:sldMkLst>
        <pc:spChg chg="add del">
          <ac:chgData name="Seonaid Botfield" userId="3dba0766-4fd7-460c-a280-f9f72ed646a6" providerId="ADAL" clId="{FB87DA72-C0A7-4D06-94F3-8790E9EC6F28}" dt="2023-06-19T11:11:15.514" v="37"/>
          <ac:spMkLst>
            <pc:docMk/>
            <pc:sldMk cId="4145913656" sldId="284"/>
            <ac:spMk id="8" creationId="{39E4C68A-A4A9-48A4-9FF2-D2896B1EA01F}"/>
          </ac:spMkLst>
        </pc:spChg>
        <pc:spChg chg="add del">
          <ac:chgData name="Seonaid Botfield" userId="3dba0766-4fd7-460c-a280-f9f72ed646a6" providerId="ADAL" clId="{FB87DA72-C0A7-4D06-94F3-8790E9EC6F28}" dt="2023-06-19T11:11:15.514" v="37"/>
          <ac:spMkLst>
            <pc:docMk/>
            <pc:sldMk cId="4145913656" sldId="284"/>
            <ac:spMk id="10" creationId="{E2B9AEA5-52CB-49A6-AF8A-33502F291B91}"/>
          </ac:spMkLst>
        </pc:spChg>
      </pc:sldChg>
      <pc:sldChg chg="modSp mod modTransition">
        <pc:chgData name="Seonaid Botfield" userId="3dba0766-4fd7-460c-a280-f9f72ed646a6" providerId="ADAL" clId="{FB87DA72-C0A7-4D06-94F3-8790E9EC6F28}" dt="2023-06-19T11:11:08.580" v="30"/>
        <pc:sldMkLst>
          <pc:docMk/>
          <pc:sldMk cId="3836681410" sldId="287"/>
        </pc:sldMkLst>
        <pc:spChg chg="mod">
          <ac:chgData name="Seonaid Botfield" userId="3dba0766-4fd7-460c-a280-f9f72ed646a6" providerId="ADAL" clId="{FB87DA72-C0A7-4D06-94F3-8790E9EC6F28}" dt="2023-06-19T11:00:46.444" v="0" actId="20577"/>
          <ac:spMkLst>
            <pc:docMk/>
            <pc:sldMk cId="3836681410" sldId="287"/>
            <ac:spMk id="2" creationId="{00000000-0000-0000-0000-000000000000}"/>
          </ac:spMkLst>
        </pc:spChg>
      </pc:sldChg>
      <pc:sldChg chg="addSp delSp modSp new mod ord setBg delDesignElem">
        <pc:chgData name="Seonaid Botfield" userId="3dba0766-4fd7-460c-a280-f9f72ed646a6" providerId="ADAL" clId="{FB87DA72-C0A7-4D06-94F3-8790E9EC6F28}" dt="2023-06-19T11:41:02.002" v="88"/>
        <pc:sldMkLst>
          <pc:docMk/>
          <pc:sldMk cId="471328895" sldId="288"/>
        </pc:sldMkLst>
        <pc:spChg chg="mod">
          <ac:chgData name="Seonaid Botfield" userId="3dba0766-4fd7-460c-a280-f9f72ed646a6" providerId="ADAL" clId="{FB87DA72-C0A7-4D06-94F3-8790E9EC6F28}" dt="2023-06-19T11:17:43.378" v="84" actId="20577"/>
          <ac:spMkLst>
            <pc:docMk/>
            <pc:sldMk cId="471328895" sldId="288"/>
            <ac:spMk id="2" creationId="{3D159A4F-C49E-740F-578D-7308BF4B8CE8}"/>
          </ac:spMkLst>
        </pc:spChg>
        <pc:spChg chg="mod">
          <ac:chgData name="Seonaid Botfield" userId="3dba0766-4fd7-460c-a280-f9f72ed646a6" providerId="ADAL" clId="{FB87DA72-C0A7-4D06-94F3-8790E9EC6F28}" dt="2023-06-19T11:16:50.042" v="76" actId="6549"/>
          <ac:spMkLst>
            <pc:docMk/>
            <pc:sldMk cId="471328895" sldId="288"/>
            <ac:spMk id="3" creationId="{49B55FBC-8E63-5020-93AF-223B62266751}"/>
          </ac:spMkLst>
        </pc:spChg>
        <pc:spChg chg="add del">
          <ac:chgData name="Seonaid Botfield" userId="3dba0766-4fd7-460c-a280-f9f72ed646a6" providerId="ADAL" clId="{FB87DA72-C0A7-4D06-94F3-8790E9EC6F28}" dt="2023-06-19T11:13:56.327" v="42" actId="26606"/>
          <ac:spMkLst>
            <pc:docMk/>
            <pc:sldMk cId="471328895" sldId="288"/>
            <ac:spMk id="8" creationId="{39E4C68A-A4A9-48A4-9FF2-D2896B1EA01F}"/>
          </ac:spMkLst>
        </pc:spChg>
        <pc:spChg chg="add del">
          <ac:chgData name="Seonaid Botfield" userId="3dba0766-4fd7-460c-a280-f9f72ed646a6" providerId="ADAL" clId="{FB87DA72-C0A7-4D06-94F3-8790E9EC6F28}" dt="2023-06-19T11:13:56.327" v="42" actId="26606"/>
          <ac:spMkLst>
            <pc:docMk/>
            <pc:sldMk cId="471328895" sldId="288"/>
            <ac:spMk id="10" creationId="{E2B9AEA5-52CB-49A6-AF8A-33502F291B91}"/>
          </ac:spMkLst>
        </pc:spChg>
        <pc:picChg chg="add del">
          <ac:chgData name="Seonaid Botfield" userId="3dba0766-4fd7-460c-a280-f9f72ed646a6" providerId="ADAL" clId="{FB87DA72-C0A7-4D06-94F3-8790E9EC6F28}" dt="2023-06-19T11:14:01.197" v="46" actId="478"/>
          <ac:picMkLst>
            <pc:docMk/>
            <pc:sldMk cId="471328895" sldId="288"/>
            <ac:picMk id="14" creationId="{6B5212E2-8F54-0F49-B639-5F4E7053DB60}"/>
          </ac:picMkLst>
        </pc:picChg>
      </pc:sldChg>
      <pc:sldChg chg="new add del ord">
        <pc:chgData name="Seonaid Botfield" userId="3dba0766-4fd7-460c-a280-f9f72ed646a6" providerId="ADAL" clId="{FB87DA72-C0A7-4D06-94F3-8790E9EC6F28}" dt="2023-06-19T11:07:35.953" v="9" actId="47"/>
        <pc:sldMkLst>
          <pc:docMk/>
          <pc:sldMk cId="645132281" sldId="288"/>
        </pc:sldMkLst>
      </pc:sldChg>
      <pc:sldChg chg="addSp delSp add del setBg delDesignElem">
        <pc:chgData name="Seonaid Botfield" userId="3dba0766-4fd7-460c-a280-f9f72ed646a6" providerId="ADAL" clId="{FB87DA72-C0A7-4D06-94F3-8790E9EC6F28}" dt="2023-06-19T11:07:34.157" v="7"/>
        <pc:sldMkLst>
          <pc:docMk/>
          <pc:sldMk cId="3674566115" sldId="288"/>
        </pc:sldMkLst>
        <pc:spChg chg="add del">
          <ac:chgData name="Seonaid Botfield" userId="3dba0766-4fd7-460c-a280-f9f72ed646a6" providerId="ADAL" clId="{FB87DA72-C0A7-4D06-94F3-8790E9EC6F28}" dt="2023-06-19T11:07:34.157" v="7"/>
          <ac:spMkLst>
            <pc:docMk/>
            <pc:sldMk cId="3674566115" sldId="288"/>
            <ac:spMk id="8" creationId="{39E4C68A-A4A9-48A4-9FF2-D2896B1EA01F}"/>
          </ac:spMkLst>
        </pc:spChg>
        <pc:spChg chg="add del">
          <ac:chgData name="Seonaid Botfield" userId="3dba0766-4fd7-460c-a280-f9f72ed646a6" providerId="ADAL" clId="{FB87DA72-C0A7-4D06-94F3-8790E9EC6F28}" dt="2023-06-19T11:07:34.157" v="7"/>
          <ac:spMkLst>
            <pc:docMk/>
            <pc:sldMk cId="3674566115" sldId="288"/>
            <ac:spMk id="10" creationId="{E2B9AEA5-52CB-49A6-AF8A-33502F291B91}"/>
          </ac:spMkLst>
        </pc:spChg>
      </pc:sldChg>
    </pc:docChg>
  </pc:docChgLst>
  <pc:docChgLst>
    <pc:chgData name="Seonaid Botfield" userId="3dba0766-4fd7-460c-a280-f9f72ed646a6" providerId="ADAL" clId="{7B1C1C20-C4EF-43AE-8EFC-1F3B15EE594B}"/>
    <pc:docChg chg="custSel modSld">
      <pc:chgData name="Seonaid Botfield" userId="3dba0766-4fd7-460c-a280-f9f72ed646a6" providerId="ADAL" clId="{7B1C1C20-C4EF-43AE-8EFC-1F3B15EE594B}" dt="2023-06-19T14:12:17.620" v="110" actId="20577"/>
      <pc:docMkLst>
        <pc:docMk/>
      </pc:docMkLst>
      <pc:sldChg chg="modSp mod">
        <pc:chgData name="Seonaid Botfield" userId="3dba0766-4fd7-460c-a280-f9f72ed646a6" providerId="ADAL" clId="{7B1C1C20-C4EF-43AE-8EFC-1F3B15EE594B}" dt="2023-06-19T14:12:17.620" v="110" actId="20577"/>
        <pc:sldMkLst>
          <pc:docMk/>
          <pc:sldMk cId="471328895" sldId="288"/>
        </pc:sldMkLst>
        <pc:spChg chg="mod">
          <ac:chgData name="Seonaid Botfield" userId="3dba0766-4fd7-460c-a280-f9f72ed646a6" providerId="ADAL" clId="{7B1C1C20-C4EF-43AE-8EFC-1F3B15EE594B}" dt="2023-06-19T14:12:17.620" v="110" actId="20577"/>
          <ac:spMkLst>
            <pc:docMk/>
            <pc:sldMk cId="471328895" sldId="288"/>
            <ac:spMk id="3" creationId="{49B55FBC-8E63-5020-93AF-223B6226675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66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477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87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39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74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51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801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581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537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42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66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552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545490" cy="3384376"/>
          </a:xfrm>
        </p:spPr>
        <p:txBody>
          <a:bodyPr>
            <a:noAutofit/>
          </a:bodyPr>
          <a:lstStyle/>
          <a:p>
            <a:pPr algn="l"/>
            <a:br>
              <a:rPr lang="en-GB" dirty="0">
                <a:solidFill>
                  <a:schemeClr val="tx1"/>
                </a:solidFill>
              </a:rPr>
            </a:br>
            <a:br>
              <a:rPr lang="en-GB" sz="2400" dirty="0">
                <a:solidFill>
                  <a:schemeClr val="bg1"/>
                </a:solidFill>
                <a:latin typeface="+mn-lt"/>
              </a:rPr>
            </a:br>
            <a:r>
              <a:rPr lang="en-GB" sz="2400" b="1" dirty="0">
                <a:solidFill>
                  <a:schemeClr val="bg1"/>
                </a:solidFill>
                <a:latin typeface="+mn-lt"/>
              </a:rPr>
              <a:t>Lesson 4</a:t>
            </a:r>
            <a:br>
              <a:rPr lang="en-GB" sz="2400" dirty="0">
                <a:solidFill>
                  <a:schemeClr val="bg1"/>
                </a:solidFill>
                <a:latin typeface="+mn-lt"/>
              </a:rPr>
            </a:br>
            <a:r>
              <a:rPr lang="en-GB" sz="2400" b="1" cap="none" dirty="0">
                <a:solidFill>
                  <a:schemeClr val="bg1"/>
                </a:solidFill>
                <a:latin typeface="+mn-lt"/>
              </a:rPr>
              <a:t>Price Elasticity of Demand</a:t>
            </a:r>
            <a:br>
              <a:rPr lang="en-GB" sz="2400" b="1" cap="none" dirty="0">
                <a:solidFill>
                  <a:schemeClr val="bg1"/>
                </a:solidFill>
              </a:rPr>
            </a:br>
            <a:br>
              <a:rPr lang="en-GB" sz="2400" b="1" cap="none" dirty="0">
                <a:solidFill>
                  <a:schemeClr val="bg1"/>
                </a:solidFill>
              </a:rPr>
            </a:br>
            <a:br>
              <a:rPr lang="en-GB" dirty="0">
                <a:solidFill>
                  <a:srgbClr val="FFFFFF"/>
                </a:solidFill>
                <a:cs typeface="Arial" panose="020B0604020202020204" pitchFamily="34" charset="0"/>
              </a:rPr>
            </a:br>
            <a:br>
              <a:rPr lang="en-GB" dirty="0">
                <a:solidFill>
                  <a:srgbClr val="0070C0"/>
                </a:solidFill>
              </a:rPr>
            </a:br>
            <a:br>
              <a:rPr lang="en-GB" dirty="0">
                <a:solidFill>
                  <a:srgbClr val="0070C0"/>
                </a:solidFill>
              </a:rPr>
            </a:b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0BB1E7-D2B3-B546-88FB-597B8F735880}"/>
              </a:ext>
            </a:extLst>
          </p:cNvPr>
          <p:cNvSpPr txBox="1"/>
          <p:nvPr/>
        </p:nvSpPr>
        <p:spPr>
          <a:xfrm>
            <a:off x="1043608" y="5070375"/>
            <a:ext cx="5050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Explore how the market structure &amp; influences on supply &amp; demand affect the pricing and output decisions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D016984-A38F-2B43-954A-C644675B6968}"/>
              </a:ext>
            </a:extLst>
          </p:cNvPr>
          <p:cNvSpPr txBox="1">
            <a:spLocks/>
          </p:cNvSpPr>
          <p:nvPr/>
        </p:nvSpPr>
        <p:spPr>
          <a:xfrm>
            <a:off x="6444208" y="5070375"/>
            <a:ext cx="1739483" cy="1200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r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GB" sz="2400" dirty="0">
                <a:solidFill>
                  <a:schemeClr val="tx1"/>
                </a:solidFill>
              </a:rPr>
            </a:br>
            <a:br>
              <a:rPr lang="en-GB" sz="2400" dirty="0">
                <a:solidFill>
                  <a:schemeClr val="tx1"/>
                </a:solidFill>
              </a:rPr>
            </a:br>
            <a:r>
              <a:rPr lang="en-GB" sz="3700" b="1" dirty="0">
                <a:solidFill>
                  <a:schemeClr val="tx1"/>
                </a:solidFill>
              </a:rPr>
              <a:t>P6</a:t>
            </a:r>
            <a:br>
              <a:rPr lang="en-GB" sz="2400" dirty="0">
                <a:solidFill>
                  <a:srgbClr val="0070C0"/>
                </a:solidFill>
              </a:rPr>
            </a:br>
            <a:br>
              <a:rPr lang="en-GB" sz="2400" dirty="0">
                <a:solidFill>
                  <a:srgbClr val="0070C0"/>
                </a:solidFill>
              </a:rPr>
            </a:b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68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476809" cy="5249334"/>
          </a:xfrm>
        </p:spPr>
        <p:txBody>
          <a:bodyPr>
            <a:normAutofit/>
          </a:bodyPr>
          <a:lstStyle/>
          <a:p>
            <a:pPr algn="r"/>
            <a:r>
              <a:rPr lang="en-GB" sz="3700" b="1">
                <a:solidFill>
                  <a:srgbClr val="FFFFFF"/>
                </a:solidFill>
              </a:rPr>
              <a:t>Price elasticity of 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2411" y="804333"/>
            <a:ext cx="4610377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dirty="0">
                <a:cs typeface="Arial" panose="020B0604020202020204" pitchFamily="34" charset="0"/>
              </a:rPr>
              <a:t>Measures the relationship between change in price and quantity demanded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cs typeface="Arial" panose="020B0604020202020204" pitchFamily="34" charset="0"/>
              </a:rPr>
              <a:t>If a small change in price is accompanied by a large change in the quantity demanded, the product is said to be </a:t>
            </a:r>
            <a:r>
              <a:rPr lang="en-GB" b="1" dirty="0">
                <a:cs typeface="Arial" panose="020B0604020202020204" pitchFamily="34" charset="0"/>
              </a:rPr>
              <a:t>elastic </a:t>
            </a:r>
            <a:r>
              <a:rPr lang="en-GB" dirty="0">
                <a:cs typeface="Arial" panose="020B0604020202020204" pitchFamily="34" charset="0"/>
              </a:rPr>
              <a:t>(or responsive to price changes) </a:t>
            </a:r>
          </a:p>
          <a:p>
            <a:pPr marL="0" indent="0">
              <a:buNone/>
            </a:pPr>
            <a:endParaRPr lang="en-GB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cs typeface="Arial" panose="020B0604020202020204" pitchFamily="34" charset="0"/>
              </a:rPr>
              <a:t>Alternatively, a product is </a:t>
            </a:r>
            <a:r>
              <a:rPr lang="en-GB" b="1" dirty="0">
                <a:cs typeface="Arial" panose="020B0604020202020204" pitchFamily="34" charset="0"/>
              </a:rPr>
              <a:t>inelastic</a:t>
            </a:r>
            <a:r>
              <a:rPr lang="en-GB" dirty="0">
                <a:cs typeface="Arial" panose="020B0604020202020204" pitchFamily="34" charset="0"/>
              </a:rPr>
              <a:t> if a large change in price is accompanied by a small amount of change in the quantity demanded.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001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476809" cy="5249334"/>
          </a:xfrm>
        </p:spPr>
        <p:txBody>
          <a:bodyPr>
            <a:normAutofit/>
          </a:bodyPr>
          <a:lstStyle/>
          <a:p>
            <a:pPr algn="r"/>
            <a:r>
              <a:rPr lang="en-GB" sz="4100">
                <a:solidFill>
                  <a:srgbClr val="FFFFFF"/>
                </a:solidFill>
              </a:rPr>
              <a:t>PED </a:t>
            </a:r>
            <a:r>
              <a:rPr lang="en-GB" sz="4100" b="1">
                <a:solidFill>
                  <a:srgbClr val="FFFFFF"/>
                </a:solidFill>
              </a:rPr>
              <a:t>in the Airline Industry</a:t>
            </a:r>
            <a:endParaRPr lang="en-GB" sz="41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2411" y="804332"/>
            <a:ext cx="4844045" cy="5721011"/>
          </a:xfrm>
        </p:spPr>
        <p:txBody>
          <a:bodyPr anchor="ctr">
            <a:normAutofit/>
          </a:bodyPr>
          <a:lstStyle/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The airline industry is an extremely unstable industry because it is highly dependent upon current market conditions.</a:t>
            </a:r>
          </a:p>
          <a:p>
            <a:r>
              <a:rPr lang="en-GB" b="1" dirty="0"/>
              <a:t>Events</a:t>
            </a:r>
            <a:r>
              <a:rPr lang="en-GB" dirty="0"/>
              <a:t> such as pandemics, terrorist attacks, inflation and the price of oil greatly influence the demand for airline tickets</a:t>
            </a:r>
          </a:p>
          <a:p>
            <a:r>
              <a:rPr lang="en-GB" b="1" dirty="0"/>
              <a:t>Competition</a:t>
            </a:r>
            <a:r>
              <a:rPr lang="en-GB" dirty="0"/>
              <a:t> and substitutes affects the price of airline tickets because it gives the customer other options.</a:t>
            </a:r>
          </a:p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Domestic, short haul and long haul are differently affected</a:t>
            </a:r>
          </a:p>
        </p:txBody>
      </p:sp>
    </p:spTree>
    <p:extLst>
      <p:ext uri="{BB962C8B-B14F-4D97-AF65-F5344CB8AC3E}">
        <p14:creationId xmlns:p14="http://schemas.microsoft.com/office/powerpoint/2010/main" val="4025705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476809" cy="5249334"/>
          </a:xfrm>
        </p:spPr>
        <p:txBody>
          <a:bodyPr>
            <a:normAutofit/>
          </a:bodyPr>
          <a:lstStyle/>
          <a:p>
            <a:pPr algn="r"/>
            <a:br>
              <a:rPr lang="en-GB">
                <a:solidFill>
                  <a:srgbClr val="FFFFFF"/>
                </a:solidFill>
              </a:rPr>
            </a:br>
            <a:r>
              <a:rPr lang="en-GB" b="1">
                <a:solidFill>
                  <a:srgbClr val="FFFFFF"/>
                </a:solidFill>
              </a:rPr>
              <a:t>PED and purpose of travel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2411" y="804333"/>
            <a:ext cx="4610377" cy="5249334"/>
          </a:xfrm>
        </p:spPr>
        <p:txBody>
          <a:bodyPr anchor="ctr">
            <a:normAutofit/>
          </a:bodyPr>
          <a:lstStyle/>
          <a:p>
            <a:r>
              <a:rPr lang="en-GB" dirty="0"/>
              <a:t>Airline customers typically fly for </a:t>
            </a:r>
            <a:r>
              <a:rPr lang="en-GB" b="1" dirty="0"/>
              <a:t>business</a:t>
            </a:r>
            <a:r>
              <a:rPr lang="en-GB" dirty="0"/>
              <a:t> or </a:t>
            </a:r>
            <a:r>
              <a:rPr lang="en-GB" b="1" dirty="0"/>
              <a:t>pleasure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In the airline industry, price elasticity of demand is separated into two segments of consumers and is considered to be both </a:t>
            </a:r>
            <a:r>
              <a:rPr lang="en-GB" b="1" dirty="0"/>
              <a:t>elastic</a:t>
            </a:r>
            <a:r>
              <a:rPr lang="en-GB" dirty="0"/>
              <a:t> and </a:t>
            </a:r>
            <a:r>
              <a:rPr lang="en-GB" b="1" dirty="0"/>
              <a:t>inelastic</a:t>
            </a:r>
            <a:r>
              <a:rPr lang="en-GB" dirty="0"/>
              <a:t>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158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476809" cy="5249334"/>
          </a:xfrm>
        </p:spPr>
        <p:txBody>
          <a:bodyPr>
            <a:normAutofit/>
          </a:bodyPr>
          <a:lstStyle/>
          <a:p>
            <a:pPr algn="r"/>
            <a:br>
              <a:rPr lang="en-GB">
                <a:solidFill>
                  <a:srgbClr val="FFFFFF"/>
                </a:solidFill>
              </a:rPr>
            </a:br>
            <a:r>
              <a:rPr lang="en-GB" b="1">
                <a:solidFill>
                  <a:srgbClr val="FFFFFF"/>
                </a:solidFill>
              </a:rPr>
              <a:t>When demand is elastic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32" y="404664"/>
            <a:ext cx="4610377" cy="5897406"/>
          </a:xfrm>
        </p:spPr>
        <p:txBody>
          <a:bodyPr anchor="ctr">
            <a:no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GB" sz="1800" dirty="0"/>
              <a:t>Leisure travellers (holidays) tend to look for the best price for a flight and flight compare</a:t>
            </a:r>
          </a:p>
          <a:p>
            <a:pPr marL="342900" indent="-342900">
              <a:buFont typeface="+mj-lt"/>
              <a:buAutoNum type="arabicParenR"/>
            </a:pPr>
            <a:r>
              <a:rPr lang="en-GB" sz="1800" dirty="0"/>
              <a:t>Short haul and domestic flights booked for a holiday are especially </a:t>
            </a:r>
            <a:r>
              <a:rPr lang="en-GB" sz="1800" b="1" dirty="0"/>
              <a:t>price sensitive </a:t>
            </a:r>
            <a:r>
              <a:rPr lang="en-GB" sz="1800" dirty="0"/>
              <a:t>if there are </a:t>
            </a:r>
            <a:r>
              <a:rPr lang="en-GB" sz="1800" b="1" dirty="0"/>
              <a:t>substitutes </a:t>
            </a:r>
            <a:r>
              <a:rPr lang="en-GB" sz="1800" dirty="0"/>
              <a:t>or budget </a:t>
            </a:r>
            <a:r>
              <a:rPr lang="en-GB" sz="1800" b="1" dirty="0"/>
              <a:t>competitors</a:t>
            </a:r>
          </a:p>
          <a:p>
            <a:pPr marL="342900" indent="-342900">
              <a:buFont typeface="+mj-lt"/>
              <a:buAutoNum type="arabicParenR"/>
            </a:pPr>
            <a:r>
              <a:rPr lang="en-GB" sz="1800" dirty="0"/>
              <a:t>If the flight is a large proportion of the package it will be particularly price sensitive (inverse also true)</a:t>
            </a:r>
          </a:p>
          <a:p>
            <a:pPr marL="342900" indent="-342900">
              <a:buFont typeface="+mj-lt"/>
              <a:buAutoNum type="arabicParenR"/>
            </a:pPr>
            <a:r>
              <a:rPr lang="en-GB" sz="1800" dirty="0"/>
              <a:t>Many leisure travellers (especially 18-30s) are prepared to sacrifice quality of experience for price, especially on a short flight (no frills)</a:t>
            </a:r>
          </a:p>
          <a:p>
            <a:pPr marL="342900" indent="-342900">
              <a:buFont typeface="+mj-lt"/>
              <a:buAutoNum type="arabicParenR"/>
            </a:pPr>
            <a:r>
              <a:rPr lang="en-GB" sz="1800" b="1" dirty="0"/>
              <a:t>Competitive pricing can increase demand for economy flight purchases and encourage more frequent purchases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814618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476809" cy="5249334"/>
          </a:xfrm>
        </p:spPr>
        <p:txBody>
          <a:bodyPr>
            <a:normAutofit/>
          </a:bodyPr>
          <a:lstStyle/>
          <a:p>
            <a:pPr algn="r"/>
            <a:br>
              <a:rPr lang="en-GB" sz="4100">
                <a:solidFill>
                  <a:srgbClr val="FFFFFF"/>
                </a:solidFill>
              </a:rPr>
            </a:br>
            <a:r>
              <a:rPr lang="en-GB" sz="4100" b="1">
                <a:solidFill>
                  <a:srgbClr val="FFFFFF"/>
                </a:solidFill>
              </a:rPr>
              <a:t>When demand is inelastic</a:t>
            </a:r>
            <a:endParaRPr lang="en-GB" sz="41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2411" y="804332"/>
            <a:ext cx="4916053" cy="5721011"/>
          </a:xfrm>
        </p:spPr>
        <p:txBody>
          <a:bodyPr anchor="ctr"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GB" dirty="0"/>
              <a:t>Business travel is largely unaffected by a change in price.</a:t>
            </a:r>
          </a:p>
          <a:p>
            <a:pPr marL="457200" indent="-457200">
              <a:buFont typeface="+mj-lt"/>
              <a:buAutoNum type="arabicParenR"/>
            </a:pPr>
            <a:r>
              <a:rPr lang="en-GB" dirty="0"/>
              <a:t>Many business flights are not price dependent but more concerned with time of flight, flight route and proximity of airport to destination etc</a:t>
            </a:r>
          </a:p>
          <a:p>
            <a:pPr marL="457200" indent="-457200">
              <a:buFont typeface="+mj-lt"/>
              <a:buAutoNum type="arabicParenR"/>
            </a:pPr>
            <a:r>
              <a:rPr lang="en-GB" dirty="0"/>
              <a:t>Travel is seen as a necessary business tool and not paid for by the employee</a:t>
            </a:r>
          </a:p>
          <a:p>
            <a:pPr marL="457200" indent="-457200">
              <a:buFont typeface="+mj-lt"/>
              <a:buAutoNum type="arabicParenR"/>
            </a:pPr>
            <a:r>
              <a:rPr lang="en-GB" dirty="0"/>
              <a:t>Long haul travel is also less likely to be affected by a change in price. This may be due to the greater importance of comfort on a longer flight/the expected cost of a long haul flight/the price of competitors and the pricing structure of more established and traditional airlines that operate long haul flights.</a:t>
            </a:r>
          </a:p>
          <a:p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3969391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476809" cy="5249334"/>
          </a:xfrm>
        </p:spPr>
        <p:txBody>
          <a:bodyPr>
            <a:normAutofit/>
          </a:bodyPr>
          <a:lstStyle/>
          <a:p>
            <a:pPr algn="r"/>
            <a:br>
              <a:rPr lang="en-GB" sz="3100" dirty="0">
                <a:solidFill>
                  <a:srgbClr val="FFFFFF"/>
                </a:solidFill>
              </a:rPr>
            </a:br>
            <a:r>
              <a:rPr lang="en-GB" sz="3100" b="1" dirty="0">
                <a:solidFill>
                  <a:srgbClr val="FFFFFF"/>
                </a:solidFill>
              </a:rPr>
              <a:t>Conclusion </a:t>
            </a:r>
            <a:endParaRPr lang="en-GB" sz="31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2411" y="804333"/>
            <a:ext cx="4610377" cy="5249334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GB" dirty="0"/>
              <a:t>The airline industry is both price elastic and price inelastic depending on </a:t>
            </a:r>
          </a:p>
          <a:p>
            <a:pPr marL="0" indent="0">
              <a:buNone/>
            </a:pPr>
            <a:r>
              <a:rPr lang="en-GB" dirty="0"/>
              <a:t>The class of seat (First Class/Business/Economy)</a:t>
            </a:r>
          </a:p>
          <a:p>
            <a:pPr marL="0" indent="0">
              <a:buNone/>
            </a:pPr>
            <a:r>
              <a:rPr lang="en-GB" dirty="0"/>
              <a:t>The purpose of travel (Business or Leisure)</a:t>
            </a:r>
          </a:p>
          <a:p>
            <a:pPr marL="0" indent="0">
              <a:buNone/>
            </a:pPr>
            <a:r>
              <a:rPr lang="en-GB" dirty="0"/>
              <a:t>The route (domestic/short haul/long haul)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>
                <a:solidFill>
                  <a:schemeClr val="accent2">
                    <a:lumMod val="50000"/>
                  </a:schemeClr>
                </a:solidFill>
              </a:rPr>
              <a:t>Where the pricing is inelastic</a:t>
            </a: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, prices will remain as high as possible (Virgin and BA have been accused of price fixing on the London – New York route).</a:t>
            </a:r>
            <a:endParaRPr lang="en-GB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accent2">
                    <a:lumMod val="50000"/>
                  </a:schemeClr>
                </a:solidFill>
              </a:rPr>
              <a:t>Where the pricing is elastic</a:t>
            </a: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, shifts in prices may have dramatic effects on the both the quantity/frequency of purchase and the consumer base. </a:t>
            </a:r>
          </a:p>
          <a:p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4145913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59A4F-C49E-740F-578D-7308BF4B8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Task 2 -Price elasticity of Demand (PED)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55FBC-8E63-5020-93AF-223B62266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132856"/>
            <a:ext cx="8064896" cy="413992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800"/>
              </a:spcAft>
            </a:pP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an introduction explaining what PED is.</a:t>
            </a:r>
            <a:endParaRPr lang="en-GB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PED</a:t>
            </a:r>
            <a:endParaRPr lang="en-GB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what is meant by an elastic good</a:t>
            </a:r>
            <a:endParaRPr lang="en-GB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what is meant by an inelastic good</a:t>
            </a:r>
            <a:endParaRPr lang="en-GB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e</a:t>
            </a: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lasticity of demand in the airline industry (see slide 3) </a:t>
            </a:r>
            <a:endParaRPr lang="en-GB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that customers fly for either business or pleasure. The airline industry is extremely unstable because it’s dependent on market conditions. (see slide 4)</a:t>
            </a:r>
            <a:endParaRPr lang="en-GB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Elastic demand in the airline industry  (write slide 5 in your own words)</a:t>
            </a:r>
            <a:endParaRPr lang="en-GB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Inelastic demand in the airline industry (write slide 6 in your own words)</a:t>
            </a:r>
            <a:endParaRPr lang="en-GB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800" b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 </a:t>
            </a:r>
            <a:r>
              <a:rPr lang="en-GB" sz="18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1800" b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 slide 7) </a:t>
            </a: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that the airline industry is both price elastic and </a:t>
            </a:r>
            <a:r>
              <a:rPr lang="en-GB" sz="1800" b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price inelastic</a:t>
            </a:r>
            <a:endParaRPr lang="en-GB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500" dirty="0"/>
          </a:p>
        </p:txBody>
      </p:sp>
    </p:spTree>
    <p:extLst>
      <p:ext uri="{BB962C8B-B14F-4D97-AF65-F5344CB8AC3E}">
        <p14:creationId xmlns:p14="http://schemas.microsoft.com/office/powerpoint/2010/main" val="4713288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>
      <Terms xmlns="http://schemas.microsoft.com/office/infopath/2007/PartnerControls"/>
    </lcf76f155ced4ddcb4097134ff3c332f>
    <TaxCatchAll xmlns="5064729a-6e59-49a6-8c0d-c64baa7a262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4B7D4B06CB4A8783235BC6AD7060" ma:contentTypeVersion="16" ma:contentTypeDescription="Create a new document." ma:contentTypeScope="" ma:versionID="1da730a9e4b1f9daf51c58d177407ab2">
  <xsd:schema xmlns:xsd="http://www.w3.org/2001/XMLSchema" xmlns:xs="http://www.w3.org/2001/XMLSchema" xmlns:p="http://schemas.microsoft.com/office/2006/metadata/properties" xmlns:ns2="332b4832-fe63-48a7-8b93-807f3b6e9f20" xmlns:ns3="5064729a-6e59-49a6-8c0d-c64baa7a262e" targetNamespace="http://schemas.microsoft.com/office/2006/metadata/properties" ma:root="true" ma:fieldsID="138e13525185562c384540b92e153c01" ns2:_="" ns3:_="">
    <xsd:import namespace="332b4832-fe63-48a7-8b93-807f3b6e9f20"/>
    <xsd:import namespace="5064729a-6e59-49a6-8c0d-c64baa7a26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2F1C6D-ACA5-4862-88DE-8EEB81013908}">
  <ds:schemaRefs>
    <ds:schemaRef ds:uri="http://schemas.openxmlformats.org/package/2006/metadata/core-properties"/>
    <ds:schemaRef ds:uri="http://www.w3.org/XML/1998/namespace"/>
    <ds:schemaRef ds:uri="http://purl.org/dc/terms/"/>
    <ds:schemaRef ds:uri="http://schemas.microsoft.com/sharepoint/v3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  <ds:schemaRef ds:uri="332b4832-fe63-48a7-8b93-807f3b6e9f20"/>
    <ds:schemaRef ds:uri="5064729a-6e59-49a6-8c0d-c64baa7a262e"/>
  </ds:schemaRefs>
</ds:datastoreItem>
</file>

<file path=customXml/itemProps2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EA75DE-A1FD-4D1F-95D2-85140757F2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2b4832-fe63-48a7-8b93-807f3b6e9f20"/>
    <ds:schemaRef ds:uri="5064729a-6e59-49a6-8c0d-c64baa7a26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67</TotalTime>
  <Words>667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Calibri Light</vt:lpstr>
      <vt:lpstr>Symbol</vt:lpstr>
      <vt:lpstr>Tw Cen MT</vt:lpstr>
      <vt:lpstr>Wingdings 3</vt:lpstr>
      <vt:lpstr>Integral</vt:lpstr>
      <vt:lpstr>  Lesson 4 Price Elasticity of Demand     </vt:lpstr>
      <vt:lpstr>Price elasticity of demand</vt:lpstr>
      <vt:lpstr>PED in the Airline Industry</vt:lpstr>
      <vt:lpstr> PED and purpose of travel</vt:lpstr>
      <vt:lpstr> When demand is elastic</vt:lpstr>
      <vt:lpstr> When demand is inelastic</vt:lpstr>
      <vt:lpstr> Conclusion </vt:lpstr>
      <vt:lpstr>Task 2 -Price elasticity of Demand (PED)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Week 14-15 04/01/2021-15/01/21 </dc:title>
  <dc:creator>Ailsa W Waters</dc:creator>
  <cp:lastModifiedBy>Seonaid Botfield</cp:lastModifiedBy>
  <cp:revision>2</cp:revision>
  <dcterms:created xsi:type="dcterms:W3CDTF">2020-07-09T13:25:06Z</dcterms:created>
  <dcterms:modified xsi:type="dcterms:W3CDTF">2023-06-19T14:12:19Z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0x01010014E94B7D4B06CB4A8783235BC6AD7060</vt:lpwstr>
  </property>
  <property fmtid="{D5CDD505-2E9C-101B-9397-08002B2CF9AE}" pid="3" name="Order">
    <vt:r8>1418300</vt:r8>
  </property>
  <property fmtid="{D5CDD505-2E9C-101B-9397-08002B2CF9AE}" pid="4" name="MediaServiceImageTags">
    <vt:lpwstr/>
  </property>
</Properties>
</file>