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B2C16-45E2-4166-B27C-38ACD919C920}" v="1" dt="2020-04-03T12:15:3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0" y="16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Duddy" userId="ba65ca6354f64ad4" providerId="LiveId" clId="{9A7B2C16-45E2-4166-B27C-38ACD919C920}"/>
    <pc:docChg chg="custSel modSld modMainMaster">
      <pc:chgData name="Josh Duddy" userId="ba65ca6354f64ad4" providerId="LiveId" clId="{9A7B2C16-45E2-4166-B27C-38ACD919C920}" dt="2020-04-03T12:15:53.132" v="11" actId="478"/>
      <pc:docMkLst>
        <pc:docMk/>
      </pc:docMkLst>
      <pc:sldChg chg="addSp delSp modSp mod">
        <pc:chgData name="Josh Duddy" userId="ba65ca6354f64ad4" providerId="LiveId" clId="{9A7B2C16-45E2-4166-B27C-38ACD919C920}" dt="2020-04-03T12:15:53.132" v="11" actId="478"/>
        <pc:sldMkLst>
          <pc:docMk/>
          <pc:sldMk cId="2488334798" sldId="257"/>
        </pc:sldMkLst>
        <pc:spChg chg="add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" creationId="{AD5CF25D-A801-435C-BD67-53612976465C}"/>
          </ac:spMkLst>
        </pc:spChg>
        <pc:spChg chg="del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7891" creationId="{00000000-0000-0000-0000-000000000000}"/>
          </ac:spMkLst>
        </pc:spChg>
        <pc:graphicFrameChg chg="mod modGraphic">
          <ac:chgData name="Josh Duddy" userId="ba65ca6354f64ad4" providerId="LiveId" clId="{9A7B2C16-45E2-4166-B27C-38ACD919C920}" dt="2020-04-03T12:15:43.345" v="8" actId="20577"/>
          <ac:graphicFrameMkLst>
            <pc:docMk/>
            <pc:sldMk cId="2488334798" sldId="257"/>
            <ac:graphicFrameMk id="30" creationId="{00000000-0000-0000-0000-000000000000}"/>
          </ac:graphicFrameMkLst>
        </pc:graphicFrameChg>
        <pc:graphicFrameChg chg="del mod modGraphic">
          <ac:chgData name="Josh Duddy" userId="ba65ca6354f64ad4" providerId="LiveId" clId="{9A7B2C16-45E2-4166-B27C-38ACD919C920}" dt="2020-04-03T12:15:51.350" v="10" actId="478"/>
          <ac:graphicFrameMkLst>
            <pc:docMk/>
            <pc:sldMk cId="2488334798" sldId="257"/>
            <ac:graphicFrameMk id="32" creationId="{00000000-0000-0000-0000-000000000000}"/>
          </ac:graphicFrameMkLst>
        </pc:graphicFrameChg>
      </pc:sldChg>
      <pc:sldMasterChg chg="modSp modSldLayout">
        <pc:chgData name="Josh Duddy" userId="ba65ca6354f64ad4" providerId="LiveId" clId="{9A7B2C16-45E2-4166-B27C-38ACD919C920}" dt="2020-04-03T12:15:31.672" v="0"/>
        <pc:sldMasterMkLst>
          <pc:docMk/>
          <pc:sldMasterMk cId="3445933580" sldId="2147483660"/>
        </pc:sldMasterMkLst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2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3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4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5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6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7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8" creationId="{00000000-0000-0000-0000-000000000000}"/>
          </ac:spMkLst>
        </pc:sp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27529494" sldId="214748366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924909189" sldId="2147483663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312135531" sldId="2147483664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522784938" sldId="2147483665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4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5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6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1792336685" sldId="2147483668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844933019" sldId="2147483669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183452084" sldId="214748367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3" creationId="{00000000-0000-0000-0000-000000000000}"/>
            </ac:spMkLst>
          </pc:spChg>
        </pc:sldLayoutChg>
      </pc:sldMasterChg>
      <pc:sldMasterChg chg="addSp">
        <pc:chgData name="Josh Duddy" userId="ba65ca6354f64ad4" providerId="LiveId" clId="{9A7B2C16-45E2-4166-B27C-38ACD919C920}" dt="2020-04-03T12:15:31.672" v="0"/>
        <pc:sldMasterMkLst>
          <pc:docMk/>
          <pc:sldMasterMk cId="693194458" sldId="2147483672"/>
        </pc:sldMasterMkLst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7" creationId="{8C507882-B4BF-4803-A6DA-737AF6DC24FE}"/>
          </ac:spMkLst>
        </pc:spChg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8" creationId="{E5BC0D5F-07C8-4F09-B307-67A3D50C3E5E}"/>
          </ac:spMkLst>
        </pc:spChg>
      </pc:sldMasterChg>
    </pc:docChg>
  </pc:docChgLst>
  <pc:docChgLst>
    <pc:chgData name="Josh Duddy" userId="ba65ca6354f64ad4" providerId="LiveId" clId="{0A2CCA3B-E9A3-4BBE-A84D-3356D3C6C842}"/>
    <pc:docChg chg="delSld">
      <pc:chgData name="Josh Duddy" userId="ba65ca6354f64ad4" providerId="LiveId" clId="{0A2CCA3B-E9A3-4BBE-A84D-3356D3C6C842}" dt="2020-04-03T12:14:56.038" v="9" actId="47"/>
      <pc:docMkLst>
        <pc:docMk/>
      </pc:docMkLst>
      <pc:sldChg chg="del">
        <pc:chgData name="Josh Duddy" userId="ba65ca6354f64ad4" providerId="LiveId" clId="{0A2CCA3B-E9A3-4BBE-A84D-3356D3C6C842}" dt="2020-04-03T12:14:54.623" v="0" actId="47"/>
        <pc:sldMkLst>
          <pc:docMk/>
          <pc:sldMk cId="2235002889" sldId="259"/>
        </pc:sldMkLst>
      </pc:sldChg>
      <pc:sldChg chg="del">
        <pc:chgData name="Josh Duddy" userId="ba65ca6354f64ad4" providerId="LiveId" clId="{0A2CCA3B-E9A3-4BBE-A84D-3356D3C6C842}" dt="2020-04-03T12:14:55.097" v="1" actId="47"/>
        <pc:sldMkLst>
          <pc:docMk/>
          <pc:sldMk cId="1619591770" sldId="260"/>
        </pc:sldMkLst>
      </pc:sldChg>
      <pc:sldChg chg="del">
        <pc:chgData name="Josh Duddy" userId="ba65ca6354f64ad4" providerId="LiveId" clId="{0A2CCA3B-E9A3-4BBE-A84D-3356D3C6C842}" dt="2020-04-03T12:14:55.129" v="2" actId="47"/>
        <pc:sldMkLst>
          <pc:docMk/>
          <pc:sldMk cId="415263285" sldId="261"/>
        </pc:sldMkLst>
      </pc:sldChg>
      <pc:sldChg chg="del">
        <pc:chgData name="Josh Duddy" userId="ba65ca6354f64ad4" providerId="LiveId" clId="{0A2CCA3B-E9A3-4BBE-A84D-3356D3C6C842}" dt="2020-04-03T12:14:55.173" v="3" actId="47"/>
        <pc:sldMkLst>
          <pc:docMk/>
          <pc:sldMk cId="3058157244" sldId="262"/>
        </pc:sldMkLst>
      </pc:sldChg>
      <pc:sldChg chg="del">
        <pc:chgData name="Josh Duddy" userId="ba65ca6354f64ad4" providerId="LiveId" clId="{0A2CCA3B-E9A3-4BBE-A84D-3356D3C6C842}" dt="2020-04-03T12:14:55.191" v="4" actId="47"/>
        <pc:sldMkLst>
          <pc:docMk/>
          <pc:sldMk cId="2242457037" sldId="263"/>
        </pc:sldMkLst>
      </pc:sldChg>
      <pc:sldChg chg="del">
        <pc:chgData name="Josh Duddy" userId="ba65ca6354f64ad4" providerId="LiveId" clId="{0A2CCA3B-E9A3-4BBE-A84D-3356D3C6C842}" dt="2020-04-03T12:14:55.257" v="5" actId="47"/>
        <pc:sldMkLst>
          <pc:docMk/>
          <pc:sldMk cId="1971380604" sldId="264"/>
        </pc:sldMkLst>
      </pc:sldChg>
      <pc:sldChg chg="del">
        <pc:chgData name="Josh Duddy" userId="ba65ca6354f64ad4" providerId="LiveId" clId="{0A2CCA3B-E9A3-4BBE-A84D-3356D3C6C842}" dt="2020-04-03T12:14:55.284" v="6" actId="47"/>
        <pc:sldMkLst>
          <pc:docMk/>
          <pc:sldMk cId="449754594" sldId="265"/>
        </pc:sldMkLst>
      </pc:sldChg>
      <pc:sldChg chg="del">
        <pc:chgData name="Josh Duddy" userId="ba65ca6354f64ad4" providerId="LiveId" clId="{0A2CCA3B-E9A3-4BBE-A84D-3356D3C6C842}" dt="2020-04-03T12:14:55.300" v="7" actId="47"/>
        <pc:sldMkLst>
          <pc:docMk/>
          <pc:sldMk cId="245633294" sldId="266"/>
        </pc:sldMkLst>
      </pc:sldChg>
      <pc:sldChg chg="del">
        <pc:chgData name="Josh Duddy" userId="ba65ca6354f64ad4" providerId="LiveId" clId="{0A2CCA3B-E9A3-4BBE-A84D-3356D3C6C842}" dt="2020-04-03T12:14:55.330" v="8" actId="47"/>
        <pc:sldMkLst>
          <pc:docMk/>
          <pc:sldMk cId="1669397281" sldId="267"/>
        </pc:sldMkLst>
      </pc:sldChg>
      <pc:sldChg chg="del">
        <pc:chgData name="Josh Duddy" userId="ba65ca6354f64ad4" providerId="LiveId" clId="{0A2CCA3B-E9A3-4BBE-A84D-3356D3C6C842}" dt="2020-04-03T12:14:56.038" v="9" actId="47"/>
        <pc:sldMkLst>
          <pc:docMk/>
          <pc:sldMk cId="2056591336" sldId="268"/>
        </pc:sldMkLst>
      </pc:sldChg>
      <pc:sldMasterChg chg="delSldLayout">
        <pc:chgData name="Josh Duddy" userId="ba65ca6354f64ad4" providerId="LiveId" clId="{0A2CCA3B-E9A3-4BBE-A84D-3356D3C6C842}" dt="2020-04-03T12:14:55.284" v="6" actId="47"/>
        <pc:sldMasterMkLst>
          <pc:docMk/>
          <pc:sldMasterMk cId="3445933580" sldId="2147483660"/>
        </pc:sldMasterMkLst>
        <pc:sldLayoutChg chg="del">
          <pc:chgData name="Josh Duddy" userId="ba65ca6354f64ad4" providerId="LiveId" clId="{0A2CCA3B-E9A3-4BBE-A84D-3356D3C6C842}" dt="2020-04-03T12:14:54.623" v="0" actId="47"/>
          <pc:sldLayoutMkLst>
            <pc:docMk/>
            <pc:sldMasterMk cId="3445933580" sldId="2147483660"/>
            <pc:sldLayoutMk cId="2845086029" sldId="2147483672"/>
          </pc:sldLayoutMkLst>
        </pc:sldLayoutChg>
        <pc:sldLayoutChg chg="del">
          <pc:chgData name="Josh Duddy" userId="ba65ca6354f64ad4" providerId="LiveId" clId="{0A2CCA3B-E9A3-4BBE-A84D-3356D3C6C842}" dt="2020-04-03T12:14:55.284" v="6" actId="47"/>
          <pc:sldLayoutMkLst>
            <pc:docMk/>
            <pc:sldMasterMk cId="3445933580" sldId="2147483660"/>
            <pc:sldLayoutMk cId="1318234716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5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7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07882-B4BF-4803-A6DA-737AF6DC24F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To introduce SHC and the defining equation for simple calculations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BC0D5F-07C8-4F09-B307-67A3D50C3E5E}"/>
              </a:ext>
            </a:extLst>
          </p:cNvPr>
          <p:cNvSpPr txBox="1"/>
          <p:nvPr userDrawn="1"/>
        </p:nvSpPr>
        <p:spPr>
          <a:xfrm>
            <a:off x="0" y="365126"/>
            <a:ext cx="12192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Specific Heat Capacity (SHC)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9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 June 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731877"/>
              </p:ext>
            </p:extLst>
          </p:nvPr>
        </p:nvGraphicFramePr>
        <p:xfrm>
          <a:off x="0" y="764705"/>
          <a:ext cx="12192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7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Specific Heat Capacity (SHC)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07/06/2022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F25D-A801-435C-BD67-536129764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0808"/>
            <a:ext cx="10515600" cy="4476155"/>
          </a:xfrm>
        </p:spPr>
        <p:txBody>
          <a:bodyPr/>
          <a:lstStyle/>
          <a:p>
            <a:r>
              <a:rPr lang="en-GB" dirty="0" smtClean="0"/>
              <a:t>The Specific Heat Capacity (SHC) of a substance is the energy required to produce a unit temperature rise in a unit mass of the substance.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It is defined by the equation:</a:t>
            </a:r>
          </a:p>
          <a:p>
            <a:pPr marL="0" indent="0">
              <a:buNone/>
            </a:pPr>
            <a:r>
              <a:rPr lang="en-GB" dirty="0" smtClean="0"/>
              <a:t>				</a:t>
            </a:r>
            <a:r>
              <a:rPr lang="en-GB" sz="3200" dirty="0" smtClean="0"/>
              <a:t>Q = m c </a:t>
            </a:r>
            <a:r>
              <a:rPr lang="en-GB" sz="3200" dirty="0" err="1" smtClean="0">
                <a:latin typeface="Symbol" panose="05050102010706020507" pitchFamily="18" charset="2"/>
              </a:rPr>
              <a:t>Dq</a:t>
            </a:r>
            <a:endParaRPr lang="en-GB" sz="3200" dirty="0" smtClean="0">
              <a:latin typeface="Symbol" panose="05050102010706020507" pitchFamily="18" charset="2"/>
            </a:endParaRPr>
          </a:p>
          <a:p>
            <a:r>
              <a:rPr lang="en-GB" dirty="0" smtClean="0"/>
              <a:t>Where:</a:t>
            </a:r>
          </a:p>
          <a:p>
            <a:pPr lvl="1"/>
            <a:r>
              <a:rPr lang="en-GB" dirty="0" smtClean="0"/>
              <a:t>Q is the energy</a:t>
            </a:r>
          </a:p>
          <a:p>
            <a:pPr lvl="1"/>
            <a:r>
              <a:rPr lang="en-GB" dirty="0" smtClean="0"/>
              <a:t>m is the mass of substance</a:t>
            </a:r>
          </a:p>
          <a:p>
            <a:pPr lvl="1"/>
            <a:r>
              <a:rPr lang="en-GB" dirty="0" smtClean="0"/>
              <a:t>c is the SHC</a:t>
            </a:r>
          </a:p>
          <a:p>
            <a:pPr lvl="1"/>
            <a:r>
              <a:rPr lang="en-GB" dirty="0" err="1" smtClean="0">
                <a:latin typeface="Symbol" panose="05050102010706020507" pitchFamily="18" charset="2"/>
              </a:rPr>
              <a:t>Dq</a:t>
            </a:r>
            <a:r>
              <a:rPr lang="en-GB" dirty="0" smtClean="0"/>
              <a:t> is the temperature change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 June 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4082"/>
              </p:ext>
            </p:extLst>
          </p:nvPr>
        </p:nvGraphicFramePr>
        <p:xfrm>
          <a:off x="0" y="764705"/>
          <a:ext cx="12192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7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Specific Heat Capacity (SHC)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07/06/2022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F25D-A801-435C-BD67-536129764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792"/>
            <a:ext cx="10515600" cy="4620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				</a:t>
            </a:r>
            <a:r>
              <a:rPr lang="en-GB" sz="3200" dirty="0" smtClean="0"/>
              <a:t>Q = m c </a:t>
            </a:r>
            <a:r>
              <a:rPr lang="en-GB" sz="3200" dirty="0" err="1" smtClean="0">
                <a:latin typeface="Symbol" panose="05050102010706020507" pitchFamily="18" charset="2"/>
              </a:rPr>
              <a:t>Dq</a:t>
            </a:r>
            <a:endParaRPr lang="en-GB" sz="3200" dirty="0" smtClean="0">
              <a:latin typeface="Symbol" panose="05050102010706020507" pitchFamily="18" charset="2"/>
            </a:endParaRPr>
          </a:p>
          <a:p>
            <a:r>
              <a:rPr lang="en-GB" dirty="0" smtClean="0"/>
              <a:t>Notes:</a:t>
            </a:r>
          </a:p>
          <a:p>
            <a:pPr lvl="1"/>
            <a:r>
              <a:rPr lang="en-GB" dirty="0" smtClean="0"/>
              <a:t>Although Q is the thermodynamic symbol for heat, in this case it is used more loosely for energy. In the SHC of metals experiment, the energy is supplied by electrical ‘heating’.</a:t>
            </a:r>
          </a:p>
          <a:p>
            <a:pPr lvl="1"/>
            <a:r>
              <a:rPr lang="en-GB" dirty="0" smtClean="0"/>
              <a:t>SHC applies for a substance, not a body or system.</a:t>
            </a:r>
          </a:p>
          <a:p>
            <a:pPr lvl="1"/>
            <a:r>
              <a:rPr lang="en-GB" dirty="0" smtClean="0"/>
              <a:t>The SI unit if SHC is the J kg</a:t>
            </a:r>
            <a:r>
              <a:rPr lang="en-GB" baseline="30000" dirty="0" smtClean="0"/>
              <a:t>-1</a:t>
            </a:r>
            <a:r>
              <a:rPr lang="en-GB" dirty="0" smtClean="0"/>
              <a:t> K</a:t>
            </a:r>
            <a:r>
              <a:rPr lang="en-GB" baseline="30000" dirty="0" smtClean="0"/>
              <a:t>-1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However, in SHC calculations it is usual to use Celsius temperature, because the equation involves a change in temperature.</a:t>
            </a:r>
          </a:p>
          <a:p>
            <a:pPr lvl="1"/>
            <a:r>
              <a:rPr lang="en-GB" dirty="0" smtClean="0"/>
              <a:t>Remember, this is indicated by using </a:t>
            </a:r>
            <a:r>
              <a:rPr lang="en-GB" dirty="0" err="1" smtClean="0">
                <a:latin typeface="Symbol" panose="05050102010706020507" pitchFamily="18" charset="2"/>
              </a:rPr>
              <a:t>Dq</a:t>
            </a:r>
            <a:r>
              <a:rPr lang="en-GB" dirty="0" smtClean="0"/>
              <a:t> instead of 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T for the temperature change.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37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033114-91B5-4358-A338-D1FBDCA20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3492C3-DB7F-430C-94C2-7AE1EB76B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575CFA-BB86-4555-9337-E30BE7A1E76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06ac514-9468-4ce6-abae-8e7a4c758df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189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Symbol</vt:lpstr>
      <vt:lpstr>1_Office Theme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Dal Sandhu</cp:lastModifiedBy>
  <cp:revision>31</cp:revision>
  <dcterms:created xsi:type="dcterms:W3CDTF">2016-05-16T13:02:05Z</dcterms:created>
  <dcterms:modified xsi:type="dcterms:W3CDTF">2022-06-07T11:01:15Z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