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4"/>
  </p:notesMasterIdLst>
  <p:sldIdLst>
    <p:sldId id="271" r:id="rId2"/>
    <p:sldId id="272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EA5362"/>
    <a:srgbClr val="52647F"/>
    <a:srgbClr val="FFFF66"/>
    <a:srgbClr val="EDEDED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0683" autoAdjust="0"/>
  </p:normalViewPr>
  <p:slideViewPr>
    <p:cSldViewPr snapToGrid="0">
      <p:cViewPr varScale="1">
        <p:scale>
          <a:sx n="81" d="100"/>
          <a:sy n="81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9C833-02FE-42D4-815E-FFFAF85B7232}" type="datetimeFigureOut">
              <a:rPr lang="en-GB" smtClean="0"/>
              <a:t>08/09/2020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2B48A-47C7-4ED7-B4A2-854D1C4DB8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269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Answer the questions in the tables using the sample code on this slide.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Enter your answer in the row under the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088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r>
              <a:rPr lang="en-GB" dirty="0"/>
              <a:t>Answer the questions in the tables using the sample code on this slide.</a:t>
            </a:r>
          </a:p>
          <a:p>
            <a:pPr marL="228600" indent="-228600">
              <a:buFont typeface="+mj-lt"/>
              <a:buAutoNum type="arabicPeriod"/>
            </a:pPr>
            <a:r>
              <a:rPr lang="en-GB" dirty="0"/>
              <a:t>Enter your answer in the row under the question.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A2B48A-47C7-4ED7-B4A2-854D1C4DB8DA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4718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C926F341-8F47-4BED-9E04-E99FAB7E56E8}"/>
              </a:ext>
            </a:extLst>
          </p:cNvPr>
          <p:cNvSpPr txBox="1"/>
          <p:nvPr userDrawn="1"/>
        </p:nvSpPr>
        <p:spPr>
          <a:xfrm>
            <a:off x="204819" y="949533"/>
            <a:ext cx="558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TRY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6016EC83-4A8C-4023-877F-145F589CA988}"/>
              </a:ext>
            </a:extLst>
          </p:cNvPr>
          <p:cNvSpPr>
            <a:spLocks noGrp="1"/>
          </p:cNvSpPr>
          <p:nvPr userDrawn="1"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6B7F2851-5BB6-4B4B-BD3D-62EAD409EF56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3D84F72-66CF-4601-8ADB-54BAF04F34DB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Partial Circle 2">
              <a:extLst>
                <a:ext uri="{FF2B5EF4-FFF2-40B4-BE49-F238E27FC236}">
                  <a16:creationId xmlns:a16="http://schemas.microsoft.com/office/drawing/2014/main" id="{019BF053-DF69-4103-8C64-8DD4A13123B6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E342C595-30E7-450A-B1A2-8BCC2957D500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T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AE0067B-F9D8-4280-A59A-A9EE6090ACA1}"/>
                </a:ext>
              </a:extLst>
            </p:cNvPr>
            <p:cNvCxnSpPr>
              <a:cxnSpLocks/>
              <a:stCxn id="28" idx="4"/>
              <a:endCxn id="32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CCD1F97-A10E-4074-B1ED-7E9B7DB30030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Partial Circle 33">
              <a:extLst>
                <a:ext uri="{FF2B5EF4-FFF2-40B4-BE49-F238E27FC236}">
                  <a16:creationId xmlns:a16="http://schemas.microsoft.com/office/drawing/2014/main" id="{9FF24E72-41E5-41C6-99F7-2E5428FB64E4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7ED7F4A8-FE26-4859-8E1F-AB24768A0744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71C20E1D-C203-4158-B2C3-5F6C3CB2990D}"/>
                </a:ext>
              </a:extLst>
            </p:cNvPr>
            <p:cNvCxnSpPr>
              <a:cxnSpLocks/>
              <a:stCxn id="35" idx="4"/>
              <a:endCxn id="37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8322FD15-8BEB-42B5-BE26-FF961D878F09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Partial Circle 37">
              <a:extLst>
                <a:ext uri="{FF2B5EF4-FFF2-40B4-BE49-F238E27FC236}">
                  <a16:creationId xmlns:a16="http://schemas.microsoft.com/office/drawing/2014/main" id="{7EEC54B8-95D6-469F-9D50-E8A03C7F4BD0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635AA4FF-9CB0-4937-8B5E-929ABA69A2BE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4228D8E2-D22F-44D1-BFC5-6F53B637EF4C}"/>
                </a:ext>
              </a:extLst>
            </p:cNvPr>
            <p:cNvCxnSpPr>
              <a:cxnSpLocks/>
              <a:stCxn id="39" idx="4"/>
              <a:endCxn id="41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C3A61C23-33E8-4EDE-9D4C-D24C1411107B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E2758FD5-06DB-42FF-9AC5-03BB3533AD53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F3386E8B-DEF0-4869-9A57-DCB618DF0F29}"/>
                </a:ext>
              </a:extLst>
            </p:cNvPr>
            <p:cNvCxnSpPr>
              <a:cxnSpLocks/>
              <a:stCxn id="43" idx="4"/>
              <a:endCxn id="45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26CF3658-6548-4B66-BFB9-D86C1CC425B5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CEA53DDC-EBEE-4EFF-8D4A-C1D5476AD7DD}"/>
                </a:ext>
              </a:extLst>
            </p:cNvPr>
            <p:cNvCxnSpPr>
              <a:cxnSpLocks/>
              <a:stCxn id="32" idx="6"/>
              <a:endCxn id="37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B2592D59-FC81-4FED-92CF-700969CE2E67}"/>
                </a:ext>
              </a:extLst>
            </p:cNvPr>
            <p:cNvCxnSpPr>
              <a:cxnSpLocks/>
              <a:stCxn id="37" idx="6"/>
              <a:endCxn id="41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7AF380C7-3705-4BD2-89E0-767C383110A4}"/>
                </a:ext>
              </a:extLst>
            </p:cNvPr>
            <p:cNvCxnSpPr>
              <a:cxnSpLocks/>
              <a:stCxn id="41" idx="6"/>
              <a:endCxn id="45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BDA2A0CF-14D8-4329-9E94-874BF51E38D0}"/>
              </a:ext>
            </a:extLst>
          </p:cNvPr>
          <p:cNvSpPr txBox="1"/>
          <p:nvPr userDrawn="1"/>
        </p:nvSpPr>
        <p:spPr>
          <a:xfrm>
            <a:off x="6358794" y="6262469"/>
            <a:ext cx="1701320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802760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stig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Box 51">
            <a:extLst>
              <a:ext uri="{FF2B5EF4-FFF2-40B4-BE49-F238E27FC236}">
                <a16:creationId xmlns:a16="http://schemas.microsoft.com/office/drawing/2014/main" id="{60DE8978-0CC9-4D56-9448-8C11D6A45C70}"/>
              </a:ext>
            </a:extLst>
          </p:cNvPr>
          <p:cNvSpPr txBox="1"/>
          <p:nvPr userDrawn="1"/>
        </p:nvSpPr>
        <p:spPr>
          <a:xfrm>
            <a:off x="204819" y="949533"/>
            <a:ext cx="1564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INVESTIGATE</a:t>
            </a:r>
          </a:p>
        </p:txBody>
      </p:sp>
      <p:sp>
        <p:nvSpPr>
          <p:cNvPr id="54" name="Text Placeholder 28">
            <a:extLst>
              <a:ext uri="{FF2B5EF4-FFF2-40B4-BE49-F238E27FC236}">
                <a16:creationId xmlns:a16="http://schemas.microsoft.com/office/drawing/2014/main" id="{E6555AE7-DC1C-454C-8C19-89D7D5C9CA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BC9B131-A303-403C-AB96-5C1E9E72BF8A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6FB8453F-DCEF-47B4-8674-31F9601FEBCC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Partial Circle 73">
              <a:extLst>
                <a:ext uri="{FF2B5EF4-FFF2-40B4-BE49-F238E27FC236}">
                  <a16:creationId xmlns:a16="http://schemas.microsoft.com/office/drawing/2014/main" id="{609C947C-4869-46EF-9554-FDFC9F571D51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1517B0B-01D9-4474-8437-F17E5DF1E2D7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72EBBCA-7105-43BE-BCE5-87E6980898B6}"/>
                </a:ext>
              </a:extLst>
            </p:cNvPr>
            <p:cNvCxnSpPr>
              <a:cxnSpLocks/>
              <a:stCxn id="75" idx="4"/>
              <a:endCxn id="77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737E3C8A-682B-4E76-A8B5-5347EDE52E1F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Partial Circle 77">
              <a:extLst>
                <a:ext uri="{FF2B5EF4-FFF2-40B4-BE49-F238E27FC236}">
                  <a16:creationId xmlns:a16="http://schemas.microsoft.com/office/drawing/2014/main" id="{45AE0CFD-61CE-4FA4-8C89-B4553D78F27A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7A7C9DDE-CC4F-42B2-BED9-50EF8CE1B330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I</a:t>
              </a:r>
            </a:p>
          </p:txBody>
        </p:sp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8AB62955-A5D3-424E-B951-EC8088E272E1}"/>
                </a:ext>
              </a:extLst>
            </p:cNvPr>
            <p:cNvCxnSpPr>
              <a:cxnSpLocks/>
              <a:stCxn id="79" idx="4"/>
              <a:endCxn id="81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D6AA09C7-A64C-4537-88E7-9DF4CE1A7E57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Partial Circle 81">
              <a:extLst>
                <a:ext uri="{FF2B5EF4-FFF2-40B4-BE49-F238E27FC236}">
                  <a16:creationId xmlns:a16="http://schemas.microsoft.com/office/drawing/2014/main" id="{DE1F390A-4258-40AA-B611-C95EB278C17B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C362095-3FCE-4AD9-AB4E-FBDE98CE3C55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84" name="Straight Connector 83">
              <a:extLst>
                <a:ext uri="{FF2B5EF4-FFF2-40B4-BE49-F238E27FC236}">
                  <a16:creationId xmlns:a16="http://schemas.microsoft.com/office/drawing/2014/main" id="{32EF6EFA-37E7-4D14-A9DD-021018D55531}"/>
                </a:ext>
              </a:extLst>
            </p:cNvPr>
            <p:cNvCxnSpPr>
              <a:cxnSpLocks/>
              <a:stCxn id="83" idx="4"/>
              <a:endCxn id="85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DFB4AF24-6D11-450C-80CB-9CE25C2B6879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08D5B947-EC48-4951-A106-770F24C503DA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C8213399-C97D-4493-BD60-83750F06ACA1}"/>
                </a:ext>
              </a:extLst>
            </p:cNvPr>
            <p:cNvCxnSpPr>
              <a:cxnSpLocks/>
              <a:stCxn id="86" idx="4"/>
              <a:endCxn id="88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7ECDCEE0-C329-49C8-ADE1-19CE6922F893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B1EC546C-F50D-4722-829D-D6B55D3C6EC3}"/>
                </a:ext>
              </a:extLst>
            </p:cNvPr>
            <p:cNvCxnSpPr>
              <a:cxnSpLocks/>
              <a:stCxn id="77" idx="6"/>
              <a:endCxn id="81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FC0E4AA-F6DF-4D1C-BABA-1D8997F3DC05}"/>
                </a:ext>
              </a:extLst>
            </p:cNvPr>
            <p:cNvCxnSpPr>
              <a:cxnSpLocks/>
              <a:stCxn id="81" idx="6"/>
              <a:endCxn id="85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854BCE6A-8A43-4EC0-BE7F-4A67FCB98B1C}"/>
                </a:ext>
              </a:extLst>
            </p:cNvPr>
            <p:cNvCxnSpPr>
              <a:cxnSpLocks/>
              <a:stCxn id="85" idx="6"/>
              <a:endCxn id="88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FFD179C-10D6-46BB-9B3A-0F3457B019C2}"/>
              </a:ext>
            </a:extLst>
          </p:cNvPr>
          <p:cNvSpPr txBox="1"/>
          <p:nvPr userDrawn="1"/>
        </p:nvSpPr>
        <p:spPr>
          <a:xfrm>
            <a:off x="6358794" y="6262469"/>
            <a:ext cx="1701320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36958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BDEC1193-FEC0-4D8B-8097-160309216E45}"/>
              </a:ext>
            </a:extLst>
          </p:cNvPr>
          <p:cNvSpPr txBox="1"/>
          <p:nvPr userDrawn="1"/>
        </p:nvSpPr>
        <p:spPr>
          <a:xfrm>
            <a:off x="204819" y="949533"/>
            <a:ext cx="827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MAKE</a:t>
            </a:r>
          </a:p>
        </p:txBody>
      </p:sp>
      <p:sp>
        <p:nvSpPr>
          <p:cNvPr id="30" name="Text Placeholder 28">
            <a:extLst>
              <a:ext uri="{FF2B5EF4-FFF2-40B4-BE49-F238E27FC236}">
                <a16:creationId xmlns:a16="http://schemas.microsoft.com/office/drawing/2014/main" id="{2D1FAA49-7A11-41A8-B75B-A03C17E9B1E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21A2202-5A51-478D-B218-D08FCD55ABD0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CF935AEB-403B-417F-8BFF-C98C1F26E398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51D8C0C7-D7C9-457B-9E50-8D740B994176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833E2093-7D4D-4161-BE22-7D2EE38DCCE2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ECC527A9-FBE2-4E38-BE51-01C9A913524D}"/>
                </a:ext>
              </a:extLst>
            </p:cNvPr>
            <p:cNvCxnSpPr>
              <a:cxnSpLocks/>
              <a:stCxn id="76" idx="4"/>
              <a:endCxn id="78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3A62E2FD-FF93-4AC6-9933-F14C111EF33F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C23A2026-477E-442D-A335-FC01759BEE17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591EFDE1-C1B8-4883-B8CB-2D57B9467B01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CB02039D-BF38-46EE-A12D-29603536988D}"/>
                </a:ext>
              </a:extLst>
            </p:cNvPr>
            <p:cNvCxnSpPr>
              <a:cxnSpLocks/>
              <a:stCxn id="80" idx="4"/>
              <a:endCxn id="82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43ADEAD8-5B1B-4C1E-8FC1-7BC2ADF88A19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818D8C58-5C3B-466E-8D47-D8FC18EFA895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91021CC6-7EFD-4A0D-AE79-894FDB87DD72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M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49E7C171-C49C-480A-8A94-2DFFA8FD65B0}"/>
                </a:ext>
              </a:extLst>
            </p:cNvPr>
            <p:cNvCxnSpPr>
              <a:cxnSpLocks/>
              <a:stCxn id="84" idx="4"/>
              <a:endCxn id="86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9F1B5B56-9EDD-4167-B1B6-DBA22F3D4862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0C6A8739-8AF6-41F7-8986-61C58EAE8425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E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0A007335-649D-4644-B275-747B21E10379}"/>
                </a:ext>
              </a:extLst>
            </p:cNvPr>
            <p:cNvCxnSpPr>
              <a:cxnSpLocks/>
              <a:stCxn id="87" idx="4"/>
              <a:endCxn id="89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C8C48218-EC8A-42F7-A772-153ACEB8AC45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F5E61897-C10C-4583-9ADF-4C4B6B0C5B45}"/>
                </a:ext>
              </a:extLst>
            </p:cNvPr>
            <p:cNvCxnSpPr>
              <a:cxnSpLocks/>
              <a:stCxn id="78" idx="6"/>
              <a:endCxn id="82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208367A9-3638-4DCF-BBBF-B48FB04298B4}"/>
                </a:ext>
              </a:extLst>
            </p:cNvPr>
            <p:cNvCxnSpPr>
              <a:cxnSpLocks/>
              <a:stCxn id="82" idx="6"/>
              <a:endCxn id="86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972FDB6D-9D68-4BE7-B392-D29F07D3F19B}"/>
                </a:ext>
              </a:extLst>
            </p:cNvPr>
            <p:cNvCxnSpPr>
              <a:cxnSpLocks/>
              <a:stCxn id="86" idx="6"/>
              <a:endCxn id="89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A9E6D8E-B466-45ED-971C-0039C4ECC1E2}"/>
              </a:ext>
            </a:extLst>
          </p:cNvPr>
          <p:cNvSpPr txBox="1"/>
          <p:nvPr userDrawn="1"/>
        </p:nvSpPr>
        <p:spPr>
          <a:xfrm>
            <a:off x="6358794" y="6262469"/>
            <a:ext cx="1701320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804276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alu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0821199D-64CF-44EF-854E-BDF70A5954B4}"/>
              </a:ext>
            </a:extLst>
          </p:cNvPr>
          <p:cNvSpPr txBox="1"/>
          <p:nvPr userDrawn="1"/>
        </p:nvSpPr>
        <p:spPr>
          <a:xfrm>
            <a:off x="204819" y="949533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kern="1200" baseline="0" dirty="0">
                <a:solidFill>
                  <a:srgbClr val="595959"/>
                </a:solidFill>
                <a:latin typeface="+mj-lt"/>
                <a:ea typeface="+mj-ea"/>
                <a:cs typeface="Calibri Light" panose="020F0302020204030204" pitchFamily="34" charset="0"/>
              </a:rPr>
              <a:t>EVALUATE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6843914E-1CE4-4F60-874E-6D83D0293F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6694" y="1388917"/>
            <a:ext cx="9436952" cy="475850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1pPr>
            <a:lvl2pPr marL="37147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2pPr>
            <a:lvl3pPr marL="74295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3pPr>
            <a:lvl4pPr marL="1114425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4pPr>
            <a:lvl5pPr marL="1485900" indent="0">
              <a:spcBef>
                <a:spcPts val="800"/>
              </a:spcBef>
              <a:buFont typeface="Arial" panose="020B0604020202020204" pitchFamily="34" charset="0"/>
              <a:buNone/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DD47E625-8B80-49A1-B77A-3F370A744AE8}"/>
              </a:ext>
            </a:extLst>
          </p:cNvPr>
          <p:cNvGrpSpPr/>
          <p:nvPr userDrawn="1"/>
        </p:nvGrpSpPr>
        <p:grpSpPr>
          <a:xfrm>
            <a:off x="8060589" y="6291941"/>
            <a:ext cx="1593057" cy="566059"/>
            <a:chOff x="8060589" y="6291941"/>
            <a:chExt cx="1593057" cy="566059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537163A-A1B5-4BCB-9B32-AED8BE1ABA1F}"/>
                </a:ext>
              </a:extLst>
            </p:cNvPr>
            <p:cNvSpPr/>
            <p:nvPr userDrawn="1"/>
          </p:nvSpPr>
          <p:spPr>
            <a:xfrm>
              <a:off x="9334158" y="6314924"/>
              <a:ext cx="295200" cy="2952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Partial Circle 74">
              <a:extLst>
                <a:ext uri="{FF2B5EF4-FFF2-40B4-BE49-F238E27FC236}">
                  <a16:creationId xmlns:a16="http://schemas.microsoft.com/office/drawing/2014/main" id="{9FB4EAE0-7D52-4A26-B2D1-F16C82BD65EA}"/>
                </a:ext>
              </a:extLst>
            </p:cNvPr>
            <p:cNvSpPr/>
            <p:nvPr userDrawn="1"/>
          </p:nvSpPr>
          <p:spPr>
            <a:xfrm>
              <a:off x="8084402" y="6318488"/>
              <a:ext cx="295274" cy="295274"/>
            </a:xfrm>
            <a:prstGeom prst="pie">
              <a:avLst>
                <a:gd name="adj1" fmla="val 16147186"/>
                <a:gd name="adj2" fmla="val 5311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5C37AADD-C22B-4F4D-8FCB-16DDAF72FE43}"/>
                </a:ext>
              </a:extLst>
            </p:cNvPr>
            <p:cNvSpPr/>
            <p:nvPr userDrawn="1"/>
          </p:nvSpPr>
          <p:spPr>
            <a:xfrm>
              <a:off x="8060589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T</a:t>
              </a:r>
            </a:p>
          </p:txBody>
        </p: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2081976-02B0-476E-987D-0111C6CD5B34}"/>
                </a:ext>
              </a:extLst>
            </p:cNvPr>
            <p:cNvCxnSpPr>
              <a:cxnSpLocks/>
              <a:stCxn id="76" idx="4"/>
              <a:endCxn id="78" idx="0"/>
            </p:cNvCxnSpPr>
            <p:nvPr userDrawn="1"/>
          </p:nvCxnSpPr>
          <p:spPr>
            <a:xfrm>
              <a:off x="8232039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ACB0AAAB-69BF-49E0-B4BC-172ACF770434}"/>
                </a:ext>
              </a:extLst>
            </p:cNvPr>
            <p:cNvSpPr/>
            <p:nvPr userDrawn="1"/>
          </p:nvSpPr>
          <p:spPr>
            <a:xfrm>
              <a:off x="8197908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Partial Circle 78">
              <a:extLst>
                <a:ext uri="{FF2B5EF4-FFF2-40B4-BE49-F238E27FC236}">
                  <a16:creationId xmlns:a16="http://schemas.microsoft.com/office/drawing/2014/main" id="{9E2DAC33-02C3-4D95-A3AA-70568D88F9C3}"/>
                </a:ext>
              </a:extLst>
            </p:cNvPr>
            <p:cNvSpPr/>
            <p:nvPr userDrawn="1"/>
          </p:nvSpPr>
          <p:spPr>
            <a:xfrm>
              <a:off x="8501121" y="6318488"/>
              <a:ext cx="295274" cy="295274"/>
            </a:xfrm>
            <a:prstGeom prst="pie">
              <a:avLst>
                <a:gd name="adj1" fmla="val 16147186"/>
                <a:gd name="adj2" fmla="val 5352718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879C478-3830-4176-904E-12E58FD037B9}"/>
                </a:ext>
              </a:extLst>
            </p:cNvPr>
            <p:cNvSpPr/>
            <p:nvPr userDrawn="1"/>
          </p:nvSpPr>
          <p:spPr>
            <a:xfrm>
              <a:off x="8477308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I</a:t>
              </a:r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602C35E8-A35C-4362-A169-821416E7BC26}"/>
                </a:ext>
              </a:extLst>
            </p:cNvPr>
            <p:cNvCxnSpPr>
              <a:cxnSpLocks/>
              <a:stCxn id="80" idx="4"/>
              <a:endCxn id="82" idx="0"/>
            </p:cNvCxnSpPr>
            <p:nvPr userDrawn="1"/>
          </p:nvCxnSpPr>
          <p:spPr>
            <a:xfrm>
              <a:off x="8648758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6628B799-5ADF-4BDB-9949-B9C84F9DA68F}"/>
                </a:ext>
              </a:extLst>
            </p:cNvPr>
            <p:cNvSpPr/>
            <p:nvPr userDrawn="1"/>
          </p:nvSpPr>
          <p:spPr>
            <a:xfrm>
              <a:off x="8614627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Partial Circle 82">
              <a:extLst>
                <a:ext uri="{FF2B5EF4-FFF2-40B4-BE49-F238E27FC236}">
                  <a16:creationId xmlns:a16="http://schemas.microsoft.com/office/drawing/2014/main" id="{A8019A87-9B56-4CEA-AAAC-F7F6153E7B1B}"/>
                </a:ext>
              </a:extLst>
            </p:cNvPr>
            <p:cNvSpPr/>
            <p:nvPr userDrawn="1"/>
          </p:nvSpPr>
          <p:spPr>
            <a:xfrm>
              <a:off x="8917840" y="6318488"/>
              <a:ext cx="295274" cy="295274"/>
            </a:xfrm>
            <a:prstGeom prst="pie">
              <a:avLst>
                <a:gd name="adj1" fmla="val 16147186"/>
                <a:gd name="adj2" fmla="val 10751289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322C6441-B9BA-4291-931D-6093ED256172}"/>
                </a:ext>
              </a:extLst>
            </p:cNvPr>
            <p:cNvSpPr/>
            <p:nvPr userDrawn="1"/>
          </p:nvSpPr>
          <p:spPr>
            <a:xfrm>
              <a:off x="8894027" y="6294675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4"/>
                  </a:solidFill>
                </a:rPr>
                <a:t>M</a:t>
              </a:r>
            </a:p>
          </p:txBody>
        </p: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3D24AA59-85DB-471A-8F86-46744300042D}"/>
                </a:ext>
              </a:extLst>
            </p:cNvPr>
            <p:cNvCxnSpPr>
              <a:cxnSpLocks/>
              <a:stCxn id="84" idx="4"/>
              <a:endCxn id="86" idx="0"/>
            </p:cNvCxnSpPr>
            <p:nvPr userDrawn="1"/>
          </p:nvCxnSpPr>
          <p:spPr>
            <a:xfrm>
              <a:off x="9065477" y="6637575"/>
              <a:ext cx="794" cy="150575"/>
            </a:xfrm>
            <a:prstGeom prst="line">
              <a:avLst/>
            </a:prstGeom>
            <a:ln w="381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E509F7A7-36E8-4623-9B4C-65AB5FA974B1}"/>
                </a:ext>
              </a:extLst>
            </p:cNvPr>
            <p:cNvSpPr/>
            <p:nvPr userDrawn="1"/>
          </p:nvSpPr>
          <p:spPr>
            <a:xfrm>
              <a:off x="9031346" y="6788150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A55465F4-5BE4-43F8-A421-61D8D7D6958C}"/>
                </a:ext>
              </a:extLst>
            </p:cNvPr>
            <p:cNvSpPr/>
            <p:nvPr userDrawn="1"/>
          </p:nvSpPr>
          <p:spPr>
            <a:xfrm>
              <a:off x="9310746" y="6291941"/>
              <a:ext cx="342900" cy="342900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accent3"/>
                  </a:solidFill>
                </a:rPr>
                <a:t>E</a:t>
              </a:r>
            </a:p>
          </p:txBody>
        </p: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FEA1C2C7-41A1-429C-815E-A8CD869F8CA4}"/>
                </a:ext>
              </a:extLst>
            </p:cNvPr>
            <p:cNvCxnSpPr>
              <a:cxnSpLocks/>
              <a:stCxn id="87" idx="4"/>
              <a:endCxn id="89" idx="0"/>
            </p:cNvCxnSpPr>
            <p:nvPr userDrawn="1"/>
          </p:nvCxnSpPr>
          <p:spPr>
            <a:xfrm>
              <a:off x="9482196" y="6634841"/>
              <a:ext cx="794" cy="150575"/>
            </a:xfrm>
            <a:prstGeom prst="line">
              <a:avLst/>
            </a:prstGeom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7C0AE128-36EC-4B9D-8A7E-E3D1815E22CD}"/>
                </a:ext>
              </a:extLst>
            </p:cNvPr>
            <p:cNvSpPr/>
            <p:nvPr userDrawn="1"/>
          </p:nvSpPr>
          <p:spPr>
            <a:xfrm>
              <a:off x="9448065" y="6785416"/>
              <a:ext cx="69850" cy="698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0A7449DF-DFA2-49B5-AEF4-8939790B7A4E}"/>
                </a:ext>
              </a:extLst>
            </p:cNvPr>
            <p:cNvCxnSpPr>
              <a:cxnSpLocks/>
              <a:stCxn id="78" idx="6"/>
              <a:endCxn id="82" idx="2"/>
            </p:cNvCxnSpPr>
            <p:nvPr userDrawn="1"/>
          </p:nvCxnSpPr>
          <p:spPr>
            <a:xfrm>
              <a:off x="8267758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>
              <a:extLst>
                <a:ext uri="{FF2B5EF4-FFF2-40B4-BE49-F238E27FC236}">
                  <a16:creationId xmlns:a16="http://schemas.microsoft.com/office/drawing/2014/main" id="{369C2003-D414-4463-B1F5-7300F67743AE}"/>
                </a:ext>
              </a:extLst>
            </p:cNvPr>
            <p:cNvCxnSpPr>
              <a:cxnSpLocks/>
              <a:stCxn id="82" idx="6"/>
              <a:endCxn id="86" idx="2"/>
            </p:cNvCxnSpPr>
            <p:nvPr userDrawn="1"/>
          </p:nvCxnSpPr>
          <p:spPr>
            <a:xfrm>
              <a:off x="8684477" y="6823075"/>
              <a:ext cx="346869" cy="0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>
              <a:extLst>
                <a:ext uri="{FF2B5EF4-FFF2-40B4-BE49-F238E27FC236}">
                  <a16:creationId xmlns:a16="http://schemas.microsoft.com/office/drawing/2014/main" id="{189F25A0-64B3-4771-B323-5CF679C4DC22}"/>
                </a:ext>
              </a:extLst>
            </p:cNvPr>
            <p:cNvCxnSpPr>
              <a:cxnSpLocks/>
              <a:stCxn id="86" idx="6"/>
              <a:endCxn id="89" idx="2"/>
            </p:cNvCxnSpPr>
            <p:nvPr userDrawn="1"/>
          </p:nvCxnSpPr>
          <p:spPr>
            <a:xfrm flipV="1">
              <a:off x="9101196" y="6820341"/>
              <a:ext cx="346869" cy="2734"/>
            </a:xfrm>
            <a:prstGeom prst="line">
              <a:avLst/>
            </a:prstGeom>
            <a:ln w="28575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696885E4-DE8D-4478-8A08-ADE64D194EF3}"/>
              </a:ext>
            </a:extLst>
          </p:cNvPr>
          <p:cNvSpPr txBox="1"/>
          <p:nvPr userDrawn="1"/>
        </p:nvSpPr>
        <p:spPr>
          <a:xfrm>
            <a:off x="6358794" y="6262469"/>
            <a:ext cx="1701320" cy="400110"/>
          </a:xfrm>
          <a:prstGeom prst="rect">
            <a:avLst/>
          </a:prstGeom>
          <a:noFill/>
        </p:spPr>
        <p:txBody>
          <a:bodyPr wrap="square" rtlCol="0" anchor="b" anchorCtr="0">
            <a:spAutoFit/>
          </a:bodyPr>
          <a:lstStyle/>
          <a:p>
            <a:pPr algn="r"/>
            <a:r>
              <a:rPr lang="en-US" sz="2000" b="1" dirty="0">
                <a:solidFill>
                  <a:schemeClr val="accent3"/>
                </a:solidFill>
                <a:latin typeface="+mn-lt"/>
                <a:ea typeface="League Spartan" charset="0"/>
                <a:cs typeface="Poppins" pitchFamily="2" charset="77"/>
              </a:rPr>
              <a:t>PYTHON</a:t>
            </a:r>
          </a:p>
        </p:txBody>
      </p:sp>
    </p:spTree>
    <p:extLst>
      <p:ext uri="{BB962C8B-B14F-4D97-AF65-F5344CB8AC3E}">
        <p14:creationId xmlns:p14="http://schemas.microsoft.com/office/powerpoint/2010/main" val="130617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4048042-B34F-4B2D-A812-8C4AD244DBB9}"/>
              </a:ext>
            </a:extLst>
          </p:cNvPr>
          <p:cNvSpPr/>
          <p:nvPr/>
        </p:nvSpPr>
        <p:spPr>
          <a:xfrm>
            <a:off x="0" y="1"/>
            <a:ext cx="9906000" cy="67802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63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C823CE-9AF6-4D76-A695-2AF8B3752C1A}"/>
              </a:ext>
            </a:extLst>
          </p:cNvPr>
          <p:cNvCxnSpPr>
            <a:cxnSpLocks/>
          </p:cNvCxnSpPr>
          <p:nvPr/>
        </p:nvCxnSpPr>
        <p:spPr>
          <a:xfrm>
            <a:off x="0" y="678024"/>
            <a:ext cx="9906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484009A8-0A7A-408C-A06E-28DB683FF575}"/>
              </a:ext>
            </a:extLst>
          </p:cNvPr>
          <p:cNvSpPr txBox="1"/>
          <p:nvPr/>
        </p:nvSpPr>
        <p:spPr>
          <a:xfrm>
            <a:off x="89525" y="146551"/>
            <a:ext cx="1369286" cy="3174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63" b="1" dirty="0">
                <a:latin typeface="+mj-lt"/>
              </a:rPr>
              <a:t>[Header text]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981AA10-9F9A-42B8-A5DF-2E39A374E85F}"/>
              </a:ext>
            </a:extLst>
          </p:cNvPr>
          <p:cNvGrpSpPr/>
          <p:nvPr/>
        </p:nvGrpSpPr>
        <p:grpSpPr>
          <a:xfrm>
            <a:off x="8521408" y="100848"/>
            <a:ext cx="1329894" cy="476316"/>
            <a:chOff x="10487885" y="222750"/>
            <a:chExt cx="1636793" cy="476316"/>
          </a:xfrm>
        </p:grpSpPr>
        <p:pic>
          <p:nvPicPr>
            <p:cNvPr id="11" name="Picture 10" descr="A close up of ware&#10;&#10;Description automatically generated">
              <a:extLst>
                <a:ext uri="{FF2B5EF4-FFF2-40B4-BE49-F238E27FC236}">
                  <a16:creationId xmlns:a16="http://schemas.microsoft.com/office/drawing/2014/main" id="{BFDF4789-A602-4A9B-86BD-09994AD35FA5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7885" y="222750"/>
              <a:ext cx="476316" cy="476316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EBC4DFA-497E-4C66-AD9B-0A94D24C784F}"/>
                </a:ext>
              </a:extLst>
            </p:cNvPr>
            <p:cNvSpPr txBox="1"/>
            <p:nvPr/>
          </p:nvSpPr>
          <p:spPr>
            <a:xfrm>
              <a:off x="10964201" y="330103"/>
              <a:ext cx="1160477" cy="2299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894" dirty="0" err="1">
                  <a:latin typeface="+mj-lt"/>
                </a:rPr>
                <a:t>Craig’n’Dave</a:t>
              </a:r>
              <a:endParaRPr lang="en-GB" sz="894" dirty="0">
                <a:latin typeface="+mj-lt"/>
              </a:endParaRP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E4ACA9EC-E6BA-4D71-951B-10855D77D3B1}"/>
              </a:ext>
            </a:extLst>
          </p:cNvPr>
          <p:cNvSpPr/>
          <p:nvPr userDrawn="1"/>
        </p:nvSpPr>
        <p:spPr>
          <a:xfrm>
            <a:off x="0" y="1"/>
            <a:ext cx="9906000" cy="678024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973E5C6-7FE1-432F-973F-99FBAF916B4E}"/>
              </a:ext>
            </a:extLst>
          </p:cNvPr>
          <p:cNvCxnSpPr>
            <a:cxnSpLocks/>
          </p:cNvCxnSpPr>
          <p:nvPr userDrawn="1"/>
        </p:nvCxnSpPr>
        <p:spPr>
          <a:xfrm>
            <a:off x="0" y="678024"/>
            <a:ext cx="9906000" cy="0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50E46AD-1B76-4B96-B918-1A82087F35F9}"/>
              </a:ext>
            </a:extLst>
          </p:cNvPr>
          <p:cNvSpPr txBox="1"/>
          <p:nvPr userDrawn="1"/>
        </p:nvSpPr>
        <p:spPr>
          <a:xfrm>
            <a:off x="89525" y="146550"/>
            <a:ext cx="5482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b="1" dirty="0">
                <a:solidFill>
                  <a:schemeClr val="accent3"/>
                </a:solidFill>
                <a:latin typeface="+mj-lt"/>
              </a:rPr>
              <a:t>Learn how to use condition-controlled iterations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C10271A-6868-4D26-8D86-A5E051F31663}"/>
              </a:ext>
            </a:extLst>
          </p:cNvPr>
          <p:cNvGrpSpPr/>
          <p:nvPr userDrawn="1"/>
        </p:nvGrpSpPr>
        <p:grpSpPr>
          <a:xfrm>
            <a:off x="8267649" y="88592"/>
            <a:ext cx="1593930" cy="476316"/>
            <a:chOff x="10487885" y="222750"/>
            <a:chExt cx="1593930" cy="476316"/>
          </a:xfrm>
        </p:grpSpPr>
        <p:pic>
          <p:nvPicPr>
            <p:cNvPr id="20" name="Picture 19" descr="A close up of ware&#10;&#10;Description automatically generated">
              <a:extLst>
                <a:ext uri="{FF2B5EF4-FFF2-40B4-BE49-F238E27FC236}">
                  <a16:creationId xmlns:a16="http://schemas.microsoft.com/office/drawing/2014/main" id="{7243483D-ABB4-481A-A743-F91953B6D17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7885" y="222750"/>
              <a:ext cx="476316" cy="476316"/>
            </a:xfrm>
            <a:prstGeom prst="rect">
              <a:avLst/>
            </a:prstGeom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5878A0F-2376-461D-AFC6-0B919F3BF72B}"/>
                </a:ext>
              </a:extLst>
            </p:cNvPr>
            <p:cNvSpPr txBox="1"/>
            <p:nvPr userDrawn="1"/>
          </p:nvSpPr>
          <p:spPr>
            <a:xfrm>
              <a:off x="10964201" y="330103"/>
              <a:ext cx="111761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100" dirty="0" err="1">
                  <a:latin typeface="+mj-lt"/>
                </a:rPr>
                <a:t>Craig’n’Dave</a:t>
              </a:r>
              <a:endParaRPr lang="en-GB" sz="11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7384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rgbClr val="595959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rgbClr val="595959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rgbClr val="595959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rgbClr val="595959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rgbClr val="595959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D88486-D1FC-440C-BBB1-CEB8874ACD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3"/>
                </a:solidFill>
              </a:rPr>
              <a:t>Program comprehension: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def D2(Y):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Z = int(Y)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Count = 0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while Z &gt; 1: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Z = Z / 2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Count = Count + 1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return Count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X = "8"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print(D2(X))</a:t>
            </a:r>
          </a:p>
        </p:txBody>
      </p:sp>
      <p:graphicFrame>
        <p:nvGraphicFramePr>
          <p:cNvPr id="21" name="Table 3">
            <a:extLst>
              <a:ext uri="{FF2B5EF4-FFF2-40B4-BE49-F238E27FC236}">
                <a16:creationId xmlns:a16="http://schemas.microsoft.com/office/drawing/2014/main" id="{B4F164DC-84C0-431D-99A0-C15D525091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054610"/>
              </p:ext>
            </p:extLst>
          </p:nvPr>
        </p:nvGraphicFramePr>
        <p:xfrm>
          <a:off x="5001583" y="1388917"/>
          <a:ext cx="4694866" cy="222504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3917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0949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52647F"/>
                          </a:solidFill>
                        </a:rPr>
                        <a:t>ITEM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Identify the line number where casting is used.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What data type is returned from function D2?</a:t>
                      </a:r>
                      <a:endParaRPr lang="en-GB" sz="1100" i="0" dirty="0">
                        <a:solidFill>
                          <a:srgbClr val="595959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80447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595959"/>
                          </a:solidFill>
                        </a:rPr>
                        <a:t>Integer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1368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Identify the condition in the program.</a:t>
                      </a:r>
                      <a:endParaRPr lang="en-GB" sz="1100" i="0" dirty="0">
                        <a:solidFill>
                          <a:srgbClr val="595959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753822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595959"/>
                          </a:solidFill>
                        </a:rPr>
                        <a:t>Z &gt; 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36024738"/>
                  </a:ext>
                </a:extLst>
              </a:tr>
            </a:tbl>
          </a:graphicData>
        </a:graphic>
      </p:graphicFrame>
      <p:grpSp>
        <p:nvGrpSpPr>
          <p:cNvPr id="22" name="Group 21">
            <a:extLst>
              <a:ext uri="{FF2B5EF4-FFF2-40B4-BE49-F238E27FC236}">
                <a16:creationId xmlns:a16="http://schemas.microsoft.com/office/drawing/2014/main" id="{E89866DE-9203-4975-8DBE-56A510F09464}"/>
              </a:ext>
            </a:extLst>
          </p:cNvPr>
          <p:cNvGrpSpPr/>
          <p:nvPr/>
        </p:nvGrpSpPr>
        <p:grpSpPr>
          <a:xfrm>
            <a:off x="5070475" y="1845785"/>
            <a:ext cx="782293" cy="586596"/>
            <a:chOff x="1161909" y="2594055"/>
            <a:chExt cx="782293" cy="586596"/>
          </a:xfrm>
        </p:grpSpPr>
        <p:sp>
          <p:nvSpPr>
            <p:cNvPr id="23" name="Freeform 78">
              <a:extLst>
                <a:ext uri="{FF2B5EF4-FFF2-40B4-BE49-F238E27FC236}">
                  <a16:creationId xmlns:a16="http://schemas.microsoft.com/office/drawing/2014/main" id="{57EB7AA1-6C02-4135-8AB9-F48720127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8886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rgbClr val="52647F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4" name="Freeform 76">
              <a:extLst>
                <a:ext uri="{FF2B5EF4-FFF2-40B4-BE49-F238E27FC236}">
                  <a16:creationId xmlns:a16="http://schemas.microsoft.com/office/drawing/2014/main" id="{D571E35B-3022-4A2D-98EE-80B7799BDB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4346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5" name="Freeform 73">
              <a:extLst>
                <a:ext uri="{FF2B5EF4-FFF2-40B4-BE49-F238E27FC236}">
                  <a16:creationId xmlns:a16="http://schemas.microsoft.com/office/drawing/2014/main" id="{D0C2BC41-1236-4A56-A729-9CB9179631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2446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6" name="Freeform 71">
              <a:extLst>
                <a:ext uri="{FF2B5EF4-FFF2-40B4-BE49-F238E27FC236}">
                  <a16:creationId xmlns:a16="http://schemas.microsoft.com/office/drawing/2014/main" id="{3582124A-79CE-4628-9FDD-D2C566EC5E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61909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27" name="Freeform 132">
              <a:extLst>
                <a:ext uri="{FF2B5EF4-FFF2-40B4-BE49-F238E27FC236}">
                  <a16:creationId xmlns:a16="http://schemas.microsoft.com/office/drawing/2014/main" id="{189ED525-545C-4E28-9B7B-E7A35FC996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26655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28" name="Freeform 93">
              <a:extLst>
                <a:ext uri="{FF2B5EF4-FFF2-40B4-BE49-F238E27FC236}">
                  <a16:creationId xmlns:a16="http://schemas.microsoft.com/office/drawing/2014/main" id="{BA68B900-82D3-4740-B2AA-717D7DDC145A}"/>
                </a:ext>
              </a:extLst>
            </p:cNvPr>
            <p:cNvSpPr/>
            <p:nvPr/>
          </p:nvSpPr>
          <p:spPr>
            <a:xfrm>
              <a:off x="1636879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9" name="Table 3">
            <a:extLst>
              <a:ext uri="{FF2B5EF4-FFF2-40B4-BE49-F238E27FC236}">
                <a16:creationId xmlns:a16="http://schemas.microsoft.com/office/drawing/2014/main" id="{4533001F-FB9E-491E-B8E8-D88D931852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765970"/>
              </p:ext>
            </p:extLst>
          </p:nvPr>
        </p:nvGraphicFramePr>
        <p:xfrm>
          <a:off x="5001583" y="3790800"/>
          <a:ext cx="4694866" cy="148336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3917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0949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FCCA5E"/>
                          </a:solidFill>
                        </a:rPr>
                        <a:t>PURPOSE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What is the value of Z at line 3?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What does this program output to the screen?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3804470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GB" sz="1100" dirty="0">
                        <a:solidFill>
                          <a:srgbClr val="52647F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b="1" dirty="0">
                          <a:solidFill>
                            <a:srgbClr val="595959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313685"/>
                  </a:ext>
                </a:extLst>
              </a:tr>
            </a:tbl>
          </a:graphicData>
        </a:graphic>
      </p:graphicFrame>
      <p:grpSp>
        <p:nvGrpSpPr>
          <p:cNvPr id="30" name="Group 29">
            <a:extLst>
              <a:ext uri="{FF2B5EF4-FFF2-40B4-BE49-F238E27FC236}">
                <a16:creationId xmlns:a16="http://schemas.microsoft.com/office/drawing/2014/main" id="{18431107-4FFC-4516-9ADA-841A8482D1AA}"/>
              </a:ext>
            </a:extLst>
          </p:cNvPr>
          <p:cNvGrpSpPr/>
          <p:nvPr/>
        </p:nvGrpSpPr>
        <p:grpSpPr>
          <a:xfrm>
            <a:off x="5070475" y="4265600"/>
            <a:ext cx="782293" cy="586596"/>
            <a:chOff x="4074211" y="2594055"/>
            <a:chExt cx="782293" cy="586596"/>
          </a:xfrm>
        </p:grpSpPr>
        <p:sp>
          <p:nvSpPr>
            <p:cNvPr id="31" name="Freeform 78">
              <a:extLst>
                <a:ext uri="{FF2B5EF4-FFF2-40B4-BE49-F238E27FC236}">
                  <a16:creationId xmlns:a16="http://schemas.microsoft.com/office/drawing/2014/main" id="{BAA91576-0525-4F35-9ED1-A052FB9C12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81188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2" name="Freeform 76">
              <a:extLst>
                <a:ext uri="{FF2B5EF4-FFF2-40B4-BE49-F238E27FC236}">
                  <a16:creationId xmlns:a16="http://schemas.microsoft.com/office/drawing/2014/main" id="{4C2921E4-9024-4B0B-A6E4-618E9B6340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16648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3" name="Freeform 73">
              <a:extLst>
                <a:ext uri="{FF2B5EF4-FFF2-40B4-BE49-F238E27FC236}">
                  <a16:creationId xmlns:a16="http://schemas.microsoft.com/office/drawing/2014/main" id="{7B894BAF-3E15-41A4-BAF7-BA2D36605E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4748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4" name="Freeform 71">
              <a:extLst>
                <a:ext uri="{FF2B5EF4-FFF2-40B4-BE49-F238E27FC236}">
                  <a16:creationId xmlns:a16="http://schemas.microsoft.com/office/drawing/2014/main" id="{C23E95A4-415A-4581-9CBE-A5834BE8C8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4211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5" name="Freeform 132">
              <a:extLst>
                <a:ext uri="{FF2B5EF4-FFF2-40B4-BE49-F238E27FC236}">
                  <a16:creationId xmlns:a16="http://schemas.microsoft.com/office/drawing/2014/main" id="{519FEA49-0023-4BA4-8276-B1BE0E4B4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38957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6" name="Freeform 93">
              <a:extLst>
                <a:ext uri="{FF2B5EF4-FFF2-40B4-BE49-F238E27FC236}">
                  <a16:creationId xmlns:a16="http://schemas.microsoft.com/office/drawing/2014/main" id="{2456F670-1FBB-453D-ADE6-FB1516BFD1B0}"/>
                </a:ext>
              </a:extLst>
            </p:cNvPr>
            <p:cNvSpPr/>
            <p:nvPr/>
          </p:nvSpPr>
          <p:spPr>
            <a:xfrm>
              <a:off x="4549181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rgbClr val="FCCA5E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2493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D88486-D1FC-440C-BBB1-CEB8874ACD4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800" dirty="0">
                <a:solidFill>
                  <a:schemeClr val="accent3"/>
                </a:solidFill>
              </a:rPr>
              <a:t>Program comprehension: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dirty="0">
              <a:solidFill>
                <a:schemeClr val="accent3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def D2(Y):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Z = int(Y)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Count = 0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while Z &gt; 1: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Z = Z / 2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    Count = Count + 1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    return Count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endParaRPr lang="en-GB" dirty="0">
              <a:solidFill>
                <a:schemeClr val="accent1"/>
              </a:solidFill>
              <a:latin typeface="Consolas" panose="020B0609020204030204" pitchFamily="49" charset="0"/>
            </a:endParaRP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X = "8"</a:t>
            </a:r>
          </a:p>
          <a:p>
            <a:pPr marL="228600" indent="-228600">
              <a:lnSpc>
                <a:spcPct val="100000"/>
              </a:lnSpc>
              <a:spcBef>
                <a:spcPts val="0"/>
              </a:spcBef>
              <a:buClr>
                <a:srgbClr val="595959"/>
              </a:buClr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  <a:latin typeface="Consolas" panose="020B0609020204030204" pitchFamily="49" charset="0"/>
              </a:rPr>
              <a:t>print(D2(X))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dirty="0">
              <a:solidFill>
                <a:schemeClr val="accent3"/>
              </a:solidFill>
              <a:latin typeface="Consolas" panose="020B0609020204030204" pitchFamily="49" charset="0"/>
            </a:endParaRPr>
          </a:p>
        </p:txBody>
      </p:sp>
      <p:graphicFrame>
        <p:nvGraphicFramePr>
          <p:cNvPr id="19" name="Table 3">
            <a:extLst>
              <a:ext uri="{FF2B5EF4-FFF2-40B4-BE49-F238E27FC236}">
                <a16:creationId xmlns:a16="http://schemas.microsoft.com/office/drawing/2014/main" id="{5D51E009-8C27-42EF-AA51-AA0D1BA350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4869699"/>
              </p:ext>
            </p:extLst>
          </p:nvPr>
        </p:nvGraphicFramePr>
        <p:xfrm>
          <a:off x="5001584" y="1388917"/>
          <a:ext cx="4687724" cy="165100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896379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791345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5C9EE6"/>
                          </a:solidFill>
                        </a:rPr>
                        <a:t>REASON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Why is casting necessary?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To convert from one data type to another.</a:t>
                      </a:r>
                      <a:br>
                        <a:rPr lang="en-GB" sz="1100" b="1" i="0" dirty="0">
                          <a:solidFill>
                            <a:srgbClr val="595959"/>
                          </a:solidFill>
                        </a:rPr>
                      </a:b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Arithmetic cannot be performed on a string, "8".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solidFill>
                            <a:srgbClr val="595959"/>
                          </a:solidFill>
                        </a:rPr>
                        <a:t>Why is a while loop needed instead of a for loop in this program?</a:t>
                      </a:r>
                      <a:endParaRPr lang="en-GB" sz="1100" i="0" dirty="0">
                        <a:solidFill>
                          <a:srgbClr val="595959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8710706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It is not known in advance how many iterations will be necessary. It depends on the value of Z.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4920499"/>
                  </a:ext>
                </a:extLst>
              </a:tr>
            </a:tbl>
          </a:graphicData>
        </a:graphic>
      </p:graphicFrame>
      <p:grpSp>
        <p:nvGrpSpPr>
          <p:cNvPr id="20" name="Group 19">
            <a:extLst>
              <a:ext uri="{FF2B5EF4-FFF2-40B4-BE49-F238E27FC236}">
                <a16:creationId xmlns:a16="http://schemas.microsoft.com/office/drawing/2014/main" id="{245D4D20-C8D9-4191-A19A-2BC1960383DA}"/>
              </a:ext>
            </a:extLst>
          </p:cNvPr>
          <p:cNvGrpSpPr/>
          <p:nvPr/>
        </p:nvGrpSpPr>
        <p:grpSpPr>
          <a:xfrm>
            <a:off x="5059298" y="1843294"/>
            <a:ext cx="782293" cy="586596"/>
            <a:chOff x="5530362" y="2594055"/>
            <a:chExt cx="782293" cy="586596"/>
          </a:xfrm>
        </p:grpSpPr>
        <p:sp>
          <p:nvSpPr>
            <p:cNvPr id="37" name="Freeform 78">
              <a:extLst>
                <a:ext uri="{FF2B5EF4-FFF2-40B4-BE49-F238E27FC236}">
                  <a16:creationId xmlns:a16="http://schemas.microsoft.com/office/drawing/2014/main" id="{751C92BF-6501-4C9A-A0D0-43E724D1BD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7339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8" name="Freeform 76">
              <a:extLst>
                <a:ext uri="{FF2B5EF4-FFF2-40B4-BE49-F238E27FC236}">
                  <a16:creationId xmlns:a16="http://schemas.microsoft.com/office/drawing/2014/main" id="{2578CB78-833F-4945-B9DA-7379801487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72799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9" name="Freeform 73">
              <a:extLst>
                <a:ext uri="{FF2B5EF4-FFF2-40B4-BE49-F238E27FC236}">
                  <a16:creationId xmlns:a16="http://schemas.microsoft.com/office/drawing/2014/main" id="{78DD15C7-EA54-4772-A2B2-8F60E033F6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0899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0" name="Freeform 71">
              <a:extLst>
                <a:ext uri="{FF2B5EF4-FFF2-40B4-BE49-F238E27FC236}">
                  <a16:creationId xmlns:a16="http://schemas.microsoft.com/office/drawing/2014/main" id="{71270294-236A-4BD6-AD7B-48992BB47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30362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rgbClr val="5C9EE6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1" name="Freeform 132">
              <a:extLst>
                <a:ext uri="{FF2B5EF4-FFF2-40B4-BE49-F238E27FC236}">
                  <a16:creationId xmlns:a16="http://schemas.microsoft.com/office/drawing/2014/main" id="{D5E6ACCD-5E3D-47B7-A880-AA87DE84F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95108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2" name="Freeform 93">
              <a:extLst>
                <a:ext uri="{FF2B5EF4-FFF2-40B4-BE49-F238E27FC236}">
                  <a16:creationId xmlns:a16="http://schemas.microsoft.com/office/drawing/2014/main" id="{D306E2B6-917A-47FC-A8C6-BED5EBE78220}"/>
                </a:ext>
              </a:extLst>
            </p:cNvPr>
            <p:cNvSpPr/>
            <p:nvPr/>
          </p:nvSpPr>
          <p:spPr>
            <a:xfrm>
              <a:off x="6005332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43" name="Table 3">
            <a:extLst>
              <a:ext uri="{FF2B5EF4-FFF2-40B4-BE49-F238E27FC236}">
                <a16:creationId xmlns:a16="http://schemas.microsoft.com/office/drawing/2014/main" id="{CE7C1D10-5AB6-4840-80BB-25CD510881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682885"/>
              </p:ext>
            </p:extLst>
          </p:nvPr>
        </p:nvGraphicFramePr>
        <p:xfrm>
          <a:off x="4953000" y="3790800"/>
          <a:ext cx="4725511" cy="853440"/>
        </p:xfrm>
        <a:graphic>
          <a:graphicData uri="http://schemas.openxmlformats.org/drawingml/2006/table">
            <a:tbl>
              <a:tblPr bandRow="1">
                <a:tableStyleId>{7DF18680-E054-41AD-8BC1-D1AEF772440D}</a:tableStyleId>
              </a:tblPr>
              <a:tblGrid>
                <a:gridCol w="903605">
                  <a:extLst>
                    <a:ext uri="{9D8B030D-6E8A-4147-A177-3AD203B41FA5}">
                      <a16:colId xmlns:a16="http://schemas.microsoft.com/office/drawing/2014/main" val="310575128"/>
                    </a:ext>
                  </a:extLst>
                </a:gridCol>
                <a:gridCol w="3821906">
                  <a:extLst>
                    <a:ext uri="{9D8B030D-6E8A-4147-A177-3AD203B41FA5}">
                      <a16:colId xmlns:a16="http://schemas.microsoft.com/office/drawing/2014/main" val="31285934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b="1" dirty="0">
                          <a:solidFill>
                            <a:srgbClr val="4CCCAC"/>
                          </a:solidFill>
                        </a:rPr>
                        <a:t>RELATION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i="0" dirty="0">
                          <a:solidFill>
                            <a:srgbClr val="595959"/>
                          </a:solidFill>
                        </a:rPr>
                        <a:t>How is the execution time of the algorithm affected if X is a higher number?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5477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rgbClr val="EA536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7429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dirty="0">
                          <a:solidFill>
                            <a:srgbClr val="595959"/>
                          </a:solidFill>
                        </a:rPr>
                        <a:t>It will take longer to execute because more iterations will be required.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93633670"/>
                  </a:ext>
                </a:extLst>
              </a:tr>
            </a:tbl>
          </a:graphicData>
        </a:graphic>
      </p:graphicFrame>
      <p:grpSp>
        <p:nvGrpSpPr>
          <p:cNvPr id="44" name="Group 43">
            <a:extLst>
              <a:ext uri="{FF2B5EF4-FFF2-40B4-BE49-F238E27FC236}">
                <a16:creationId xmlns:a16="http://schemas.microsoft.com/office/drawing/2014/main" id="{4C77E1AD-3E33-4D8E-B119-C4E4AD421A15}"/>
              </a:ext>
            </a:extLst>
          </p:cNvPr>
          <p:cNvGrpSpPr/>
          <p:nvPr/>
        </p:nvGrpSpPr>
        <p:grpSpPr>
          <a:xfrm>
            <a:off x="5059298" y="4266000"/>
            <a:ext cx="782293" cy="586596"/>
            <a:chOff x="6986513" y="2594055"/>
            <a:chExt cx="782293" cy="586596"/>
          </a:xfrm>
        </p:grpSpPr>
        <p:sp>
          <p:nvSpPr>
            <p:cNvPr id="45" name="Freeform 78">
              <a:extLst>
                <a:ext uri="{FF2B5EF4-FFF2-40B4-BE49-F238E27FC236}">
                  <a16:creationId xmlns:a16="http://schemas.microsoft.com/office/drawing/2014/main" id="{795FB728-D395-46AC-B385-4EEDF86B92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3490" y="2858073"/>
              <a:ext cx="324184" cy="227077"/>
            </a:xfrm>
            <a:custGeom>
              <a:avLst/>
              <a:gdLst>
                <a:gd name="connsiteX0" fmla="*/ 0 w 3081600"/>
                <a:gd name="connsiteY0" fmla="*/ 0 h 2158531"/>
                <a:gd name="connsiteX1" fmla="*/ 734914 w 3081600"/>
                <a:gd name="connsiteY1" fmla="*/ 0 h 2158531"/>
                <a:gd name="connsiteX2" fmla="*/ 621127 w 3081600"/>
                <a:gd name="connsiteY2" fmla="*/ 243129 h 2158531"/>
                <a:gd name="connsiteX3" fmla="*/ 1091026 w 3081600"/>
                <a:gd name="connsiteY3" fmla="*/ 615551 h 2158531"/>
                <a:gd name="connsiteX4" fmla="*/ 1560223 w 3081600"/>
                <a:gd name="connsiteY4" fmla="*/ 243129 h 2158531"/>
                <a:gd name="connsiteX5" fmla="*/ 1445733 w 3081600"/>
                <a:gd name="connsiteY5" fmla="*/ 0 h 2158531"/>
                <a:gd name="connsiteX6" fmla="*/ 2450152 w 3081600"/>
                <a:gd name="connsiteY6" fmla="*/ 0 h 2158531"/>
                <a:gd name="connsiteX7" fmla="*/ 2450152 w 3081600"/>
                <a:gd name="connsiteY7" fmla="*/ 974622 h 2158531"/>
                <a:gd name="connsiteX8" fmla="*/ 2459985 w 3081600"/>
                <a:gd name="connsiteY8" fmla="*/ 963379 h 2158531"/>
                <a:gd name="connsiteX9" fmla="*/ 2709334 w 3081600"/>
                <a:gd name="connsiteY9" fmla="*/ 842518 h 2158531"/>
                <a:gd name="connsiteX10" fmla="*/ 3081600 w 3081600"/>
                <a:gd name="connsiteY10" fmla="*/ 1311910 h 2158531"/>
                <a:gd name="connsiteX11" fmla="*/ 2709334 w 3081600"/>
                <a:gd name="connsiteY11" fmla="*/ 1782005 h 2158531"/>
                <a:gd name="connsiteX12" fmla="*/ 2459985 w 3081600"/>
                <a:gd name="connsiteY12" fmla="*/ 1660441 h 2158531"/>
                <a:gd name="connsiteX13" fmla="*/ 2450152 w 3081600"/>
                <a:gd name="connsiteY13" fmla="*/ 1649198 h 2158531"/>
                <a:gd name="connsiteX14" fmla="*/ 2450152 w 3081600"/>
                <a:gd name="connsiteY14" fmla="*/ 2158531 h 2158531"/>
                <a:gd name="connsiteX15" fmla="*/ 2420529 w 3081600"/>
                <a:gd name="connsiteY15" fmla="*/ 2152181 h 2158531"/>
                <a:gd name="connsiteX16" fmla="*/ 2158580 w 3081600"/>
                <a:gd name="connsiteY16" fmla="*/ 2049442 h 2158531"/>
                <a:gd name="connsiteX17" fmla="*/ 1521459 w 3081600"/>
                <a:gd name="connsiteY17" fmla="*/ 1356691 h 2158531"/>
                <a:gd name="connsiteX18" fmla="*/ 261364 w 3081600"/>
                <a:gd name="connsiteY18" fmla="*/ 679063 h 2158531"/>
                <a:gd name="connsiteX19" fmla="*/ 39884 w 3081600"/>
                <a:gd name="connsiteY19" fmla="*/ 97543 h 21585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3081600" h="2158531">
                  <a:moveTo>
                    <a:pt x="0" y="0"/>
                  </a:moveTo>
                  <a:lnTo>
                    <a:pt x="734914" y="0"/>
                  </a:lnTo>
                  <a:cubicBezTo>
                    <a:pt x="663973" y="65350"/>
                    <a:pt x="621127" y="150374"/>
                    <a:pt x="621127" y="243129"/>
                  </a:cubicBezTo>
                  <a:cubicBezTo>
                    <a:pt x="621127" y="448312"/>
                    <a:pt x="831142" y="615551"/>
                    <a:pt x="1091026" y="615551"/>
                  </a:cubicBezTo>
                  <a:cubicBezTo>
                    <a:pt x="1349506" y="615551"/>
                    <a:pt x="1560223" y="448312"/>
                    <a:pt x="1560223" y="243129"/>
                  </a:cubicBezTo>
                  <a:cubicBezTo>
                    <a:pt x="1560223" y="150374"/>
                    <a:pt x="1517377" y="65350"/>
                    <a:pt x="1445733" y="0"/>
                  </a:cubicBezTo>
                  <a:lnTo>
                    <a:pt x="2450152" y="0"/>
                  </a:lnTo>
                  <a:lnTo>
                    <a:pt x="2450152" y="974622"/>
                  </a:lnTo>
                  <a:cubicBezTo>
                    <a:pt x="2453664" y="970406"/>
                    <a:pt x="2457176" y="966893"/>
                    <a:pt x="2459985" y="963379"/>
                  </a:cubicBezTo>
                  <a:cubicBezTo>
                    <a:pt x="2526010" y="888192"/>
                    <a:pt x="2613106" y="842518"/>
                    <a:pt x="2709334" y="842518"/>
                  </a:cubicBezTo>
                  <a:cubicBezTo>
                    <a:pt x="2914432" y="842518"/>
                    <a:pt x="3081600" y="1052620"/>
                    <a:pt x="3081600" y="1311910"/>
                  </a:cubicBezTo>
                  <a:cubicBezTo>
                    <a:pt x="3081600" y="1571200"/>
                    <a:pt x="2914432" y="1782005"/>
                    <a:pt x="2709334" y="1782005"/>
                  </a:cubicBezTo>
                  <a:cubicBezTo>
                    <a:pt x="2613106" y="1782005"/>
                    <a:pt x="2526010" y="1735628"/>
                    <a:pt x="2459985" y="1660441"/>
                  </a:cubicBezTo>
                  <a:cubicBezTo>
                    <a:pt x="2457176" y="1656928"/>
                    <a:pt x="2453664" y="1652712"/>
                    <a:pt x="2450152" y="1649198"/>
                  </a:cubicBezTo>
                  <a:lnTo>
                    <a:pt x="2450152" y="2158531"/>
                  </a:lnTo>
                  <a:lnTo>
                    <a:pt x="2420529" y="2152181"/>
                  </a:lnTo>
                  <a:cubicBezTo>
                    <a:pt x="2251303" y="2110325"/>
                    <a:pt x="2158580" y="2049442"/>
                    <a:pt x="2158580" y="2049442"/>
                  </a:cubicBezTo>
                  <a:cubicBezTo>
                    <a:pt x="1438526" y="2007486"/>
                    <a:pt x="1521459" y="1356691"/>
                    <a:pt x="1521459" y="1356691"/>
                  </a:cubicBezTo>
                  <a:cubicBezTo>
                    <a:pt x="178431" y="1440114"/>
                    <a:pt x="261364" y="679063"/>
                    <a:pt x="261364" y="679063"/>
                  </a:cubicBezTo>
                  <a:cubicBezTo>
                    <a:pt x="-112323" y="484898"/>
                    <a:pt x="39884" y="97543"/>
                    <a:pt x="39884" y="97543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6" name="Freeform 76">
              <a:extLst>
                <a:ext uri="{FF2B5EF4-FFF2-40B4-BE49-F238E27FC236}">
                  <a16:creationId xmlns:a16="http://schemas.microsoft.com/office/drawing/2014/main" id="{75FE232C-2CCA-4358-8B4D-C5A458D9F2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28950" y="2608108"/>
              <a:ext cx="214226" cy="314751"/>
            </a:xfrm>
            <a:custGeom>
              <a:avLst/>
              <a:gdLst>
                <a:gd name="connsiteX0" fmla="*/ 0 w 2036369"/>
                <a:gd name="connsiteY0" fmla="*/ 0 h 2991932"/>
                <a:gd name="connsiteX1" fmla="*/ 12922 w 2036369"/>
                <a:gd name="connsiteY1" fmla="*/ 3469 h 2991932"/>
                <a:gd name="connsiteX2" fmla="*/ 958695 w 2036369"/>
                <a:gd name="connsiteY2" fmla="*/ 839331 h 2991932"/>
                <a:gd name="connsiteX3" fmla="*/ 1498736 w 2036369"/>
                <a:gd name="connsiteY3" fmla="*/ 1600869 h 2991932"/>
                <a:gd name="connsiteX4" fmla="*/ 2028623 w 2036369"/>
                <a:gd name="connsiteY4" fmla="*/ 2342894 h 2991932"/>
                <a:gd name="connsiteX5" fmla="*/ 2036369 w 2036369"/>
                <a:gd name="connsiteY5" fmla="*/ 2376382 h 2991932"/>
                <a:gd name="connsiteX6" fmla="*/ 1722231 w 2036369"/>
                <a:gd name="connsiteY6" fmla="*/ 2376382 h 2991932"/>
                <a:gd name="connsiteX7" fmla="*/ 1836017 w 2036369"/>
                <a:gd name="connsiteY7" fmla="*/ 2619510 h 2991932"/>
                <a:gd name="connsiteX8" fmla="*/ 1366126 w 2036369"/>
                <a:gd name="connsiteY8" fmla="*/ 2991932 h 2991932"/>
                <a:gd name="connsiteX9" fmla="*/ 896937 w 2036369"/>
                <a:gd name="connsiteY9" fmla="*/ 2619510 h 2991932"/>
                <a:gd name="connsiteX10" fmla="*/ 1010722 w 2036369"/>
                <a:gd name="connsiteY10" fmla="*/ 2376382 h 2991932"/>
                <a:gd name="connsiteX11" fmla="*/ 0 w 2036369"/>
                <a:gd name="connsiteY11" fmla="*/ 2376382 h 2991932"/>
                <a:gd name="connsiteX12" fmla="*/ 0 w 2036369"/>
                <a:gd name="connsiteY12" fmla="*/ 1381382 h 2991932"/>
                <a:gd name="connsiteX13" fmla="*/ 217035 w 2036369"/>
                <a:gd name="connsiteY13" fmla="*/ 1469920 h 2991932"/>
                <a:gd name="connsiteX14" fmla="*/ 589998 w 2036369"/>
                <a:gd name="connsiteY14" fmla="*/ 999825 h 2991932"/>
                <a:gd name="connsiteX15" fmla="*/ 217035 w 2036369"/>
                <a:gd name="connsiteY15" fmla="*/ 530433 h 2991932"/>
                <a:gd name="connsiteX16" fmla="*/ 0 w 2036369"/>
                <a:gd name="connsiteY16" fmla="*/ 618268 h 29919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36369" h="2991932">
                  <a:moveTo>
                    <a:pt x="0" y="0"/>
                  </a:moveTo>
                  <a:lnTo>
                    <a:pt x="12922" y="3469"/>
                  </a:lnTo>
                  <a:cubicBezTo>
                    <a:pt x="684073" y="230813"/>
                    <a:pt x="958695" y="839331"/>
                    <a:pt x="958695" y="839331"/>
                  </a:cubicBezTo>
                  <a:cubicBezTo>
                    <a:pt x="1457269" y="839331"/>
                    <a:pt x="1498736" y="1600869"/>
                    <a:pt x="1498736" y="1600869"/>
                  </a:cubicBezTo>
                  <a:cubicBezTo>
                    <a:pt x="1830956" y="1694538"/>
                    <a:pt x="1976577" y="2130678"/>
                    <a:pt x="2028623" y="2342894"/>
                  </a:cubicBezTo>
                  <a:lnTo>
                    <a:pt x="2036369" y="2376382"/>
                  </a:lnTo>
                  <a:lnTo>
                    <a:pt x="1722231" y="2376382"/>
                  </a:lnTo>
                  <a:cubicBezTo>
                    <a:pt x="1793172" y="2441731"/>
                    <a:pt x="1836017" y="2526756"/>
                    <a:pt x="1836017" y="2619510"/>
                  </a:cubicBezTo>
                  <a:cubicBezTo>
                    <a:pt x="1836017" y="2824694"/>
                    <a:pt x="1626006" y="2991932"/>
                    <a:pt x="1366126" y="2991932"/>
                  </a:cubicBezTo>
                  <a:cubicBezTo>
                    <a:pt x="1107651" y="2991932"/>
                    <a:pt x="896937" y="2824694"/>
                    <a:pt x="896937" y="2619510"/>
                  </a:cubicBezTo>
                  <a:cubicBezTo>
                    <a:pt x="896937" y="2526756"/>
                    <a:pt x="939782" y="2441731"/>
                    <a:pt x="1010722" y="2376382"/>
                  </a:cubicBezTo>
                  <a:lnTo>
                    <a:pt x="0" y="2376382"/>
                  </a:lnTo>
                  <a:lnTo>
                    <a:pt x="0" y="1381382"/>
                  </a:lnTo>
                  <a:cubicBezTo>
                    <a:pt x="61107" y="1436894"/>
                    <a:pt x="136261" y="1469920"/>
                    <a:pt x="217035" y="1469920"/>
                  </a:cubicBezTo>
                  <a:cubicBezTo>
                    <a:pt x="422832" y="1469920"/>
                    <a:pt x="589998" y="1259115"/>
                    <a:pt x="589998" y="999825"/>
                  </a:cubicBezTo>
                  <a:cubicBezTo>
                    <a:pt x="589998" y="740535"/>
                    <a:pt x="422832" y="530433"/>
                    <a:pt x="217035" y="530433"/>
                  </a:cubicBezTo>
                  <a:cubicBezTo>
                    <a:pt x="136261" y="530433"/>
                    <a:pt x="61107" y="562756"/>
                    <a:pt x="0" y="618268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7" name="Freeform 73">
              <a:extLst>
                <a:ext uri="{FF2B5EF4-FFF2-40B4-BE49-F238E27FC236}">
                  <a16:creationId xmlns:a16="http://schemas.microsoft.com/office/drawing/2014/main" id="{6DD6A855-B742-4B96-B5A9-5E025A8776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87050" y="2594055"/>
              <a:ext cx="405382" cy="263944"/>
            </a:xfrm>
            <a:custGeom>
              <a:avLst/>
              <a:gdLst>
                <a:gd name="connsiteX0" fmla="*/ 1670189 w 3853452"/>
                <a:gd name="connsiteY0" fmla="*/ 3 h 2508981"/>
                <a:gd name="connsiteX1" fmla="*/ 2090495 w 3853452"/>
                <a:gd name="connsiteY1" fmla="*/ 156254 h 2508981"/>
                <a:gd name="connsiteX2" fmla="*/ 3069967 w 3853452"/>
                <a:gd name="connsiteY2" fmla="*/ 85249 h 2508981"/>
                <a:gd name="connsiteX3" fmla="*/ 3254183 w 3853452"/>
                <a:gd name="connsiteY3" fmla="*/ 134709 h 2508981"/>
                <a:gd name="connsiteX4" fmla="*/ 3254183 w 3853452"/>
                <a:gd name="connsiteY4" fmla="*/ 760653 h 2508981"/>
                <a:gd name="connsiteX5" fmla="*/ 3264018 w 3853452"/>
                <a:gd name="connsiteY5" fmla="*/ 751522 h 2508981"/>
                <a:gd name="connsiteX6" fmla="*/ 3480402 w 3853452"/>
                <a:gd name="connsiteY6" fmla="*/ 663719 h 2508981"/>
                <a:gd name="connsiteX7" fmla="*/ 3853452 w 3853452"/>
                <a:gd name="connsiteY7" fmla="*/ 1132937 h 2508981"/>
                <a:gd name="connsiteX8" fmla="*/ 3480402 w 3853452"/>
                <a:gd name="connsiteY8" fmla="*/ 1602857 h 2508981"/>
                <a:gd name="connsiteX9" fmla="*/ 3264018 w 3853452"/>
                <a:gd name="connsiteY9" fmla="*/ 1514352 h 2508981"/>
                <a:gd name="connsiteX10" fmla="*/ 3254183 w 3853452"/>
                <a:gd name="connsiteY10" fmla="*/ 1505220 h 2508981"/>
                <a:gd name="connsiteX11" fmla="*/ 3254183 w 3853452"/>
                <a:gd name="connsiteY11" fmla="*/ 2508981 h 2508981"/>
                <a:gd name="connsiteX12" fmla="*/ 2292400 w 3853452"/>
                <a:gd name="connsiteY12" fmla="*/ 2508981 h 2508981"/>
                <a:gd name="connsiteX13" fmla="*/ 2406212 w 3853452"/>
                <a:gd name="connsiteY13" fmla="*/ 2266645 h 2508981"/>
                <a:gd name="connsiteX14" fmla="*/ 1936211 w 3853452"/>
                <a:gd name="connsiteY14" fmla="*/ 1893659 h 2508981"/>
                <a:gd name="connsiteX15" fmla="*/ 1466911 w 3853452"/>
                <a:gd name="connsiteY15" fmla="*/ 2266645 h 2508981"/>
                <a:gd name="connsiteX16" fmla="*/ 1581426 w 3853452"/>
                <a:gd name="connsiteY16" fmla="*/ 2508981 h 2508981"/>
                <a:gd name="connsiteX17" fmla="*/ 609105 w 3853452"/>
                <a:gd name="connsiteY17" fmla="*/ 2508981 h 2508981"/>
                <a:gd name="connsiteX18" fmla="*/ 609105 w 3853452"/>
                <a:gd name="connsiteY18" fmla="*/ 1496089 h 2508981"/>
                <a:gd name="connsiteX19" fmla="*/ 599270 w 3853452"/>
                <a:gd name="connsiteY19" fmla="*/ 1505220 h 2508981"/>
                <a:gd name="connsiteX20" fmla="*/ 373051 w 3853452"/>
                <a:gd name="connsiteY20" fmla="*/ 1602857 h 2508981"/>
                <a:gd name="connsiteX21" fmla="*/ 0 w 3853452"/>
                <a:gd name="connsiteY21" fmla="*/ 1132937 h 2508981"/>
                <a:gd name="connsiteX22" fmla="*/ 373051 w 3853452"/>
                <a:gd name="connsiteY22" fmla="*/ 663719 h 2508981"/>
                <a:gd name="connsiteX23" fmla="*/ 599270 w 3853452"/>
                <a:gd name="connsiteY23" fmla="*/ 760653 h 2508981"/>
                <a:gd name="connsiteX24" fmla="*/ 609105 w 3853452"/>
                <a:gd name="connsiteY24" fmla="*/ 770487 h 2508981"/>
                <a:gd name="connsiteX25" fmla="*/ 609105 w 3853452"/>
                <a:gd name="connsiteY25" fmla="*/ 268384 h 2508981"/>
                <a:gd name="connsiteX26" fmla="*/ 633107 w 3853452"/>
                <a:gd name="connsiteY26" fmla="*/ 221786 h 2508981"/>
                <a:gd name="connsiteX27" fmla="*/ 1287996 w 3853452"/>
                <a:gd name="connsiteY27" fmla="*/ 128446 h 2508981"/>
                <a:gd name="connsiteX28" fmla="*/ 1670189 w 3853452"/>
                <a:gd name="connsiteY28" fmla="*/ 3 h 25089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3853452" h="2508981">
                  <a:moveTo>
                    <a:pt x="1670189" y="3"/>
                  </a:moveTo>
                  <a:cubicBezTo>
                    <a:pt x="1920326" y="-775"/>
                    <a:pt x="2090495" y="156254"/>
                    <a:pt x="2090495" y="156254"/>
                  </a:cubicBezTo>
                  <a:cubicBezTo>
                    <a:pt x="2474792" y="38560"/>
                    <a:pt x="2799329" y="30754"/>
                    <a:pt x="3069967" y="85249"/>
                  </a:cubicBezTo>
                  <a:lnTo>
                    <a:pt x="3254183" y="134709"/>
                  </a:lnTo>
                  <a:lnTo>
                    <a:pt x="3254183" y="760653"/>
                  </a:lnTo>
                  <a:cubicBezTo>
                    <a:pt x="3256993" y="757141"/>
                    <a:pt x="3260506" y="754331"/>
                    <a:pt x="3264018" y="751522"/>
                  </a:cubicBezTo>
                  <a:cubicBezTo>
                    <a:pt x="3324437" y="696030"/>
                    <a:pt x="3399609" y="663719"/>
                    <a:pt x="3480402" y="663719"/>
                  </a:cubicBezTo>
                  <a:cubicBezTo>
                    <a:pt x="3686247" y="663719"/>
                    <a:pt x="3853452" y="873743"/>
                    <a:pt x="3853452" y="1132937"/>
                  </a:cubicBezTo>
                  <a:cubicBezTo>
                    <a:pt x="3853452" y="1392130"/>
                    <a:pt x="3686247" y="1602857"/>
                    <a:pt x="3480402" y="1602857"/>
                  </a:cubicBezTo>
                  <a:cubicBezTo>
                    <a:pt x="3399609" y="1602857"/>
                    <a:pt x="3324437" y="1569843"/>
                    <a:pt x="3264018" y="1514352"/>
                  </a:cubicBezTo>
                  <a:cubicBezTo>
                    <a:pt x="3260506" y="1511542"/>
                    <a:pt x="3256993" y="1508732"/>
                    <a:pt x="3254183" y="1505220"/>
                  </a:cubicBezTo>
                  <a:lnTo>
                    <a:pt x="3254183" y="2508981"/>
                  </a:lnTo>
                  <a:lnTo>
                    <a:pt x="2292400" y="2508981"/>
                  </a:lnTo>
                  <a:cubicBezTo>
                    <a:pt x="2363357" y="2443655"/>
                    <a:pt x="2406212" y="2359365"/>
                    <a:pt x="2406212" y="2266645"/>
                  </a:cubicBezTo>
                  <a:cubicBezTo>
                    <a:pt x="2406212" y="2060836"/>
                    <a:pt x="2196152" y="1893659"/>
                    <a:pt x="1936211" y="1893659"/>
                  </a:cubicBezTo>
                  <a:cubicBezTo>
                    <a:pt x="1677674" y="1893659"/>
                    <a:pt x="1466911" y="2060836"/>
                    <a:pt x="1466911" y="2266645"/>
                  </a:cubicBezTo>
                  <a:cubicBezTo>
                    <a:pt x="1466911" y="2359365"/>
                    <a:pt x="1509766" y="2443655"/>
                    <a:pt x="1581426" y="2508981"/>
                  </a:cubicBezTo>
                  <a:lnTo>
                    <a:pt x="609105" y="2508981"/>
                  </a:lnTo>
                  <a:lnTo>
                    <a:pt x="609105" y="1496089"/>
                  </a:lnTo>
                  <a:lnTo>
                    <a:pt x="599270" y="1505220"/>
                  </a:lnTo>
                  <a:cubicBezTo>
                    <a:pt x="536743" y="1566331"/>
                    <a:pt x="458059" y="1602857"/>
                    <a:pt x="373051" y="1602857"/>
                  </a:cubicBezTo>
                  <a:cubicBezTo>
                    <a:pt x="166503" y="1602857"/>
                    <a:pt x="0" y="1392130"/>
                    <a:pt x="0" y="1132937"/>
                  </a:cubicBezTo>
                  <a:cubicBezTo>
                    <a:pt x="0" y="873743"/>
                    <a:pt x="166503" y="663719"/>
                    <a:pt x="373051" y="663719"/>
                  </a:cubicBezTo>
                  <a:cubicBezTo>
                    <a:pt x="458059" y="663719"/>
                    <a:pt x="536743" y="700245"/>
                    <a:pt x="599270" y="760653"/>
                  </a:cubicBezTo>
                  <a:cubicBezTo>
                    <a:pt x="602783" y="764165"/>
                    <a:pt x="605593" y="766975"/>
                    <a:pt x="609105" y="770487"/>
                  </a:cubicBezTo>
                  <a:lnTo>
                    <a:pt x="609105" y="268384"/>
                  </a:lnTo>
                  <a:lnTo>
                    <a:pt x="633107" y="221786"/>
                  </a:lnTo>
                  <a:cubicBezTo>
                    <a:pt x="837362" y="-102664"/>
                    <a:pt x="1287996" y="128446"/>
                    <a:pt x="1287996" y="128446"/>
                  </a:cubicBezTo>
                  <a:cubicBezTo>
                    <a:pt x="1426269" y="33315"/>
                    <a:pt x="1556490" y="357"/>
                    <a:pt x="1670189" y="3"/>
                  </a:cubicBezTo>
                  <a:close/>
                </a:path>
              </a:pathLst>
            </a:custGeom>
            <a:solidFill>
              <a:srgbClr val="4CCCAC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48" name="Freeform 71">
              <a:extLst>
                <a:ext uri="{FF2B5EF4-FFF2-40B4-BE49-F238E27FC236}">
                  <a16:creationId xmlns:a16="http://schemas.microsoft.com/office/drawing/2014/main" id="{6CCC550D-9C09-405D-815B-026319FE91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86513" y="2616203"/>
              <a:ext cx="264671" cy="306656"/>
            </a:xfrm>
            <a:custGeom>
              <a:avLst/>
              <a:gdLst>
                <a:gd name="connsiteX0" fmla="*/ 2177256 w 2515893"/>
                <a:gd name="connsiteY0" fmla="*/ 602 h 2914988"/>
                <a:gd name="connsiteX1" fmla="*/ 2501999 w 2515893"/>
                <a:gd name="connsiteY1" fmla="*/ 83784 h 2914988"/>
                <a:gd name="connsiteX2" fmla="*/ 2515893 w 2515893"/>
                <a:gd name="connsiteY2" fmla="*/ 56810 h 2914988"/>
                <a:gd name="connsiteX3" fmla="*/ 2515893 w 2515893"/>
                <a:gd name="connsiteY3" fmla="*/ 550459 h 2914988"/>
                <a:gd name="connsiteX4" fmla="*/ 2289071 w 2515893"/>
                <a:gd name="connsiteY4" fmla="*/ 453489 h 2914988"/>
                <a:gd name="connsiteX5" fmla="*/ 1916885 w 2515893"/>
                <a:gd name="connsiteY5" fmla="*/ 922881 h 2914988"/>
                <a:gd name="connsiteX6" fmla="*/ 2289071 w 2515893"/>
                <a:gd name="connsiteY6" fmla="*/ 1392976 h 2914988"/>
                <a:gd name="connsiteX7" fmla="*/ 2515893 w 2515893"/>
                <a:gd name="connsiteY7" fmla="*/ 1295303 h 2914988"/>
                <a:gd name="connsiteX8" fmla="*/ 2515893 w 2515893"/>
                <a:gd name="connsiteY8" fmla="*/ 2299438 h 2914988"/>
                <a:gd name="connsiteX9" fmla="*/ 1511695 w 2515893"/>
                <a:gd name="connsiteY9" fmla="*/ 2299438 h 2914988"/>
                <a:gd name="connsiteX10" fmla="*/ 1625458 w 2515893"/>
                <a:gd name="connsiteY10" fmla="*/ 2542566 h 2914988"/>
                <a:gd name="connsiteX11" fmla="*/ 1155662 w 2515893"/>
                <a:gd name="connsiteY11" fmla="*/ 2914988 h 2914988"/>
                <a:gd name="connsiteX12" fmla="*/ 686568 w 2515893"/>
                <a:gd name="connsiteY12" fmla="*/ 2542566 h 2914988"/>
                <a:gd name="connsiteX13" fmla="*/ 801033 w 2515893"/>
                <a:gd name="connsiteY13" fmla="*/ 2299438 h 2914988"/>
                <a:gd name="connsiteX14" fmla="*/ 66442 w 2515893"/>
                <a:gd name="connsiteY14" fmla="*/ 2299438 h 2914988"/>
                <a:gd name="connsiteX15" fmla="*/ 41993 w 2515893"/>
                <a:gd name="connsiteY15" fmla="*/ 2239644 h 2914988"/>
                <a:gd name="connsiteX16" fmla="*/ 687716 w 2515893"/>
                <a:gd name="connsiteY16" fmla="*/ 1011680 h 2914988"/>
                <a:gd name="connsiteX17" fmla="*/ 1227757 w 2515893"/>
                <a:gd name="connsiteY17" fmla="*/ 513095 h 2914988"/>
                <a:gd name="connsiteX18" fmla="*/ 1920004 w 2515893"/>
                <a:gd name="connsiteY18" fmla="*/ 167207 h 2914988"/>
                <a:gd name="connsiteX19" fmla="*/ 2177256 w 2515893"/>
                <a:gd name="connsiteY19" fmla="*/ 602 h 2914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515893" h="2914988">
                  <a:moveTo>
                    <a:pt x="2177256" y="602"/>
                  </a:moveTo>
                  <a:cubicBezTo>
                    <a:pt x="2339639" y="-8260"/>
                    <a:pt x="2501999" y="83784"/>
                    <a:pt x="2501999" y="83784"/>
                  </a:cubicBezTo>
                  <a:lnTo>
                    <a:pt x="2515893" y="56810"/>
                  </a:lnTo>
                  <a:lnTo>
                    <a:pt x="2515893" y="550459"/>
                  </a:lnTo>
                  <a:cubicBezTo>
                    <a:pt x="2452691" y="490028"/>
                    <a:pt x="2374743" y="453489"/>
                    <a:pt x="2289071" y="453489"/>
                  </a:cubicBezTo>
                  <a:cubicBezTo>
                    <a:pt x="2083315" y="453489"/>
                    <a:pt x="1916885" y="663591"/>
                    <a:pt x="1916885" y="922881"/>
                  </a:cubicBezTo>
                  <a:cubicBezTo>
                    <a:pt x="1916885" y="1182171"/>
                    <a:pt x="2083315" y="1392976"/>
                    <a:pt x="2289071" y="1392976"/>
                  </a:cubicBezTo>
                  <a:cubicBezTo>
                    <a:pt x="2374743" y="1392976"/>
                    <a:pt x="2452691" y="1356437"/>
                    <a:pt x="2515893" y="1295303"/>
                  </a:cubicBezTo>
                  <a:lnTo>
                    <a:pt x="2515893" y="2299438"/>
                  </a:lnTo>
                  <a:lnTo>
                    <a:pt x="1511695" y="2299438"/>
                  </a:lnTo>
                  <a:cubicBezTo>
                    <a:pt x="1582621" y="2364787"/>
                    <a:pt x="1625458" y="2449812"/>
                    <a:pt x="1625458" y="2542566"/>
                  </a:cubicBezTo>
                  <a:cubicBezTo>
                    <a:pt x="1625458" y="2747750"/>
                    <a:pt x="1415489" y="2914988"/>
                    <a:pt x="1155662" y="2914988"/>
                  </a:cubicBezTo>
                  <a:cubicBezTo>
                    <a:pt x="896537" y="2914988"/>
                    <a:pt x="686568" y="2747750"/>
                    <a:pt x="686568" y="2542566"/>
                  </a:cubicBezTo>
                  <a:cubicBezTo>
                    <a:pt x="686568" y="2449812"/>
                    <a:pt x="729405" y="2364787"/>
                    <a:pt x="801033" y="2299438"/>
                  </a:cubicBezTo>
                  <a:lnTo>
                    <a:pt x="66442" y="2299438"/>
                  </a:lnTo>
                  <a:lnTo>
                    <a:pt x="41993" y="2239644"/>
                  </a:lnTo>
                  <a:cubicBezTo>
                    <a:pt x="-200690" y="1474330"/>
                    <a:pt x="687716" y="1011680"/>
                    <a:pt x="687716" y="1011680"/>
                  </a:cubicBezTo>
                  <a:cubicBezTo>
                    <a:pt x="701376" y="457967"/>
                    <a:pt x="1227757" y="513095"/>
                    <a:pt x="1227757" y="513095"/>
                  </a:cubicBezTo>
                  <a:cubicBezTo>
                    <a:pt x="1393623" y="14997"/>
                    <a:pt x="1920004" y="167207"/>
                    <a:pt x="1920004" y="167207"/>
                  </a:cubicBezTo>
                  <a:cubicBezTo>
                    <a:pt x="1982387" y="47561"/>
                    <a:pt x="2079826" y="5918"/>
                    <a:pt x="2177256" y="602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9" name="Freeform 132">
              <a:extLst>
                <a:ext uri="{FF2B5EF4-FFF2-40B4-BE49-F238E27FC236}">
                  <a16:creationId xmlns:a16="http://schemas.microsoft.com/office/drawing/2014/main" id="{EBEA7E2B-7172-487A-BA8B-3B431D0D6B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51259" y="2793213"/>
              <a:ext cx="278270" cy="387438"/>
            </a:xfrm>
            <a:custGeom>
              <a:avLst/>
              <a:gdLst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924863 w 2950116"/>
                <a:gd name="connsiteY21" fmla="*/ 7407439 h 7407439"/>
                <a:gd name="connsiteX22" fmla="*/ 2670878 w 2950116"/>
                <a:gd name="connsiteY22" fmla="*/ 7407439 h 7407439"/>
                <a:gd name="connsiteX23" fmla="*/ 2416893 w 2950116"/>
                <a:gd name="connsiteY23" fmla="*/ 7407439 h 7407439"/>
                <a:gd name="connsiteX24" fmla="*/ 2416893 w 2950116"/>
                <a:gd name="connsiteY24" fmla="*/ 5801796 h 7407439"/>
                <a:gd name="connsiteX25" fmla="*/ 2416893 w 2950116"/>
                <a:gd name="connsiteY25" fmla="*/ 5796942 h 7407439"/>
                <a:gd name="connsiteX26" fmla="*/ 2416970 w 2950116"/>
                <a:gd name="connsiteY26" fmla="*/ 5796942 h 7407439"/>
                <a:gd name="connsiteX27" fmla="*/ 2422053 w 2950116"/>
                <a:gd name="connsiteY27" fmla="*/ 5478203 h 7407439"/>
                <a:gd name="connsiteX28" fmla="*/ 2451970 w 2950116"/>
                <a:gd name="connsiteY28" fmla="*/ 4996471 h 7407439"/>
                <a:gd name="connsiteX29" fmla="*/ 2435825 w 2950116"/>
                <a:gd name="connsiteY29" fmla="*/ 4867539 h 7407439"/>
                <a:gd name="connsiteX30" fmla="*/ 2384023 w 2950116"/>
                <a:gd name="connsiteY30" fmla="*/ 4747345 h 7407439"/>
                <a:gd name="connsiteX31" fmla="*/ 2384023 w 2950116"/>
                <a:gd name="connsiteY31" fmla="*/ 4747343 h 7407439"/>
                <a:gd name="connsiteX32" fmla="*/ 2322701 w 2950116"/>
                <a:gd name="connsiteY32" fmla="*/ 4605061 h 7407439"/>
                <a:gd name="connsiteX33" fmla="*/ 2021085 w 2950116"/>
                <a:gd name="connsiteY33" fmla="*/ 4081129 h 7407439"/>
                <a:gd name="connsiteX34" fmla="*/ 1984288 w 2950116"/>
                <a:gd name="connsiteY34" fmla="*/ 4029127 h 7407439"/>
                <a:gd name="connsiteX35" fmla="*/ 1965208 w 2950116"/>
                <a:gd name="connsiteY35" fmla="*/ 4002163 h 7407439"/>
                <a:gd name="connsiteX36" fmla="*/ 1712277 w 2950116"/>
                <a:gd name="connsiteY36" fmla="*/ 3699169 h 7407439"/>
                <a:gd name="connsiteX37" fmla="*/ 1079506 w 2950116"/>
                <a:gd name="connsiteY37" fmla="*/ 2973343 h 7407439"/>
                <a:gd name="connsiteX38" fmla="*/ 52886 w 2950116"/>
                <a:gd name="connsiteY38" fmla="*/ 3106375 h 7407439"/>
                <a:gd name="connsiteX39" fmla="*/ 0 w 2950116"/>
                <a:gd name="connsiteY39" fmla="*/ 3095038 h 7407439"/>
                <a:gd name="connsiteX40" fmla="*/ 0 w 2950116"/>
                <a:gd name="connsiteY40" fmla="*/ 2539038 h 7407439"/>
                <a:gd name="connsiteX41" fmla="*/ 277455 w 2950116"/>
                <a:gd name="connsiteY41" fmla="*/ 2673869 h 7407439"/>
                <a:gd name="connsiteX42" fmla="*/ 693638 w 2950116"/>
                <a:gd name="connsiteY42" fmla="*/ 2150226 h 7407439"/>
                <a:gd name="connsiteX43" fmla="*/ 277455 w 2950116"/>
                <a:gd name="connsiteY43" fmla="*/ 1626584 h 7407439"/>
                <a:gd name="connsiteX44" fmla="*/ 0 w 2950116"/>
                <a:gd name="connsiteY44" fmla="*/ 1761413 h 7407439"/>
                <a:gd name="connsiteX45" fmla="*/ 0 w 2950116"/>
                <a:gd name="connsiteY45" fmla="*/ 686693 h 7407439"/>
                <a:gd name="connsiteX46" fmla="*/ 1083956 w 2950116"/>
                <a:gd name="connsiteY46" fmla="*/ 686693 h 7407439"/>
                <a:gd name="connsiteX47" fmla="*/ 956985 w 2950116"/>
                <a:gd name="connsiteY47" fmla="*/ 416249 h 7407439"/>
                <a:gd name="connsiteX48" fmla="*/ 1480544 w 2950116"/>
                <a:gd name="connsiteY48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670878 w 2950116"/>
                <a:gd name="connsiteY21" fmla="*/ 7407439 h 7407439"/>
                <a:gd name="connsiteX22" fmla="*/ 2416893 w 2950116"/>
                <a:gd name="connsiteY22" fmla="*/ 7407439 h 7407439"/>
                <a:gd name="connsiteX23" fmla="*/ 2416893 w 2950116"/>
                <a:gd name="connsiteY23" fmla="*/ 5801796 h 7407439"/>
                <a:gd name="connsiteX24" fmla="*/ 2416893 w 2950116"/>
                <a:gd name="connsiteY24" fmla="*/ 5796942 h 7407439"/>
                <a:gd name="connsiteX25" fmla="*/ 2416970 w 2950116"/>
                <a:gd name="connsiteY25" fmla="*/ 5796942 h 7407439"/>
                <a:gd name="connsiteX26" fmla="*/ 2422053 w 2950116"/>
                <a:gd name="connsiteY26" fmla="*/ 5478203 h 7407439"/>
                <a:gd name="connsiteX27" fmla="*/ 2451970 w 2950116"/>
                <a:gd name="connsiteY27" fmla="*/ 4996471 h 7407439"/>
                <a:gd name="connsiteX28" fmla="*/ 2435825 w 2950116"/>
                <a:gd name="connsiteY28" fmla="*/ 4867539 h 7407439"/>
                <a:gd name="connsiteX29" fmla="*/ 2384023 w 2950116"/>
                <a:gd name="connsiteY29" fmla="*/ 4747345 h 7407439"/>
                <a:gd name="connsiteX30" fmla="*/ 2384023 w 2950116"/>
                <a:gd name="connsiteY30" fmla="*/ 4747343 h 7407439"/>
                <a:gd name="connsiteX31" fmla="*/ 2322701 w 2950116"/>
                <a:gd name="connsiteY31" fmla="*/ 4605061 h 7407439"/>
                <a:gd name="connsiteX32" fmla="*/ 2021085 w 2950116"/>
                <a:gd name="connsiteY32" fmla="*/ 4081129 h 7407439"/>
                <a:gd name="connsiteX33" fmla="*/ 1984288 w 2950116"/>
                <a:gd name="connsiteY33" fmla="*/ 4029127 h 7407439"/>
                <a:gd name="connsiteX34" fmla="*/ 1965208 w 2950116"/>
                <a:gd name="connsiteY34" fmla="*/ 4002163 h 7407439"/>
                <a:gd name="connsiteX35" fmla="*/ 1712277 w 2950116"/>
                <a:gd name="connsiteY35" fmla="*/ 3699169 h 7407439"/>
                <a:gd name="connsiteX36" fmla="*/ 1079506 w 2950116"/>
                <a:gd name="connsiteY36" fmla="*/ 2973343 h 7407439"/>
                <a:gd name="connsiteX37" fmla="*/ 52886 w 2950116"/>
                <a:gd name="connsiteY37" fmla="*/ 3106375 h 7407439"/>
                <a:gd name="connsiteX38" fmla="*/ 0 w 2950116"/>
                <a:gd name="connsiteY38" fmla="*/ 3095038 h 7407439"/>
                <a:gd name="connsiteX39" fmla="*/ 0 w 2950116"/>
                <a:gd name="connsiteY39" fmla="*/ 2539038 h 7407439"/>
                <a:gd name="connsiteX40" fmla="*/ 277455 w 2950116"/>
                <a:gd name="connsiteY40" fmla="*/ 2673869 h 7407439"/>
                <a:gd name="connsiteX41" fmla="*/ 693638 w 2950116"/>
                <a:gd name="connsiteY41" fmla="*/ 2150226 h 7407439"/>
                <a:gd name="connsiteX42" fmla="*/ 277455 w 2950116"/>
                <a:gd name="connsiteY42" fmla="*/ 1626584 h 7407439"/>
                <a:gd name="connsiteX43" fmla="*/ 0 w 2950116"/>
                <a:gd name="connsiteY43" fmla="*/ 1761413 h 7407439"/>
                <a:gd name="connsiteX44" fmla="*/ 0 w 2950116"/>
                <a:gd name="connsiteY44" fmla="*/ 686693 h 7407439"/>
                <a:gd name="connsiteX45" fmla="*/ 1083956 w 2950116"/>
                <a:gd name="connsiteY45" fmla="*/ 686693 h 7407439"/>
                <a:gd name="connsiteX46" fmla="*/ 956985 w 2950116"/>
                <a:gd name="connsiteY46" fmla="*/ 416249 h 7407439"/>
                <a:gd name="connsiteX47" fmla="*/ 1480544 w 2950116"/>
                <a:gd name="connsiteY47" fmla="*/ 0 h 7407439"/>
                <a:gd name="connsiteX0" fmla="*/ 1480544 w 2950116"/>
                <a:gd name="connsiteY0" fmla="*/ 0 h 7407439"/>
                <a:gd name="connsiteX1" fmla="*/ 2004888 w 2950116"/>
                <a:gd name="connsiteY1" fmla="*/ 416249 h 7407439"/>
                <a:gd name="connsiteX2" fmla="*/ 1877133 w 2950116"/>
                <a:gd name="connsiteY2" fmla="*/ 686693 h 7407439"/>
                <a:gd name="connsiteX3" fmla="*/ 2950116 w 2950116"/>
                <a:gd name="connsiteY3" fmla="*/ 686693 h 7407439"/>
                <a:gd name="connsiteX4" fmla="*/ 2950116 w 2950116"/>
                <a:gd name="connsiteY4" fmla="*/ 1773956 h 7407439"/>
                <a:gd name="connsiteX5" fmla="*/ 2661689 w 2950116"/>
                <a:gd name="connsiteY5" fmla="*/ 1626584 h 7407439"/>
                <a:gd name="connsiteX6" fmla="*/ 2245506 w 2950116"/>
                <a:gd name="connsiteY6" fmla="*/ 2150226 h 7407439"/>
                <a:gd name="connsiteX7" fmla="*/ 2661689 w 2950116"/>
                <a:gd name="connsiteY7" fmla="*/ 2673869 h 7407439"/>
                <a:gd name="connsiteX8" fmla="*/ 2950116 w 2950116"/>
                <a:gd name="connsiteY8" fmla="*/ 2526496 h 7407439"/>
                <a:gd name="connsiteX9" fmla="*/ 2950116 w 2950116"/>
                <a:gd name="connsiteY9" fmla="*/ 3648887 h 7407439"/>
                <a:gd name="connsiteX10" fmla="*/ 2950116 w 2950116"/>
                <a:gd name="connsiteY10" fmla="*/ 3649034 h 7407439"/>
                <a:gd name="connsiteX11" fmla="*/ 2950116 w 2950116"/>
                <a:gd name="connsiteY11" fmla="*/ 4079420 h 7407439"/>
                <a:gd name="connsiteX12" fmla="*/ 2907059 w 2950116"/>
                <a:gd name="connsiteY12" fmla="*/ 4094923 h 7407439"/>
                <a:gd name="connsiteX13" fmla="*/ 2623619 w 2950116"/>
                <a:gd name="connsiteY13" fmla="*/ 4084934 h 7407439"/>
                <a:gd name="connsiteX14" fmla="*/ 2700623 w 2950116"/>
                <a:gd name="connsiteY14" fmla="*/ 4194239 h 7407439"/>
                <a:gd name="connsiteX15" fmla="*/ 2712563 w 2950116"/>
                <a:gd name="connsiteY15" fmla="*/ 4219405 h 7407439"/>
                <a:gd name="connsiteX16" fmla="*/ 2715838 w 2950116"/>
                <a:gd name="connsiteY16" fmla="*/ 4221231 h 7407439"/>
                <a:gd name="connsiteX17" fmla="*/ 2919703 w 2950116"/>
                <a:gd name="connsiteY17" fmla="*/ 5478203 h 7407439"/>
                <a:gd name="connsiteX18" fmla="*/ 2924786 w 2950116"/>
                <a:gd name="connsiteY18" fmla="*/ 5796942 h 7407439"/>
                <a:gd name="connsiteX19" fmla="*/ 2924863 w 2950116"/>
                <a:gd name="connsiteY19" fmla="*/ 5796942 h 7407439"/>
                <a:gd name="connsiteX20" fmla="*/ 2924863 w 2950116"/>
                <a:gd name="connsiteY20" fmla="*/ 5801796 h 7407439"/>
                <a:gd name="connsiteX21" fmla="*/ 2416893 w 2950116"/>
                <a:gd name="connsiteY21" fmla="*/ 7407439 h 7407439"/>
                <a:gd name="connsiteX22" fmla="*/ 2416893 w 2950116"/>
                <a:gd name="connsiteY22" fmla="*/ 5801796 h 7407439"/>
                <a:gd name="connsiteX23" fmla="*/ 2416893 w 2950116"/>
                <a:gd name="connsiteY23" fmla="*/ 5796942 h 7407439"/>
                <a:gd name="connsiteX24" fmla="*/ 2416970 w 2950116"/>
                <a:gd name="connsiteY24" fmla="*/ 5796942 h 7407439"/>
                <a:gd name="connsiteX25" fmla="*/ 2422053 w 2950116"/>
                <a:gd name="connsiteY25" fmla="*/ 5478203 h 7407439"/>
                <a:gd name="connsiteX26" fmla="*/ 2451970 w 2950116"/>
                <a:gd name="connsiteY26" fmla="*/ 4996471 h 7407439"/>
                <a:gd name="connsiteX27" fmla="*/ 2435825 w 2950116"/>
                <a:gd name="connsiteY27" fmla="*/ 4867539 h 7407439"/>
                <a:gd name="connsiteX28" fmla="*/ 2384023 w 2950116"/>
                <a:gd name="connsiteY28" fmla="*/ 4747345 h 7407439"/>
                <a:gd name="connsiteX29" fmla="*/ 2384023 w 2950116"/>
                <a:gd name="connsiteY29" fmla="*/ 4747343 h 7407439"/>
                <a:gd name="connsiteX30" fmla="*/ 2322701 w 2950116"/>
                <a:gd name="connsiteY30" fmla="*/ 4605061 h 7407439"/>
                <a:gd name="connsiteX31" fmla="*/ 2021085 w 2950116"/>
                <a:gd name="connsiteY31" fmla="*/ 4081129 h 7407439"/>
                <a:gd name="connsiteX32" fmla="*/ 1984288 w 2950116"/>
                <a:gd name="connsiteY32" fmla="*/ 4029127 h 7407439"/>
                <a:gd name="connsiteX33" fmla="*/ 1965208 w 2950116"/>
                <a:gd name="connsiteY33" fmla="*/ 4002163 h 7407439"/>
                <a:gd name="connsiteX34" fmla="*/ 1712277 w 2950116"/>
                <a:gd name="connsiteY34" fmla="*/ 3699169 h 7407439"/>
                <a:gd name="connsiteX35" fmla="*/ 1079506 w 2950116"/>
                <a:gd name="connsiteY35" fmla="*/ 2973343 h 7407439"/>
                <a:gd name="connsiteX36" fmla="*/ 52886 w 2950116"/>
                <a:gd name="connsiteY36" fmla="*/ 3106375 h 7407439"/>
                <a:gd name="connsiteX37" fmla="*/ 0 w 2950116"/>
                <a:gd name="connsiteY37" fmla="*/ 3095038 h 7407439"/>
                <a:gd name="connsiteX38" fmla="*/ 0 w 2950116"/>
                <a:gd name="connsiteY38" fmla="*/ 2539038 h 7407439"/>
                <a:gd name="connsiteX39" fmla="*/ 277455 w 2950116"/>
                <a:gd name="connsiteY39" fmla="*/ 2673869 h 7407439"/>
                <a:gd name="connsiteX40" fmla="*/ 693638 w 2950116"/>
                <a:gd name="connsiteY40" fmla="*/ 2150226 h 7407439"/>
                <a:gd name="connsiteX41" fmla="*/ 277455 w 2950116"/>
                <a:gd name="connsiteY41" fmla="*/ 1626584 h 7407439"/>
                <a:gd name="connsiteX42" fmla="*/ 0 w 2950116"/>
                <a:gd name="connsiteY42" fmla="*/ 1761413 h 7407439"/>
                <a:gd name="connsiteX43" fmla="*/ 0 w 2950116"/>
                <a:gd name="connsiteY43" fmla="*/ 686693 h 7407439"/>
                <a:gd name="connsiteX44" fmla="*/ 1083956 w 2950116"/>
                <a:gd name="connsiteY44" fmla="*/ 686693 h 7407439"/>
                <a:gd name="connsiteX45" fmla="*/ 956985 w 2950116"/>
                <a:gd name="connsiteY45" fmla="*/ 416249 h 7407439"/>
                <a:gd name="connsiteX46" fmla="*/ 1480544 w 2950116"/>
                <a:gd name="connsiteY46" fmla="*/ 0 h 7407439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924863 w 2950116"/>
                <a:gd name="connsiteY20" fmla="*/ 5801796 h 5801796"/>
                <a:gd name="connsiteX21" fmla="*/ 2416893 w 2950116"/>
                <a:gd name="connsiteY21" fmla="*/ 5801796 h 5801796"/>
                <a:gd name="connsiteX22" fmla="*/ 2416893 w 2950116"/>
                <a:gd name="connsiteY22" fmla="*/ 5796942 h 5801796"/>
                <a:gd name="connsiteX23" fmla="*/ 2416970 w 2950116"/>
                <a:gd name="connsiteY23" fmla="*/ 5796942 h 5801796"/>
                <a:gd name="connsiteX24" fmla="*/ 2422053 w 2950116"/>
                <a:gd name="connsiteY24" fmla="*/ 5478203 h 5801796"/>
                <a:gd name="connsiteX25" fmla="*/ 2451970 w 2950116"/>
                <a:gd name="connsiteY25" fmla="*/ 4996471 h 5801796"/>
                <a:gd name="connsiteX26" fmla="*/ 2435825 w 2950116"/>
                <a:gd name="connsiteY26" fmla="*/ 4867539 h 5801796"/>
                <a:gd name="connsiteX27" fmla="*/ 2384023 w 2950116"/>
                <a:gd name="connsiteY27" fmla="*/ 4747345 h 5801796"/>
                <a:gd name="connsiteX28" fmla="*/ 2384023 w 2950116"/>
                <a:gd name="connsiteY28" fmla="*/ 4747343 h 5801796"/>
                <a:gd name="connsiteX29" fmla="*/ 2322701 w 2950116"/>
                <a:gd name="connsiteY29" fmla="*/ 4605061 h 5801796"/>
                <a:gd name="connsiteX30" fmla="*/ 2021085 w 2950116"/>
                <a:gd name="connsiteY30" fmla="*/ 4081129 h 5801796"/>
                <a:gd name="connsiteX31" fmla="*/ 1984288 w 2950116"/>
                <a:gd name="connsiteY31" fmla="*/ 4029127 h 5801796"/>
                <a:gd name="connsiteX32" fmla="*/ 1965208 w 2950116"/>
                <a:gd name="connsiteY32" fmla="*/ 4002163 h 5801796"/>
                <a:gd name="connsiteX33" fmla="*/ 1712277 w 2950116"/>
                <a:gd name="connsiteY33" fmla="*/ 3699169 h 5801796"/>
                <a:gd name="connsiteX34" fmla="*/ 1079506 w 2950116"/>
                <a:gd name="connsiteY34" fmla="*/ 2973343 h 5801796"/>
                <a:gd name="connsiteX35" fmla="*/ 52886 w 2950116"/>
                <a:gd name="connsiteY35" fmla="*/ 3106375 h 5801796"/>
                <a:gd name="connsiteX36" fmla="*/ 0 w 2950116"/>
                <a:gd name="connsiteY36" fmla="*/ 3095038 h 5801796"/>
                <a:gd name="connsiteX37" fmla="*/ 0 w 2950116"/>
                <a:gd name="connsiteY37" fmla="*/ 2539038 h 5801796"/>
                <a:gd name="connsiteX38" fmla="*/ 277455 w 2950116"/>
                <a:gd name="connsiteY38" fmla="*/ 2673869 h 5801796"/>
                <a:gd name="connsiteX39" fmla="*/ 693638 w 2950116"/>
                <a:gd name="connsiteY39" fmla="*/ 2150226 h 5801796"/>
                <a:gd name="connsiteX40" fmla="*/ 277455 w 2950116"/>
                <a:gd name="connsiteY40" fmla="*/ 1626584 h 5801796"/>
                <a:gd name="connsiteX41" fmla="*/ 0 w 2950116"/>
                <a:gd name="connsiteY41" fmla="*/ 1761413 h 5801796"/>
                <a:gd name="connsiteX42" fmla="*/ 0 w 2950116"/>
                <a:gd name="connsiteY42" fmla="*/ 686693 h 5801796"/>
                <a:gd name="connsiteX43" fmla="*/ 1083956 w 2950116"/>
                <a:gd name="connsiteY43" fmla="*/ 686693 h 5801796"/>
                <a:gd name="connsiteX44" fmla="*/ 956985 w 2950116"/>
                <a:gd name="connsiteY44" fmla="*/ 416249 h 5801796"/>
                <a:gd name="connsiteX45" fmla="*/ 1480544 w 2950116"/>
                <a:gd name="connsiteY4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924863 w 2950116"/>
                <a:gd name="connsiteY19" fmla="*/ 5796942 h 5801796"/>
                <a:gd name="connsiteX20" fmla="*/ 2416893 w 2950116"/>
                <a:gd name="connsiteY20" fmla="*/ 5801796 h 5801796"/>
                <a:gd name="connsiteX21" fmla="*/ 2416893 w 2950116"/>
                <a:gd name="connsiteY21" fmla="*/ 5796942 h 5801796"/>
                <a:gd name="connsiteX22" fmla="*/ 2416970 w 2950116"/>
                <a:gd name="connsiteY22" fmla="*/ 5796942 h 5801796"/>
                <a:gd name="connsiteX23" fmla="*/ 2422053 w 2950116"/>
                <a:gd name="connsiteY23" fmla="*/ 5478203 h 5801796"/>
                <a:gd name="connsiteX24" fmla="*/ 2451970 w 2950116"/>
                <a:gd name="connsiteY24" fmla="*/ 4996471 h 5801796"/>
                <a:gd name="connsiteX25" fmla="*/ 2435825 w 2950116"/>
                <a:gd name="connsiteY25" fmla="*/ 4867539 h 5801796"/>
                <a:gd name="connsiteX26" fmla="*/ 2384023 w 2950116"/>
                <a:gd name="connsiteY26" fmla="*/ 4747345 h 5801796"/>
                <a:gd name="connsiteX27" fmla="*/ 2384023 w 2950116"/>
                <a:gd name="connsiteY27" fmla="*/ 4747343 h 5801796"/>
                <a:gd name="connsiteX28" fmla="*/ 2322701 w 2950116"/>
                <a:gd name="connsiteY28" fmla="*/ 4605061 h 5801796"/>
                <a:gd name="connsiteX29" fmla="*/ 2021085 w 2950116"/>
                <a:gd name="connsiteY29" fmla="*/ 4081129 h 5801796"/>
                <a:gd name="connsiteX30" fmla="*/ 1984288 w 2950116"/>
                <a:gd name="connsiteY30" fmla="*/ 4029127 h 5801796"/>
                <a:gd name="connsiteX31" fmla="*/ 1965208 w 2950116"/>
                <a:gd name="connsiteY31" fmla="*/ 4002163 h 5801796"/>
                <a:gd name="connsiteX32" fmla="*/ 1712277 w 2950116"/>
                <a:gd name="connsiteY32" fmla="*/ 3699169 h 5801796"/>
                <a:gd name="connsiteX33" fmla="*/ 1079506 w 2950116"/>
                <a:gd name="connsiteY33" fmla="*/ 2973343 h 5801796"/>
                <a:gd name="connsiteX34" fmla="*/ 52886 w 2950116"/>
                <a:gd name="connsiteY34" fmla="*/ 3106375 h 5801796"/>
                <a:gd name="connsiteX35" fmla="*/ 0 w 2950116"/>
                <a:gd name="connsiteY35" fmla="*/ 3095038 h 5801796"/>
                <a:gd name="connsiteX36" fmla="*/ 0 w 2950116"/>
                <a:gd name="connsiteY36" fmla="*/ 2539038 h 5801796"/>
                <a:gd name="connsiteX37" fmla="*/ 277455 w 2950116"/>
                <a:gd name="connsiteY37" fmla="*/ 2673869 h 5801796"/>
                <a:gd name="connsiteX38" fmla="*/ 693638 w 2950116"/>
                <a:gd name="connsiteY38" fmla="*/ 2150226 h 5801796"/>
                <a:gd name="connsiteX39" fmla="*/ 277455 w 2950116"/>
                <a:gd name="connsiteY39" fmla="*/ 1626584 h 5801796"/>
                <a:gd name="connsiteX40" fmla="*/ 0 w 2950116"/>
                <a:gd name="connsiteY40" fmla="*/ 1761413 h 5801796"/>
                <a:gd name="connsiteX41" fmla="*/ 0 w 2950116"/>
                <a:gd name="connsiteY41" fmla="*/ 686693 h 5801796"/>
                <a:gd name="connsiteX42" fmla="*/ 1083956 w 2950116"/>
                <a:gd name="connsiteY42" fmla="*/ 686693 h 5801796"/>
                <a:gd name="connsiteX43" fmla="*/ 956985 w 2950116"/>
                <a:gd name="connsiteY43" fmla="*/ 416249 h 5801796"/>
                <a:gd name="connsiteX44" fmla="*/ 1480544 w 2950116"/>
                <a:gd name="connsiteY4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19703 w 2950116"/>
                <a:gd name="connsiteY17" fmla="*/ 5478203 h 5801796"/>
                <a:gd name="connsiteX18" fmla="*/ 2924786 w 2950116"/>
                <a:gd name="connsiteY18" fmla="*/ 5796942 h 5801796"/>
                <a:gd name="connsiteX19" fmla="*/ 2416893 w 2950116"/>
                <a:gd name="connsiteY19" fmla="*/ 5801796 h 5801796"/>
                <a:gd name="connsiteX20" fmla="*/ 2416893 w 2950116"/>
                <a:gd name="connsiteY20" fmla="*/ 5796942 h 5801796"/>
                <a:gd name="connsiteX21" fmla="*/ 2416970 w 2950116"/>
                <a:gd name="connsiteY21" fmla="*/ 5796942 h 5801796"/>
                <a:gd name="connsiteX22" fmla="*/ 2422053 w 2950116"/>
                <a:gd name="connsiteY22" fmla="*/ 5478203 h 5801796"/>
                <a:gd name="connsiteX23" fmla="*/ 2451970 w 2950116"/>
                <a:gd name="connsiteY23" fmla="*/ 4996471 h 5801796"/>
                <a:gd name="connsiteX24" fmla="*/ 2435825 w 2950116"/>
                <a:gd name="connsiteY24" fmla="*/ 4867539 h 5801796"/>
                <a:gd name="connsiteX25" fmla="*/ 2384023 w 2950116"/>
                <a:gd name="connsiteY25" fmla="*/ 4747345 h 5801796"/>
                <a:gd name="connsiteX26" fmla="*/ 2384023 w 2950116"/>
                <a:gd name="connsiteY26" fmla="*/ 4747343 h 5801796"/>
                <a:gd name="connsiteX27" fmla="*/ 2322701 w 2950116"/>
                <a:gd name="connsiteY27" fmla="*/ 4605061 h 5801796"/>
                <a:gd name="connsiteX28" fmla="*/ 2021085 w 2950116"/>
                <a:gd name="connsiteY28" fmla="*/ 4081129 h 5801796"/>
                <a:gd name="connsiteX29" fmla="*/ 1984288 w 2950116"/>
                <a:gd name="connsiteY29" fmla="*/ 4029127 h 5801796"/>
                <a:gd name="connsiteX30" fmla="*/ 1965208 w 2950116"/>
                <a:gd name="connsiteY30" fmla="*/ 4002163 h 5801796"/>
                <a:gd name="connsiteX31" fmla="*/ 1712277 w 2950116"/>
                <a:gd name="connsiteY31" fmla="*/ 3699169 h 5801796"/>
                <a:gd name="connsiteX32" fmla="*/ 1079506 w 2950116"/>
                <a:gd name="connsiteY32" fmla="*/ 2973343 h 5801796"/>
                <a:gd name="connsiteX33" fmla="*/ 52886 w 2950116"/>
                <a:gd name="connsiteY33" fmla="*/ 3106375 h 5801796"/>
                <a:gd name="connsiteX34" fmla="*/ 0 w 2950116"/>
                <a:gd name="connsiteY34" fmla="*/ 3095038 h 5801796"/>
                <a:gd name="connsiteX35" fmla="*/ 0 w 2950116"/>
                <a:gd name="connsiteY35" fmla="*/ 2539038 h 5801796"/>
                <a:gd name="connsiteX36" fmla="*/ 277455 w 2950116"/>
                <a:gd name="connsiteY36" fmla="*/ 2673869 h 5801796"/>
                <a:gd name="connsiteX37" fmla="*/ 693638 w 2950116"/>
                <a:gd name="connsiteY37" fmla="*/ 2150226 h 5801796"/>
                <a:gd name="connsiteX38" fmla="*/ 277455 w 2950116"/>
                <a:gd name="connsiteY38" fmla="*/ 1626584 h 5801796"/>
                <a:gd name="connsiteX39" fmla="*/ 0 w 2950116"/>
                <a:gd name="connsiteY39" fmla="*/ 1761413 h 5801796"/>
                <a:gd name="connsiteX40" fmla="*/ 0 w 2950116"/>
                <a:gd name="connsiteY40" fmla="*/ 686693 h 5801796"/>
                <a:gd name="connsiteX41" fmla="*/ 1083956 w 2950116"/>
                <a:gd name="connsiteY41" fmla="*/ 686693 h 5801796"/>
                <a:gd name="connsiteX42" fmla="*/ 956985 w 2950116"/>
                <a:gd name="connsiteY42" fmla="*/ 416249 h 5801796"/>
                <a:gd name="connsiteX43" fmla="*/ 1480544 w 2950116"/>
                <a:gd name="connsiteY4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322701 w 2950116"/>
                <a:gd name="connsiteY26" fmla="*/ 4605061 h 5801796"/>
                <a:gd name="connsiteX27" fmla="*/ 2021085 w 2950116"/>
                <a:gd name="connsiteY27" fmla="*/ 4081129 h 5801796"/>
                <a:gd name="connsiteX28" fmla="*/ 1984288 w 2950116"/>
                <a:gd name="connsiteY28" fmla="*/ 4029127 h 5801796"/>
                <a:gd name="connsiteX29" fmla="*/ 1965208 w 2950116"/>
                <a:gd name="connsiteY29" fmla="*/ 4002163 h 5801796"/>
                <a:gd name="connsiteX30" fmla="*/ 1712277 w 2950116"/>
                <a:gd name="connsiteY30" fmla="*/ 3699169 h 5801796"/>
                <a:gd name="connsiteX31" fmla="*/ 1079506 w 2950116"/>
                <a:gd name="connsiteY31" fmla="*/ 2973343 h 5801796"/>
                <a:gd name="connsiteX32" fmla="*/ 52886 w 2950116"/>
                <a:gd name="connsiteY32" fmla="*/ 3106375 h 5801796"/>
                <a:gd name="connsiteX33" fmla="*/ 0 w 2950116"/>
                <a:gd name="connsiteY33" fmla="*/ 3095038 h 5801796"/>
                <a:gd name="connsiteX34" fmla="*/ 0 w 2950116"/>
                <a:gd name="connsiteY34" fmla="*/ 2539038 h 5801796"/>
                <a:gd name="connsiteX35" fmla="*/ 277455 w 2950116"/>
                <a:gd name="connsiteY35" fmla="*/ 2673869 h 5801796"/>
                <a:gd name="connsiteX36" fmla="*/ 693638 w 2950116"/>
                <a:gd name="connsiteY36" fmla="*/ 2150226 h 5801796"/>
                <a:gd name="connsiteX37" fmla="*/ 277455 w 2950116"/>
                <a:gd name="connsiteY37" fmla="*/ 1626584 h 5801796"/>
                <a:gd name="connsiteX38" fmla="*/ 0 w 2950116"/>
                <a:gd name="connsiteY38" fmla="*/ 1761413 h 5801796"/>
                <a:gd name="connsiteX39" fmla="*/ 0 w 2950116"/>
                <a:gd name="connsiteY39" fmla="*/ 686693 h 5801796"/>
                <a:gd name="connsiteX40" fmla="*/ 1083956 w 2950116"/>
                <a:gd name="connsiteY40" fmla="*/ 686693 h 5801796"/>
                <a:gd name="connsiteX41" fmla="*/ 956985 w 2950116"/>
                <a:gd name="connsiteY41" fmla="*/ 416249 h 5801796"/>
                <a:gd name="connsiteX42" fmla="*/ 1480544 w 2950116"/>
                <a:gd name="connsiteY4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384023 w 2950116"/>
                <a:gd name="connsiteY25" fmla="*/ 4747343 h 5801796"/>
                <a:gd name="connsiteX26" fmla="*/ 2021085 w 2950116"/>
                <a:gd name="connsiteY26" fmla="*/ 4081129 h 5801796"/>
                <a:gd name="connsiteX27" fmla="*/ 1984288 w 2950116"/>
                <a:gd name="connsiteY27" fmla="*/ 4029127 h 5801796"/>
                <a:gd name="connsiteX28" fmla="*/ 1965208 w 2950116"/>
                <a:gd name="connsiteY28" fmla="*/ 4002163 h 5801796"/>
                <a:gd name="connsiteX29" fmla="*/ 1712277 w 2950116"/>
                <a:gd name="connsiteY29" fmla="*/ 3699169 h 5801796"/>
                <a:gd name="connsiteX30" fmla="*/ 1079506 w 2950116"/>
                <a:gd name="connsiteY30" fmla="*/ 2973343 h 5801796"/>
                <a:gd name="connsiteX31" fmla="*/ 52886 w 2950116"/>
                <a:gd name="connsiteY31" fmla="*/ 3106375 h 5801796"/>
                <a:gd name="connsiteX32" fmla="*/ 0 w 2950116"/>
                <a:gd name="connsiteY32" fmla="*/ 3095038 h 5801796"/>
                <a:gd name="connsiteX33" fmla="*/ 0 w 2950116"/>
                <a:gd name="connsiteY33" fmla="*/ 2539038 h 5801796"/>
                <a:gd name="connsiteX34" fmla="*/ 277455 w 2950116"/>
                <a:gd name="connsiteY34" fmla="*/ 2673869 h 5801796"/>
                <a:gd name="connsiteX35" fmla="*/ 693638 w 2950116"/>
                <a:gd name="connsiteY35" fmla="*/ 2150226 h 5801796"/>
                <a:gd name="connsiteX36" fmla="*/ 277455 w 2950116"/>
                <a:gd name="connsiteY36" fmla="*/ 1626584 h 5801796"/>
                <a:gd name="connsiteX37" fmla="*/ 0 w 2950116"/>
                <a:gd name="connsiteY37" fmla="*/ 1761413 h 5801796"/>
                <a:gd name="connsiteX38" fmla="*/ 0 w 2950116"/>
                <a:gd name="connsiteY38" fmla="*/ 686693 h 5801796"/>
                <a:gd name="connsiteX39" fmla="*/ 1083956 w 2950116"/>
                <a:gd name="connsiteY39" fmla="*/ 686693 h 5801796"/>
                <a:gd name="connsiteX40" fmla="*/ 956985 w 2950116"/>
                <a:gd name="connsiteY40" fmla="*/ 416249 h 5801796"/>
                <a:gd name="connsiteX41" fmla="*/ 1480544 w 2950116"/>
                <a:gd name="connsiteY4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384023 w 2950116"/>
                <a:gd name="connsiteY24" fmla="*/ 4747345 h 5801796"/>
                <a:gd name="connsiteX25" fmla="*/ 2021085 w 2950116"/>
                <a:gd name="connsiteY25" fmla="*/ 4081129 h 5801796"/>
                <a:gd name="connsiteX26" fmla="*/ 1984288 w 2950116"/>
                <a:gd name="connsiteY26" fmla="*/ 4029127 h 5801796"/>
                <a:gd name="connsiteX27" fmla="*/ 1965208 w 2950116"/>
                <a:gd name="connsiteY27" fmla="*/ 4002163 h 5801796"/>
                <a:gd name="connsiteX28" fmla="*/ 1712277 w 2950116"/>
                <a:gd name="connsiteY28" fmla="*/ 3699169 h 5801796"/>
                <a:gd name="connsiteX29" fmla="*/ 1079506 w 2950116"/>
                <a:gd name="connsiteY29" fmla="*/ 2973343 h 5801796"/>
                <a:gd name="connsiteX30" fmla="*/ 52886 w 2950116"/>
                <a:gd name="connsiteY30" fmla="*/ 3106375 h 5801796"/>
                <a:gd name="connsiteX31" fmla="*/ 0 w 2950116"/>
                <a:gd name="connsiteY31" fmla="*/ 3095038 h 5801796"/>
                <a:gd name="connsiteX32" fmla="*/ 0 w 2950116"/>
                <a:gd name="connsiteY32" fmla="*/ 2539038 h 5801796"/>
                <a:gd name="connsiteX33" fmla="*/ 277455 w 2950116"/>
                <a:gd name="connsiteY33" fmla="*/ 2673869 h 5801796"/>
                <a:gd name="connsiteX34" fmla="*/ 693638 w 2950116"/>
                <a:gd name="connsiteY34" fmla="*/ 2150226 h 5801796"/>
                <a:gd name="connsiteX35" fmla="*/ 277455 w 2950116"/>
                <a:gd name="connsiteY35" fmla="*/ 1626584 h 5801796"/>
                <a:gd name="connsiteX36" fmla="*/ 0 w 2950116"/>
                <a:gd name="connsiteY36" fmla="*/ 1761413 h 5801796"/>
                <a:gd name="connsiteX37" fmla="*/ 0 w 2950116"/>
                <a:gd name="connsiteY37" fmla="*/ 686693 h 5801796"/>
                <a:gd name="connsiteX38" fmla="*/ 1083956 w 2950116"/>
                <a:gd name="connsiteY38" fmla="*/ 686693 h 5801796"/>
                <a:gd name="connsiteX39" fmla="*/ 956985 w 2950116"/>
                <a:gd name="connsiteY39" fmla="*/ 416249 h 5801796"/>
                <a:gd name="connsiteX40" fmla="*/ 1480544 w 2950116"/>
                <a:gd name="connsiteY40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16970 w 2950116"/>
                <a:gd name="connsiteY20" fmla="*/ 5796942 h 5801796"/>
                <a:gd name="connsiteX21" fmla="*/ 2422053 w 2950116"/>
                <a:gd name="connsiteY21" fmla="*/ 5478203 h 5801796"/>
                <a:gd name="connsiteX22" fmla="*/ 2451970 w 2950116"/>
                <a:gd name="connsiteY22" fmla="*/ 4996471 h 5801796"/>
                <a:gd name="connsiteX23" fmla="*/ 2435825 w 2950116"/>
                <a:gd name="connsiteY23" fmla="*/ 4867539 h 5801796"/>
                <a:gd name="connsiteX24" fmla="*/ 2021085 w 2950116"/>
                <a:gd name="connsiteY24" fmla="*/ 4081129 h 5801796"/>
                <a:gd name="connsiteX25" fmla="*/ 1984288 w 2950116"/>
                <a:gd name="connsiteY25" fmla="*/ 4029127 h 5801796"/>
                <a:gd name="connsiteX26" fmla="*/ 1965208 w 2950116"/>
                <a:gd name="connsiteY26" fmla="*/ 4002163 h 5801796"/>
                <a:gd name="connsiteX27" fmla="*/ 1712277 w 2950116"/>
                <a:gd name="connsiteY27" fmla="*/ 3699169 h 5801796"/>
                <a:gd name="connsiteX28" fmla="*/ 1079506 w 2950116"/>
                <a:gd name="connsiteY28" fmla="*/ 2973343 h 5801796"/>
                <a:gd name="connsiteX29" fmla="*/ 52886 w 2950116"/>
                <a:gd name="connsiteY29" fmla="*/ 3106375 h 5801796"/>
                <a:gd name="connsiteX30" fmla="*/ 0 w 2950116"/>
                <a:gd name="connsiteY30" fmla="*/ 3095038 h 5801796"/>
                <a:gd name="connsiteX31" fmla="*/ 0 w 2950116"/>
                <a:gd name="connsiteY31" fmla="*/ 2539038 h 5801796"/>
                <a:gd name="connsiteX32" fmla="*/ 277455 w 2950116"/>
                <a:gd name="connsiteY32" fmla="*/ 2673869 h 5801796"/>
                <a:gd name="connsiteX33" fmla="*/ 693638 w 2950116"/>
                <a:gd name="connsiteY33" fmla="*/ 2150226 h 5801796"/>
                <a:gd name="connsiteX34" fmla="*/ 277455 w 2950116"/>
                <a:gd name="connsiteY34" fmla="*/ 1626584 h 5801796"/>
                <a:gd name="connsiteX35" fmla="*/ 0 w 2950116"/>
                <a:gd name="connsiteY35" fmla="*/ 1761413 h 5801796"/>
                <a:gd name="connsiteX36" fmla="*/ 0 w 2950116"/>
                <a:gd name="connsiteY36" fmla="*/ 686693 h 5801796"/>
                <a:gd name="connsiteX37" fmla="*/ 1083956 w 2950116"/>
                <a:gd name="connsiteY37" fmla="*/ 686693 h 5801796"/>
                <a:gd name="connsiteX38" fmla="*/ 956985 w 2950116"/>
                <a:gd name="connsiteY38" fmla="*/ 416249 h 5801796"/>
                <a:gd name="connsiteX39" fmla="*/ 1480544 w 2950116"/>
                <a:gd name="connsiteY39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22053 w 2950116"/>
                <a:gd name="connsiteY20" fmla="*/ 5478203 h 5801796"/>
                <a:gd name="connsiteX21" fmla="*/ 2451970 w 2950116"/>
                <a:gd name="connsiteY21" fmla="*/ 4996471 h 5801796"/>
                <a:gd name="connsiteX22" fmla="*/ 2435825 w 2950116"/>
                <a:gd name="connsiteY22" fmla="*/ 4867539 h 5801796"/>
                <a:gd name="connsiteX23" fmla="*/ 2021085 w 2950116"/>
                <a:gd name="connsiteY23" fmla="*/ 4081129 h 5801796"/>
                <a:gd name="connsiteX24" fmla="*/ 1984288 w 2950116"/>
                <a:gd name="connsiteY24" fmla="*/ 4029127 h 5801796"/>
                <a:gd name="connsiteX25" fmla="*/ 1965208 w 2950116"/>
                <a:gd name="connsiteY25" fmla="*/ 4002163 h 5801796"/>
                <a:gd name="connsiteX26" fmla="*/ 1712277 w 2950116"/>
                <a:gd name="connsiteY26" fmla="*/ 3699169 h 5801796"/>
                <a:gd name="connsiteX27" fmla="*/ 1079506 w 2950116"/>
                <a:gd name="connsiteY27" fmla="*/ 2973343 h 5801796"/>
                <a:gd name="connsiteX28" fmla="*/ 52886 w 2950116"/>
                <a:gd name="connsiteY28" fmla="*/ 3106375 h 5801796"/>
                <a:gd name="connsiteX29" fmla="*/ 0 w 2950116"/>
                <a:gd name="connsiteY29" fmla="*/ 3095038 h 5801796"/>
                <a:gd name="connsiteX30" fmla="*/ 0 w 2950116"/>
                <a:gd name="connsiteY30" fmla="*/ 2539038 h 5801796"/>
                <a:gd name="connsiteX31" fmla="*/ 277455 w 2950116"/>
                <a:gd name="connsiteY31" fmla="*/ 2673869 h 5801796"/>
                <a:gd name="connsiteX32" fmla="*/ 693638 w 2950116"/>
                <a:gd name="connsiteY32" fmla="*/ 2150226 h 5801796"/>
                <a:gd name="connsiteX33" fmla="*/ 277455 w 2950116"/>
                <a:gd name="connsiteY33" fmla="*/ 1626584 h 5801796"/>
                <a:gd name="connsiteX34" fmla="*/ 0 w 2950116"/>
                <a:gd name="connsiteY34" fmla="*/ 1761413 h 5801796"/>
                <a:gd name="connsiteX35" fmla="*/ 0 w 2950116"/>
                <a:gd name="connsiteY35" fmla="*/ 686693 h 5801796"/>
                <a:gd name="connsiteX36" fmla="*/ 1083956 w 2950116"/>
                <a:gd name="connsiteY36" fmla="*/ 686693 h 5801796"/>
                <a:gd name="connsiteX37" fmla="*/ 956985 w 2950116"/>
                <a:gd name="connsiteY37" fmla="*/ 416249 h 5801796"/>
                <a:gd name="connsiteX38" fmla="*/ 1480544 w 2950116"/>
                <a:gd name="connsiteY38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51970 w 2950116"/>
                <a:gd name="connsiteY20" fmla="*/ 4996471 h 5801796"/>
                <a:gd name="connsiteX21" fmla="*/ 2435825 w 2950116"/>
                <a:gd name="connsiteY21" fmla="*/ 4867539 h 5801796"/>
                <a:gd name="connsiteX22" fmla="*/ 2021085 w 2950116"/>
                <a:gd name="connsiteY22" fmla="*/ 4081129 h 5801796"/>
                <a:gd name="connsiteX23" fmla="*/ 1984288 w 2950116"/>
                <a:gd name="connsiteY23" fmla="*/ 4029127 h 5801796"/>
                <a:gd name="connsiteX24" fmla="*/ 1965208 w 2950116"/>
                <a:gd name="connsiteY24" fmla="*/ 4002163 h 5801796"/>
                <a:gd name="connsiteX25" fmla="*/ 1712277 w 2950116"/>
                <a:gd name="connsiteY25" fmla="*/ 3699169 h 5801796"/>
                <a:gd name="connsiteX26" fmla="*/ 1079506 w 2950116"/>
                <a:gd name="connsiteY26" fmla="*/ 2973343 h 5801796"/>
                <a:gd name="connsiteX27" fmla="*/ 52886 w 2950116"/>
                <a:gd name="connsiteY27" fmla="*/ 3106375 h 5801796"/>
                <a:gd name="connsiteX28" fmla="*/ 0 w 2950116"/>
                <a:gd name="connsiteY28" fmla="*/ 3095038 h 5801796"/>
                <a:gd name="connsiteX29" fmla="*/ 0 w 2950116"/>
                <a:gd name="connsiteY29" fmla="*/ 2539038 h 5801796"/>
                <a:gd name="connsiteX30" fmla="*/ 277455 w 2950116"/>
                <a:gd name="connsiteY30" fmla="*/ 2673869 h 5801796"/>
                <a:gd name="connsiteX31" fmla="*/ 693638 w 2950116"/>
                <a:gd name="connsiteY31" fmla="*/ 2150226 h 5801796"/>
                <a:gd name="connsiteX32" fmla="*/ 277455 w 2950116"/>
                <a:gd name="connsiteY32" fmla="*/ 1626584 h 5801796"/>
                <a:gd name="connsiteX33" fmla="*/ 0 w 2950116"/>
                <a:gd name="connsiteY33" fmla="*/ 1761413 h 5801796"/>
                <a:gd name="connsiteX34" fmla="*/ 0 w 2950116"/>
                <a:gd name="connsiteY34" fmla="*/ 686693 h 5801796"/>
                <a:gd name="connsiteX35" fmla="*/ 1083956 w 2950116"/>
                <a:gd name="connsiteY35" fmla="*/ 686693 h 5801796"/>
                <a:gd name="connsiteX36" fmla="*/ 956985 w 2950116"/>
                <a:gd name="connsiteY36" fmla="*/ 416249 h 5801796"/>
                <a:gd name="connsiteX37" fmla="*/ 1480544 w 2950116"/>
                <a:gd name="connsiteY37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435825 w 2950116"/>
                <a:gd name="connsiteY20" fmla="*/ 4867539 h 5801796"/>
                <a:gd name="connsiteX21" fmla="*/ 2021085 w 2950116"/>
                <a:gd name="connsiteY21" fmla="*/ 4081129 h 5801796"/>
                <a:gd name="connsiteX22" fmla="*/ 1984288 w 2950116"/>
                <a:gd name="connsiteY22" fmla="*/ 4029127 h 5801796"/>
                <a:gd name="connsiteX23" fmla="*/ 1965208 w 2950116"/>
                <a:gd name="connsiteY23" fmla="*/ 4002163 h 5801796"/>
                <a:gd name="connsiteX24" fmla="*/ 1712277 w 2950116"/>
                <a:gd name="connsiteY24" fmla="*/ 3699169 h 5801796"/>
                <a:gd name="connsiteX25" fmla="*/ 1079506 w 2950116"/>
                <a:gd name="connsiteY25" fmla="*/ 2973343 h 5801796"/>
                <a:gd name="connsiteX26" fmla="*/ 52886 w 2950116"/>
                <a:gd name="connsiteY26" fmla="*/ 3106375 h 5801796"/>
                <a:gd name="connsiteX27" fmla="*/ 0 w 2950116"/>
                <a:gd name="connsiteY27" fmla="*/ 3095038 h 5801796"/>
                <a:gd name="connsiteX28" fmla="*/ 0 w 2950116"/>
                <a:gd name="connsiteY28" fmla="*/ 2539038 h 5801796"/>
                <a:gd name="connsiteX29" fmla="*/ 277455 w 2950116"/>
                <a:gd name="connsiteY29" fmla="*/ 2673869 h 5801796"/>
                <a:gd name="connsiteX30" fmla="*/ 693638 w 2950116"/>
                <a:gd name="connsiteY30" fmla="*/ 2150226 h 5801796"/>
                <a:gd name="connsiteX31" fmla="*/ 277455 w 2950116"/>
                <a:gd name="connsiteY31" fmla="*/ 1626584 h 5801796"/>
                <a:gd name="connsiteX32" fmla="*/ 0 w 2950116"/>
                <a:gd name="connsiteY32" fmla="*/ 1761413 h 5801796"/>
                <a:gd name="connsiteX33" fmla="*/ 0 w 2950116"/>
                <a:gd name="connsiteY33" fmla="*/ 686693 h 5801796"/>
                <a:gd name="connsiteX34" fmla="*/ 1083956 w 2950116"/>
                <a:gd name="connsiteY34" fmla="*/ 686693 h 5801796"/>
                <a:gd name="connsiteX35" fmla="*/ 956985 w 2950116"/>
                <a:gd name="connsiteY35" fmla="*/ 416249 h 5801796"/>
                <a:gd name="connsiteX36" fmla="*/ 1480544 w 2950116"/>
                <a:gd name="connsiteY36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715838 w 2950116"/>
                <a:gd name="connsiteY16" fmla="*/ 4221231 h 5801796"/>
                <a:gd name="connsiteX17" fmla="*/ 2924786 w 2950116"/>
                <a:gd name="connsiteY17" fmla="*/ 5796942 h 5801796"/>
                <a:gd name="connsiteX18" fmla="*/ 2416893 w 2950116"/>
                <a:gd name="connsiteY18" fmla="*/ 5801796 h 5801796"/>
                <a:gd name="connsiteX19" fmla="*/ 2416893 w 2950116"/>
                <a:gd name="connsiteY19" fmla="*/ 5796942 h 5801796"/>
                <a:gd name="connsiteX20" fmla="*/ 2021085 w 2950116"/>
                <a:gd name="connsiteY20" fmla="*/ 4081129 h 5801796"/>
                <a:gd name="connsiteX21" fmla="*/ 1984288 w 2950116"/>
                <a:gd name="connsiteY21" fmla="*/ 4029127 h 5801796"/>
                <a:gd name="connsiteX22" fmla="*/ 1965208 w 2950116"/>
                <a:gd name="connsiteY22" fmla="*/ 4002163 h 5801796"/>
                <a:gd name="connsiteX23" fmla="*/ 1712277 w 2950116"/>
                <a:gd name="connsiteY23" fmla="*/ 3699169 h 5801796"/>
                <a:gd name="connsiteX24" fmla="*/ 1079506 w 2950116"/>
                <a:gd name="connsiteY24" fmla="*/ 2973343 h 5801796"/>
                <a:gd name="connsiteX25" fmla="*/ 52886 w 2950116"/>
                <a:gd name="connsiteY25" fmla="*/ 3106375 h 5801796"/>
                <a:gd name="connsiteX26" fmla="*/ 0 w 2950116"/>
                <a:gd name="connsiteY26" fmla="*/ 3095038 h 5801796"/>
                <a:gd name="connsiteX27" fmla="*/ 0 w 2950116"/>
                <a:gd name="connsiteY27" fmla="*/ 2539038 h 5801796"/>
                <a:gd name="connsiteX28" fmla="*/ 277455 w 2950116"/>
                <a:gd name="connsiteY28" fmla="*/ 2673869 h 5801796"/>
                <a:gd name="connsiteX29" fmla="*/ 693638 w 2950116"/>
                <a:gd name="connsiteY29" fmla="*/ 2150226 h 5801796"/>
                <a:gd name="connsiteX30" fmla="*/ 277455 w 2950116"/>
                <a:gd name="connsiteY30" fmla="*/ 1626584 h 5801796"/>
                <a:gd name="connsiteX31" fmla="*/ 0 w 2950116"/>
                <a:gd name="connsiteY31" fmla="*/ 1761413 h 5801796"/>
                <a:gd name="connsiteX32" fmla="*/ 0 w 2950116"/>
                <a:gd name="connsiteY32" fmla="*/ 686693 h 5801796"/>
                <a:gd name="connsiteX33" fmla="*/ 1083956 w 2950116"/>
                <a:gd name="connsiteY33" fmla="*/ 686693 h 5801796"/>
                <a:gd name="connsiteX34" fmla="*/ 956985 w 2950116"/>
                <a:gd name="connsiteY34" fmla="*/ 416249 h 5801796"/>
                <a:gd name="connsiteX35" fmla="*/ 1480544 w 2950116"/>
                <a:gd name="connsiteY35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712563 w 2950116"/>
                <a:gd name="connsiteY15" fmla="*/ 4219405 h 5801796"/>
                <a:gd name="connsiteX16" fmla="*/ 2924786 w 2950116"/>
                <a:gd name="connsiteY16" fmla="*/ 5796942 h 5801796"/>
                <a:gd name="connsiteX17" fmla="*/ 2416893 w 2950116"/>
                <a:gd name="connsiteY17" fmla="*/ 5801796 h 5801796"/>
                <a:gd name="connsiteX18" fmla="*/ 2416893 w 2950116"/>
                <a:gd name="connsiteY18" fmla="*/ 5796942 h 5801796"/>
                <a:gd name="connsiteX19" fmla="*/ 2021085 w 2950116"/>
                <a:gd name="connsiteY19" fmla="*/ 4081129 h 5801796"/>
                <a:gd name="connsiteX20" fmla="*/ 1984288 w 2950116"/>
                <a:gd name="connsiteY20" fmla="*/ 4029127 h 5801796"/>
                <a:gd name="connsiteX21" fmla="*/ 1965208 w 2950116"/>
                <a:gd name="connsiteY21" fmla="*/ 4002163 h 5801796"/>
                <a:gd name="connsiteX22" fmla="*/ 1712277 w 2950116"/>
                <a:gd name="connsiteY22" fmla="*/ 3699169 h 5801796"/>
                <a:gd name="connsiteX23" fmla="*/ 1079506 w 2950116"/>
                <a:gd name="connsiteY23" fmla="*/ 2973343 h 5801796"/>
                <a:gd name="connsiteX24" fmla="*/ 52886 w 2950116"/>
                <a:gd name="connsiteY24" fmla="*/ 3106375 h 5801796"/>
                <a:gd name="connsiteX25" fmla="*/ 0 w 2950116"/>
                <a:gd name="connsiteY25" fmla="*/ 3095038 h 5801796"/>
                <a:gd name="connsiteX26" fmla="*/ 0 w 2950116"/>
                <a:gd name="connsiteY26" fmla="*/ 2539038 h 5801796"/>
                <a:gd name="connsiteX27" fmla="*/ 277455 w 2950116"/>
                <a:gd name="connsiteY27" fmla="*/ 2673869 h 5801796"/>
                <a:gd name="connsiteX28" fmla="*/ 693638 w 2950116"/>
                <a:gd name="connsiteY28" fmla="*/ 2150226 h 5801796"/>
                <a:gd name="connsiteX29" fmla="*/ 277455 w 2950116"/>
                <a:gd name="connsiteY29" fmla="*/ 1626584 h 5801796"/>
                <a:gd name="connsiteX30" fmla="*/ 0 w 2950116"/>
                <a:gd name="connsiteY30" fmla="*/ 1761413 h 5801796"/>
                <a:gd name="connsiteX31" fmla="*/ 0 w 2950116"/>
                <a:gd name="connsiteY31" fmla="*/ 686693 h 5801796"/>
                <a:gd name="connsiteX32" fmla="*/ 1083956 w 2950116"/>
                <a:gd name="connsiteY32" fmla="*/ 686693 h 5801796"/>
                <a:gd name="connsiteX33" fmla="*/ 956985 w 2950116"/>
                <a:gd name="connsiteY33" fmla="*/ 416249 h 5801796"/>
                <a:gd name="connsiteX34" fmla="*/ 1480544 w 2950116"/>
                <a:gd name="connsiteY34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700623 w 2950116"/>
                <a:gd name="connsiteY14" fmla="*/ 4194239 h 5801796"/>
                <a:gd name="connsiteX15" fmla="*/ 2924786 w 2950116"/>
                <a:gd name="connsiteY15" fmla="*/ 5796942 h 5801796"/>
                <a:gd name="connsiteX16" fmla="*/ 2416893 w 2950116"/>
                <a:gd name="connsiteY16" fmla="*/ 5801796 h 5801796"/>
                <a:gd name="connsiteX17" fmla="*/ 2416893 w 2950116"/>
                <a:gd name="connsiteY17" fmla="*/ 5796942 h 5801796"/>
                <a:gd name="connsiteX18" fmla="*/ 2021085 w 2950116"/>
                <a:gd name="connsiteY18" fmla="*/ 4081129 h 5801796"/>
                <a:gd name="connsiteX19" fmla="*/ 1984288 w 2950116"/>
                <a:gd name="connsiteY19" fmla="*/ 4029127 h 5801796"/>
                <a:gd name="connsiteX20" fmla="*/ 1965208 w 2950116"/>
                <a:gd name="connsiteY20" fmla="*/ 4002163 h 5801796"/>
                <a:gd name="connsiteX21" fmla="*/ 1712277 w 2950116"/>
                <a:gd name="connsiteY21" fmla="*/ 3699169 h 5801796"/>
                <a:gd name="connsiteX22" fmla="*/ 1079506 w 2950116"/>
                <a:gd name="connsiteY22" fmla="*/ 2973343 h 5801796"/>
                <a:gd name="connsiteX23" fmla="*/ 52886 w 2950116"/>
                <a:gd name="connsiteY23" fmla="*/ 3106375 h 5801796"/>
                <a:gd name="connsiteX24" fmla="*/ 0 w 2950116"/>
                <a:gd name="connsiteY24" fmla="*/ 3095038 h 5801796"/>
                <a:gd name="connsiteX25" fmla="*/ 0 w 2950116"/>
                <a:gd name="connsiteY25" fmla="*/ 2539038 h 5801796"/>
                <a:gd name="connsiteX26" fmla="*/ 277455 w 2950116"/>
                <a:gd name="connsiteY26" fmla="*/ 2673869 h 5801796"/>
                <a:gd name="connsiteX27" fmla="*/ 693638 w 2950116"/>
                <a:gd name="connsiteY27" fmla="*/ 2150226 h 5801796"/>
                <a:gd name="connsiteX28" fmla="*/ 277455 w 2950116"/>
                <a:gd name="connsiteY28" fmla="*/ 1626584 h 5801796"/>
                <a:gd name="connsiteX29" fmla="*/ 0 w 2950116"/>
                <a:gd name="connsiteY29" fmla="*/ 1761413 h 5801796"/>
                <a:gd name="connsiteX30" fmla="*/ 0 w 2950116"/>
                <a:gd name="connsiteY30" fmla="*/ 686693 h 5801796"/>
                <a:gd name="connsiteX31" fmla="*/ 1083956 w 2950116"/>
                <a:gd name="connsiteY31" fmla="*/ 686693 h 5801796"/>
                <a:gd name="connsiteX32" fmla="*/ 956985 w 2950116"/>
                <a:gd name="connsiteY32" fmla="*/ 416249 h 5801796"/>
                <a:gd name="connsiteX33" fmla="*/ 1480544 w 2950116"/>
                <a:gd name="connsiteY33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924786 w 2950116"/>
                <a:gd name="connsiteY14" fmla="*/ 5796942 h 5801796"/>
                <a:gd name="connsiteX15" fmla="*/ 2416893 w 2950116"/>
                <a:gd name="connsiteY15" fmla="*/ 5801796 h 5801796"/>
                <a:gd name="connsiteX16" fmla="*/ 2416893 w 2950116"/>
                <a:gd name="connsiteY16" fmla="*/ 5796942 h 5801796"/>
                <a:gd name="connsiteX17" fmla="*/ 2021085 w 2950116"/>
                <a:gd name="connsiteY17" fmla="*/ 4081129 h 5801796"/>
                <a:gd name="connsiteX18" fmla="*/ 1984288 w 2950116"/>
                <a:gd name="connsiteY18" fmla="*/ 4029127 h 5801796"/>
                <a:gd name="connsiteX19" fmla="*/ 1965208 w 2950116"/>
                <a:gd name="connsiteY19" fmla="*/ 4002163 h 5801796"/>
                <a:gd name="connsiteX20" fmla="*/ 1712277 w 2950116"/>
                <a:gd name="connsiteY20" fmla="*/ 3699169 h 5801796"/>
                <a:gd name="connsiteX21" fmla="*/ 1079506 w 2950116"/>
                <a:gd name="connsiteY21" fmla="*/ 2973343 h 5801796"/>
                <a:gd name="connsiteX22" fmla="*/ 52886 w 2950116"/>
                <a:gd name="connsiteY22" fmla="*/ 3106375 h 5801796"/>
                <a:gd name="connsiteX23" fmla="*/ 0 w 2950116"/>
                <a:gd name="connsiteY23" fmla="*/ 3095038 h 5801796"/>
                <a:gd name="connsiteX24" fmla="*/ 0 w 2950116"/>
                <a:gd name="connsiteY24" fmla="*/ 2539038 h 5801796"/>
                <a:gd name="connsiteX25" fmla="*/ 277455 w 2950116"/>
                <a:gd name="connsiteY25" fmla="*/ 2673869 h 5801796"/>
                <a:gd name="connsiteX26" fmla="*/ 693638 w 2950116"/>
                <a:gd name="connsiteY26" fmla="*/ 2150226 h 5801796"/>
                <a:gd name="connsiteX27" fmla="*/ 277455 w 2950116"/>
                <a:gd name="connsiteY27" fmla="*/ 1626584 h 5801796"/>
                <a:gd name="connsiteX28" fmla="*/ 0 w 2950116"/>
                <a:gd name="connsiteY28" fmla="*/ 1761413 h 5801796"/>
                <a:gd name="connsiteX29" fmla="*/ 0 w 2950116"/>
                <a:gd name="connsiteY29" fmla="*/ 686693 h 5801796"/>
                <a:gd name="connsiteX30" fmla="*/ 1083956 w 2950116"/>
                <a:gd name="connsiteY30" fmla="*/ 686693 h 5801796"/>
                <a:gd name="connsiteX31" fmla="*/ 956985 w 2950116"/>
                <a:gd name="connsiteY31" fmla="*/ 416249 h 5801796"/>
                <a:gd name="connsiteX32" fmla="*/ 1480544 w 2950116"/>
                <a:gd name="connsiteY32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416893 w 2950116"/>
                <a:gd name="connsiteY15" fmla="*/ 5796942 h 5801796"/>
                <a:gd name="connsiteX16" fmla="*/ 2021085 w 2950116"/>
                <a:gd name="connsiteY16" fmla="*/ 4081129 h 5801796"/>
                <a:gd name="connsiteX17" fmla="*/ 1984288 w 2950116"/>
                <a:gd name="connsiteY17" fmla="*/ 4029127 h 5801796"/>
                <a:gd name="connsiteX18" fmla="*/ 1965208 w 2950116"/>
                <a:gd name="connsiteY18" fmla="*/ 4002163 h 5801796"/>
                <a:gd name="connsiteX19" fmla="*/ 1712277 w 2950116"/>
                <a:gd name="connsiteY19" fmla="*/ 3699169 h 5801796"/>
                <a:gd name="connsiteX20" fmla="*/ 1079506 w 2950116"/>
                <a:gd name="connsiteY20" fmla="*/ 2973343 h 5801796"/>
                <a:gd name="connsiteX21" fmla="*/ 52886 w 2950116"/>
                <a:gd name="connsiteY21" fmla="*/ 3106375 h 5801796"/>
                <a:gd name="connsiteX22" fmla="*/ 0 w 2950116"/>
                <a:gd name="connsiteY22" fmla="*/ 3095038 h 5801796"/>
                <a:gd name="connsiteX23" fmla="*/ 0 w 2950116"/>
                <a:gd name="connsiteY23" fmla="*/ 2539038 h 5801796"/>
                <a:gd name="connsiteX24" fmla="*/ 277455 w 2950116"/>
                <a:gd name="connsiteY24" fmla="*/ 2673869 h 5801796"/>
                <a:gd name="connsiteX25" fmla="*/ 693638 w 2950116"/>
                <a:gd name="connsiteY25" fmla="*/ 2150226 h 5801796"/>
                <a:gd name="connsiteX26" fmla="*/ 277455 w 2950116"/>
                <a:gd name="connsiteY26" fmla="*/ 1626584 h 5801796"/>
                <a:gd name="connsiteX27" fmla="*/ 0 w 2950116"/>
                <a:gd name="connsiteY27" fmla="*/ 1761413 h 5801796"/>
                <a:gd name="connsiteX28" fmla="*/ 0 w 2950116"/>
                <a:gd name="connsiteY28" fmla="*/ 686693 h 5801796"/>
                <a:gd name="connsiteX29" fmla="*/ 1083956 w 2950116"/>
                <a:gd name="connsiteY29" fmla="*/ 686693 h 5801796"/>
                <a:gd name="connsiteX30" fmla="*/ 956985 w 2950116"/>
                <a:gd name="connsiteY30" fmla="*/ 416249 h 5801796"/>
                <a:gd name="connsiteX31" fmla="*/ 1480544 w 2950116"/>
                <a:gd name="connsiteY31" fmla="*/ 0 h 5801796"/>
                <a:gd name="connsiteX0" fmla="*/ 1480544 w 2950116"/>
                <a:gd name="connsiteY0" fmla="*/ 0 h 5801796"/>
                <a:gd name="connsiteX1" fmla="*/ 2004888 w 2950116"/>
                <a:gd name="connsiteY1" fmla="*/ 416249 h 5801796"/>
                <a:gd name="connsiteX2" fmla="*/ 1877133 w 2950116"/>
                <a:gd name="connsiteY2" fmla="*/ 686693 h 5801796"/>
                <a:gd name="connsiteX3" fmla="*/ 2950116 w 2950116"/>
                <a:gd name="connsiteY3" fmla="*/ 686693 h 5801796"/>
                <a:gd name="connsiteX4" fmla="*/ 2950116 w 2950116"/>
                <a:gd name="connsiteY4" fmla="*/ 1773956 h 5801796"/>
                <a:gd name="connsiteX5" fmla="*/ 2661689 w 2950116"/>
                <a:gd name="connsiteY5" fmla="*/ 1626584 h 5801796"/>
                <a:gd name="connsiteX6" fmla="*/ 2245506 w 2950116"/>
                <a:gd name="connsiteY6" fmla="*/ 2150226 h 5801796"/>
                <a:gd name="connsiteX7" fmla="*/ 2661689 w 2950116"/>
                <a:gd name="connsiteY7" fmla="*/ 2673869 h 5801796"/>
                <a:gd name="connsiteX8" fmla="*/ 2950116 w 2950116"/>
                <a:gd name="connsiteY8" fmla="*/ 2526496 h 5801796"/>
                <a:gd name="connsiteX9" fmla="*/ 2950116 w 2950116"/>
                <a:gd name="connsiteY9" fmla="*/ 3648887 h 5801796"/>
                <a:gd name="connsiteX10" fmla="*/ 2950116 w 2950116"/>
                <a:gd name="connsiteY10" fmla="*/ 3649034 h 5801796"/>
                <a:gd name="connsiteX11" fmla="*/ 2950116 w 2950116"/>
                <a:gd name="connsiteY11" fmla="*/ 4079420 h 5801796"/>
                <a:gd name="connsiteX12" fmla="*/ 2907059 w 2950116"/>
                <a:gd name="connsiteY12" fmla="*/ 4094923 h 5801796"/>
                <a:gd name="connsiteX13" fmla="*/ 2623619 w 2950116"/>
                <a:gd name="connsiteY13" fmla="*/ 4084934 h 5801796"/>
                <a:gd name="connsiteX14" fmla="*/ 2416893 w 2950116"/>
                <a:gd name="connsiteY14" fmla="*/ 5801796 h 5801796"/>
                <a:gd name="connsiteX15" fmla="*/ 2021085 w 2950116"/>
                <a:gd name="connsiteY15" fmla="*/ 4081129 h 5801796"/>
                <a:gd name="connsiteX16" fmla="*/ 1984288 w 2950116"/>
                <a:gd name="connsiteY16" fmla="*/ 4029127 h 5801796"/>
                <a:gd name="connsiteX17" fmla="*/ 1965208 w 2950116"/>
                <a:gd name="connsiteY17" fmla="*/ 4002163 h 5801796"/>
                <a:gd name="connsiteX18" fmla="*/ 1712277 w 2950116"/>
                <a:gd name="connsiteY18" fmla="*/ 3699169 h 5801796"/>
                <a:gd name="connsiteX19" fmla="*/ 1079506 w 2950116"/>
                <a:gd name="connsiteY19" fmla="*/ 2973343 h 5801796"/>
                <a:gd name="connsiteX20" fmla="*/ 52886 w 2950116"/>
                <a:gd name="connsiteY20" fmla="*/ 3106375 h 5801796"/>
                <a:gd name="connsiteX21" fmla="*/ 0 w 2950116"/>
                <a:gd name="connsiteY21" fmla="*/ 3095038 h 5801796"/>
                <a:gd name="connsiteX22" fmla="*/ 0 w 2950116"/>
                <a:gd name="connsiteY22" fmla="*/ 2539038 h 5801796"/>
                <a:gd name="connsiteX23" fmla="*/ 277455 w 2950116"/>
                <a:gd name="connsiteY23" fmla="*/ 2673869 h 5801796"/>
                <a:gd name="connsiteX24" fmla="*/ 693638 w 2950116"/>
                <a:gd name="connsiteY24" fmla="*/ 2150226 h 5801796"/>
                <a:gd name="connsiteX25" fmla="*/ 277455 w 2950116"/>
                <a:gd name="connsiteY25" fmla="*/ 1626584 h 5801796"/>
                <a:gd name="connsiteX26" fmla="*/ 0 w 2950116"/>
                <a:gd name="connsiteY26" fmla="*/ 1761413 h 5801796"/>
                <a:gd name="connsiteX27" fmla="*/ 0 w 2950116"/>
                <a:gd name="connsiteY27" fmla="*/ 686693 h 5801796"/>
                <a:gd name="connsiteX28" fmla="*/ 1083956 w 2950116"/>
                <a:gd name="connsiteY28" fmla="*/ 686693 h 5801796"/>
                <a:gd name="connsiteX29" fmla="*/ 956985 w 2950116"/>
                <a:gd name="connsiteY29" fmla="*/ 416249 h 5801796"/>
                <a:gd name="connsiteX30" fmla="*/ 1480544 w 2950116"/>
                <a:gd name="connsiteY30" fmla="*/ 0 h 5801796"/>
                <a:gd name="connsiteX0" fmla="*/ 1480544 w 2950116"/>
                <a:gd name="connsiteY0" fmla="*/ 0 h 4107472"/>
                <a:gd name="connsiteX1" fmla="*/ 2004888 w 2950116"/>
                <a:gd name="connsiteY1" fmla="*/ 416249 h 4107472"/>
                <a:gd name="connsiteX2" fmla="*/ 1877133 w 2950116"/>
                <a:gd name="connsiteY2" fmla="*/ 686693 h 4107472"/>
                <a:gd name="connsiteX3" fmla="*/ 2950116 w 2950116"/>
                <a:gd name="connsiteY3" fmla="*/ 686693 h 4107472"/>
                <a:gd name="connsiteX4" fmla="*/ 2950116 w 2950116"/>
                <a:gd name="connsiteY4" fmla="*/ 1773956 h 4107472"/>
                <a:gd name="connsiteX5" fmla="*/ 2661689 w 2950116"/>
                <a:gd name="connsiteY5" fmla="*/ 1626584 h 4107472"/>
                <a:gd name="connsiteX6" fmla="*/ 2245506 w 2950116"/>
                <a:gd name="connsiteY6" fmla="*/ 2150226 h 4107472"/>
                <a:gd name="connsiteX7" fmla="*/ 2661689 w 2950116"/>
                <a:gd name="connsiteY7" fmla="*/ 2673869 h 4107472"/>
                <a:gd name="connsiteX8" fmla="*/ 2950116 w 2950116"/>
                <a:gd name="connsiteY8" fmla="*/ 2526496 h 4107472"/>
                <a:gd name="connsiteX9" fmla="*/ 2950116 w 2950116"/>
                <a:gd name="connsiteY9" fmla="*/ 3648887 h 4107472"/>
                <a:gd name="connsiteX10" fmla="*/ 2950116 w 2950116"/>
                <a:gd name="connsiteY10" fmla="*/ 3649034 h 4107472"/>
                <a:gd name="connsiteX11" fmla="*/ 2950116 w 2950116"/>
                <a:gd name="connsiteY11" fmla="*/ 4079420 h 4107472"/>
                <a:gd name="connsiteX12" fmla="*/ 2907059 w 2950116"/>
                <a:gd name="connsiteY12" fmla="*/ 4094923 h 4107472"/>
                <a:gd name="connsiteX13" fmla="*/ 2623619 w 2950116"/>
                <a:gd name="connsiteY13" fmla="*/ 4084934 h 4107472"/>
                <a:gd name="connsiteX14" fmla="*/ 2021085 w 2950116"/>
                <a:gd name="connsiteY14" fmla="*/ 4081129 h 4107472"/>
                <a:gd name="connsiteX15" fmla="*/ 1984288 w 2950116"/>
                <a:gd name="connsiteY15" fmla="*/ 4029127 h 4107472"/>
                <a:gd name="connsiteX16" fmla="*/ 1965208 w 2950116"/>
                <a:gd name="connsiteY16" fmla="*/ 4002163 h 4107472"/>
                <a:gd name="connsiteX17" fmla="*/ 1712277 w 2950116"/>
                <a:gd name="connsiteY17" fmla="*/ 3699169 h 4107472"/>
                <a:gd name="connsiteX18" fmla="*/ 1079506 w 2950116"/>
                <a:gd name="connsiteY18" fmla="*/ 2973343 h 4107472"/>
                <a:gd name="connsiteX19" fmla="*/ 52886 w 2950116"/>
                <a:gd name="connsiteY19" fmla="*/ 3106375 h 4107472"/>
                <a:gd name="connsiteX20" fmla="*/ 0 w 2950116"/>
                <a:gd name="connsiteY20" fmla="*/ 3095038 h 4107472"/>
                <a:gd name="connsiteX21" fmla="*/ 0 w 2950116"/>
                <a:gd name="connsiteY21" fmla="*/ 2539038 h 4107472"/>
                <a:gd name="connsiteX22" fmla="*/ 277455 w 2950116"/>
                <a:gd name="connsiteY22" fmla="*/ 2673869 h 4107472"/>
                <a:gd name="connsiteX23" fmla="*/ 693638 w 2950116"/>
                <a:gd name="connsiteY23" fmla="*/ 2150226 h 4107472"/>
                <a:gd name="connsiteX24" fmla="*/ 277455 w 2950116"/>
                <a:gd name="connsiteY24" fmla="*/ 1626584 h 4107472"/>
                <a:gd name="connsiteX25" fmla="*/ 0 w 2950116"/>
                <a:gd name="connsiteY25" fmla="*/ 1761413 h 4107472"/>
                <a:gd name="connsiteX26" fmla="*/ 0 w 2950116"/>
                <a:gd name="connsiteY26" fmla="*/ 686693 h 4107472"/>
                <a:gd name="connsiteX27" fmla="*/ 1083956 w 2950116"/>
                <a:gd name="connsiteY27" fmla="*/ 686693 h 4107472"/>
                <a:gd name="connsiteX28" fmla="*/ 956985 w 2950116"/>
                <a:gd name="connsiteY28" fmla="*/ 416249 h 4107472"/>
                <a:gd name="connsiteX29" fmla="*/ 1480544 w 2950116"/>
                <a:gd name="connsiteY29" fmla="*/ 0 h 41074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50116" h="4107472">
                  <a:moveTo>
                    <a:pt x="1480544" y="0"/>
                  </a:moveTo>
                  <a:cubicBezTo>
                    <a:pt x="1769757" y="0"/>
                    <a:pt x="2004888" y="185784"/>
                    <a:pt x="2004888" y="416249"/>
                  </a:cubicBezTo>
                  <a:cubicBezTo>
                    <a:pt x="2004888" y="519723"/>
                    <a:pt x="1957077" y="614575"/>
                    <a:pt x="1877133" y="686693"/>
                  </a:cubicBezTo>
                  <a:lnTo>
                    <a:pt x="2950116" y="686693"/>
                  </a:lnTo>
                  <a:lnTo>
                    <a:pt x="2950116" y="1773956"/>
                  </a:lnTo>
                  <a:cubicBezTo>
                    <a:pt x="2875658" y="1682240"/>
                    <a:pt x="2773767" y="1626584"/>
                    <a:pt x="2661689" y="1626584"/>
                  </a:cubicBezTo>
                  <a:cubicBezTo>
                    <a:pt x="2432044" y="1626584"/>
                    <a:pt x="2245506" y="1860969"/>
                    <a:pt x="2245506" y="2150226"/>
                  </a:cubicBezTo>
                  <a:cubicBezTo>
                    <a:pt x="2245506" y="2440267"/>
                    <a:pt x="2432044" y="2673869"/>
                    <a:pt x="2661689" y="2673869"/>
                  </a:cubicBezTo>
                  <a:cubicBezTo>
                    <a:pt x="2773767" y="2673869"/>
                    <a:pt x="2875658" y="2618212"/>
                    <a:pt x="2950116" y="2526496"/>
                  </a:cubicBezTo>
                  <a:lnTo>
                    <a:pt x="2950116" y="3648887"/>
                  </a:lnTo>
                  <a:lnTo>
                    <a:pt x="2950116" y="3649034"/>
                  </a:lnTo>
                  <a:lnTo>
                    <a:pt x="2950116" y="4079420"/>
                  </a:lnTo>
                  <a:lnTo>
                    <a:pt x="2907059" y="4094923"/>
                  </a:lnTo>
                  <a:cubicBezTo>
                    <a:pt x="2768355" y="4127229"/>
                    <a:pt x="2771281" y="4087233"/>
                    <a:pt x="2623619" y="4084934"/>
                  </a:cubicBezTo>
                  <a:lnTo>
                    <a:pt x="2021085" y="4081129"/>
                  </a:lnTo>
                  <a:lnTo>
                    <a:pt x="1984288" y="4029127"/>
                  </a:lnTo>
                  <a:lnTo>
                    <a:pt x="1965208" y="4002163"/>
                  </a:lnTo>
                  <a:cubicBezTo>
                    <a:pt x="1820414" y="3803363"/>
                    <a:pt x="1712277" y="3699169"/>
                    <a:pt x="1712277" y="3699169"/>
                  </a:cubicBezTo>
                  <a:cubicBezTo>
                    <a:pt x="940765" y="3390121"/>
                    <a:pt x="1079506" y="2973343"/>
                    <a:pt x="1079506" y="2973343"/>
                  </a:cubicBezTo>
                  <a:cubicBezTo>
                    <a:pt x="647231" y="3150719"/>
                    <a:pt x="296024" y="3150719"/>
                    <a:pt x="52886" y="3106375"/>
                  </a:cubicBezTo>
                  <a:lnTo>
                    <a:pt x="0" y="3095038"/>
                  </a:lnTo>
                  <a:lnTo>
                    <a:pt x="0" y="2539038"/>
                  </a:lnTo>
                  <a:cubicBezTo>
                    <a:pt x="72891" y="2622915"/>
                    <a:pt x="170078" y="2673869"/>
                    <a:pt x="277455" y="2673869"/>
                  </a:cubicBezTo>
                  <a:cubicBezTo>
                    <a:pt x="507100" y="2673869"/>
                    <a:pt x="693638" y="2440267"/>
                    <a:pt x="693638" y="2150226"/>
                  </a:cubicBezTo>
                  <a:cubicBezTo>
                    <a:pt x="693638" y="1860969"/>
                    <a:pt x="507100" y="1626584"/>
                    <a:pt x="277455" y="1626584"/>
                  </a:cubicBezTo>
                  <a:cubicBezTo>
                    <a:pt x="170078" y="1626584"/>
                    <a:pt x="72891" y="1677537"/>
                    <a:pt x="0" y="1761413"/>
                  </a:cubicBezTo>
                  <a:lnTo>
                    <a:pt x="0" y="686693"/>
                  </a:lnTo>
                  <a:lnTo>
                    <a:pt x="1083956" y="686693"/>
                  </a:lnTo>
                  <a:cubicBezTo>
                    <a:pt x="1004795" y="614575"/>
                    <a:pt x="956985" y="519723"/>
                    <a:pt x="956985" y="416249"/>
                  </a:cubicBezTo>
                  <a:cubicBezTo>
                    <a:pt x="956985" y="185784"/>
                    <a:pt x="1191333" y="0"/>
                    <a:pt x="1480544" y="0"/>
                  </a:cubicBez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50" name="Freeform 93">
              <a:extLst>
                <a:ext uri="{FF2B5EF4-FFF2-40B4-BE49-F238E27FC236}">
                  <a16:creationId xmlns:a16="http://schemas.microsoft.com/office/drawing/2014/main" id="{8706C82D-3BA0-4B76-B616-5B973D30EA0B}"/>
                </a:ext>
              </a:extLst>
            </p:cNvPr>
            <p:cNvSpPr/>
            <p:nvPr/>
          </p:nvSpPr>
          <p:spPr>
            <a:xfrm>
              <a:off x="7461483" y="2858073"/>
              <a:ext cx="307323" cy="320087"/>
            </a:xfrm>
            <a:custGeom>
              <a:avLst/>
              <a:gdLst>
                <a:gd name="connsiteX0" fmla="*/ 640717 w 2921329"/>
                <a:gd name="connsiteY0" fmla="*/ 0 h 3042653"/>
                <a:gd name="connsiteX1" fmla="*/ 1651673 w 2921329"/>
                <a:gd name="connsiteY1" fmla="*/ 0 h 3042653"/>
                <a:gd name="connsiteX2" fmla="*/ 1537861 w 2921329"/>
                <a:gd name="connsiteY2" fmla="*/ 243129 h 3042653"/>
                <a:gd name="connsiteX3" fmla="*/ 2007158 w 2921329"/>
                <a:gd name="connsiteY3" fmla="*/ 615551 h 3042653"/>
                <a:gd name="connsiteX4" fmla="*/ 2477158 w 2921329"/>
                <a:gd name="connsiteY4" fmla="*/ 243129 h 3042653"/>
                <a:gd name="connsiteX5" fmla="*/ 2363346 w 2921329"/>
                <a:gd name="connsiteY5" fmla="*/ 0 h 3042653"/>
                <a:gd name="connsiteX6" fmla="*/ 2677633 w 2921329"/>
                <a:gd name="connsiteY6" fmla="*/ 0 h 3042653"/>
                <a:gd name="connsiteX7" fmla="*/ 2681069 w 2921329"/>
                <a:gd name="connsiteY7" fmla="*/ 14860 h 3042653"/>
                <a:gd name="connsiteX8" fmla="*/ 2694254 w 2921329"/>
                <a:gd name="connsiteY8" fmla="*/ 83395 h 3042653"/>
                <a:gd name="connsiteX9" fmla="*/ 2804994 w 2921329"/>
                <a:gd name="connsiteY9" fmla="*/ 706383 h 3042653"/>
                <a:gd name="connsiteX10" fmla="*/ 2652300 w 2921329"/>
                <a:gd name="connsiteY10" fmla="*/ 1578664 h 3042653"/>
                <a:gd name="connsiteX11" fmla="*/ 1987859 w 2921329"/>
                <a:gd name="connsiteY11" fmla="*/ 1993826 h 3042653"/>
                <a:gd name="connsiteX12" fmla="*/ 1794186 w 2921329"/>
                <a:gd name="connsiteY12" fmla="*/ 2561687 h 3042653"/>
                <a:gd name="connsiteX13" fmla="*/ 1575019 w 2921329"/>
                <a:gd name="connsiteY13" fmla="*/ 2893650 h 3042653"/>
                <a:gd name="connsiteX14" fmla="*/ 1538809 w 2921329"/>
                <a:gd name="connsiteY14" fmla="*/ 2905321 h 3042653"/>
                <a:gd name="connsiteX15" fmla="*/ 1538809 w 2921329"/>
                <a:gd name="connsiteY15" fmla="*/ 2905320 h 3042653"/>
                <a:gd name="connsiteX16" fmla="*/ 1490688 w 2921329"/>
                <a:gd name="connsiteY16" fmla="*/ 2920829 h 3042653"/>
                <a:gd name="connsiteX17" fmla="*/ 797038 w 2921329"/>
                <a:gd name="connsiteY17" fmla="*/ 2908061 h 3042653"/>
                <a:gd name="connsiteX18" fmla="*/ 681107 w 2921329"/>
                <a:gd name="connsiteY18" fmla="*/ 3028835 h 3042653"/>
                <a:gd name="connsiteX19" fmla="*/ 642730 w 2921329"/>
                <a:gd name="connsiteY19" fmla="*/ 3042653 h 3042653"/>
                <a:gd name="connsiteX20" fmla="*/ 642730 w 2921329"/>
                <a:gd name="connsiteY20" fmla="*/ 2655441 h 3042653"/>
                <a:gd name="connsiteX21" fmla="*/ 640717 w 2921329"/>
                <a:gd name="connsiteY21" fmla="*/ 2655441 h 3042653"/>
                <a:gd name="connsiteX22" fmla="*/ 640717 w 2921329"/>
                <a:gd name="connsiteY22" fmla="*/ 1636550 h 3042653"/>
                <a:gd name="connsiteX23" fmla="*/ 631584 w 2921329"/>
                <a:gd name="connsiteY23" fmla="*/ 1649198 h 3042653"/>
                <a:gd name="connsiteX24" fmla="*/ 372346 w 2921329"/>
                <a:gd name="connsiteY24" fmla="*/ 1782005 h 3042653"/>
                <a:gd name="connsiteX25" fmla="*/ 0 w 2921329"/>
                <a:gd name="connsiteY25" fmla="*/ 1311910 h 3042653"/>
                <a:gd name="connsiteX26" fmla="*/ 372346 w 2921329"/>
                <a:gd name="connsiteY26" fmla="*/ 842518 h 3042653"/>
                <a:gd name="connsiteX27" fmla="*/ 631584 w 2921329"/>
                <a:gd name="connsiteY27" fmla="*/ 974622 h 3042653"/>
                <a:gd name="connsiteX28" fmla="*/ 640717 w 2921329"/>
                <a:gd name="connsiteY28" fmla="*/ 987270 h 3042653"/>
                <a:gd name="connsiteX29" fmla="*/ 640717 w 2921329"/>
                <a:gd name="connsiteY29" fmla="*/ 0 h 3042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921329" h="3042653">
                  <a:moveTo>
                    <a:pt x="640717" y="0"/>
                  </a:moveTo>
                  <a:lnTo>
                    <a:pt x="1651673" y="0"/>
                  </a:lnTo>
                  <a:cubicBezTo>
                    <a:pt x="1580716" y="65350"/>
                    <a:pt x="1537861" y="150374"/>
                    <a:pt x="1537861" y="243129"/>
                  </a:cubicBezTo>
                  <a:cubicBezTo>
                    <a:pt x="1537861" y="448312"/>
                    <a:pt x="1748623" y="615551"/>
                    <a:pt x="2007158" y="615551"/>
                  </a:cubicBezTo>
                  <a:cubicBezTo>
                    <a:pt x="2267098" y="615551"/>
                    <a:pt x="2477158" y="448312"/>
                    <a:pt x="2477158" y="243129"/>
                  </a:cubicBezTo>
                  <a:cubicBezTo>
                    <a:pt x="2477158" y="150374"/>
                    <a:pt x="2434303" y="65350"/>
                    <a:pt x="2363346" y="0"/>
                  </a:cubicBezTo>
                  <a:lnTo>
                    <a:pt x="2677633" y="0"/>
                  </a:lnTo>
                  <a:lnTo>
                    <a:pt x="2681069" y="14860"/>
                  </a:lnTo>
                  <a:cubicBezTo>
                    <a:pt x="2690344" y="57600"/>
                    <a:pt x="2694254" y="83395"/>
                    <a:pt x="2694254" y="83395"/>
                  </a:cubicBezTo>
                  <a:cubicBezTo>
                    <a:pt x="3040134" y="277561"/>
                    <a:pt x="2804994" y="706383"/>
                    <a:pt x="2804994" y="706383"/>
                  </a:cubicBezTo>
                  <a:cubicBezTo>
                    <a:pt x="3137214" y="1357179"/>
                    <a:pt x="2652300" y="1578664"/>
                    <a:pt x="2652300" y="1578664"/>
                  </a:cubicBezTo>
                  <a:cubicBezTo>
                    <a:pt x="2652300" y="2215799"/>
                    <a:pt x="1987859" y="1993826"/>
                    <a:pt x="1987859" y="1993826"/>
                  </a:cubicBezTo>
                  <a:cubicBezTo>
                    <a:pt x="2195680" y="2409477"/>
                    <a:pt x="1794186" y="2561687"/>
                    <a:pt x="1794186" y="2561687"/>
                  </a:cubicBezTo>
                  <a:cubicBezTo>
                    <a:pt x="1802723" y="2739143"/>
                    <a:pt x="1708547" y="2839515"/>
                    <a:pt x="1575019" y="2893650"/>
                  </a:cubicBezTo>
                  <a:lnTo>
                    <a:pt x="1538809" y="2905321"/>
                  </a:lnTo>
                  <a:lnTo>
                    <a:pt x="1538809" y="2905320"/>
                  </a:lnTo>
                  <a:lnTo>
                    <a:pt x="1490688" y="2920829"/>
                  </a:lnTo>
                  <a:cubicBezTo>
                    <a:pt x="1197220" y="2994579"/>
                    <a:pt x="797038" y="2908061"/>
                    <a:pt x="797038" y="2908061"/>
                  </a:cubicBezTo>
                  <a:cubicBezTo>
                    <a:pt x="769353" y="2966847"/>
                    <a:pt x="727825" y="3004869"/>
                    <a:pt x="681107" y="3028835"/>
                  </a:cubicBezTo>
                  <a:lnTo>
                    <a:pt x="642730" y="3042653"/>
                  </a:lnTo>
                  <a:lnTo>
                    <a:pt x="642730" y="2655441"/>
                  </a:lnTo>
                  <a:lnTo>
                    <a:pt x="640717" y="2655441"/>
                  </a:lnTo>
                  <a:lnTo>
                    <a:pt x="640717" y="1636550"/>
                  </a:lnTo>
                  <a:cubicBezTo>
                    <a:pt x="637907" y="1640766"/>
                    <a:pt x="634394" y="1644982"/>
                    <a:pt x="631584" y="1649198"/>
                  </a:cubicBezTo>
                  <a:cubicBezTo>
                    <a:pt x="564140" y="1731412"/>
                    <a:pt x="472810" y="1782005"/>
                    <a:pt x="372346" y="1782005"/>
                  </a:cubicBezTo>
                  <a:cubicBezTo>
                    <a:pt x="166502" y="1782005"/>
                    <a:pt x="0" y="1571200"/>
                    <a:pt x="0" y="1311910"/>
                  </a:cubicBezTo>
                  <a:cubicBezTo>
                    <a:pt x="0" y="1052620"/>
                    <a:pt x="166502" y="842518"/>
                    <a:pt x="372346" y="842518"/>
                  </a:cubicBezTo>
                  <a:cubicBezTo>
                    <a:pt x="472810" y="842518"/>
                    <a:pt x="564140" y="892408"/>
                    <a:pt x="631584" y="974622"/>
                  </a:cubicBezTo>
                  <a:cubicBezTo>
                    <a:pt x="634394" y="978838"/>
                    <a:pt x="637907" y="982352"/>
                    <a:pt x="640717" y="987270"/>
                  </a:cubicBezTo>
                  <a:lnTo>
                    <a:pt x="640717" y="0"/>
                  </a:lnTo>
                  <a:close/>
                </a:path>
              </a:pathLst>
            </a:custGeom>
            <a:solidFill>
              <a:schemeClr val="bg2"/>
            </a:solidFill>
            <a:ln w="12700">
              <a:solidFill>
                <a:schemeClr val="bg1"/>
              </a:solidFill>
            </a:ln>
            <a:effectLst/>
          </p:spPr>
          <p:txBody>
            <a:bodyPr wrap="square" anchor="ctr">
              <a:noAutofit/>
            </a:bodyPr>
            <a:lstStyle/>
            <a:p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5408722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Craig'n'Dave">
      <a:dk1>
        <a:srgbClr val="538135"/>
      </a:dk1>
      <a:lt1>
        <a:sysClr val="window" lastClr="FFFFFF"/>
      </a:lt1>
      <a:dk2>
        <a:srgbClr val="538135"/>
      </a:dk2>
      <a:lt2>
        <a:srgbClr val="E7E6E6"/>
      </a:lt2>
      <a:accent1>
        <a:srgbClr val="823554"/>
      </a:accent1>
      <a:accent2>
        <a:srgbClr val="824C35"/>
      </a:accent2>
      <a:accent3>
        <a:srgbClr val="357382"/>
      </a:accent3>
      <a:accent4>
        <a:srgbClr val="A5A5A5"/>
      </a:accent4>
      <a:accent5>
        <a:srgbClr val="E7E6E6"/>
      </a:accent5>
      <a:accent6>
        <a:srgbClr val="70AD47"/>
      </a:accent6>
      <a:hlink>
        <a:srgbClr val="548235"/>
      </a:hlink>
      <a:folHlink>
        <a:srgbClr val="548235"/>
      </a:folHlink>
    </a:clrScheme>
    <a:fontScheme name="Craig'n'Dave">
      <a:majorFont>
        <a:latin typeface="Century Gothic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62A6A9AB-1023-4A23-A2A1-82560771DE86}" vid="{D074DEC6-1AD8-42E9-9312-49CEB94AB1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703</TotalTime>
  <Words>298</Words>
  <Application>Microsoft Office PowerPoint</Application>
  <PresentationFormat>A4 Paper (210x297 mm)</PresentationFormat>
  <Paragraphs>50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Consolas</vt:lpstr>
      <vt:lpstr>Theme1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Hillyard</dc:creator>
  <cp:lastModifiedBy>David Hillyard</cp:lastModifiedBy>
  <cp:revision>154</cp:revision>
  <dcterms:created xsi:type="dcterms:W3CDTF">2019-09-17T11:01:38Z</dcterms:created>
  <dcterms:modified xsi:type="dcterms:W3CDTF">2020-09-08T09:54:59Z</dcterms:modified>
</cp:coreProperties>
</file>