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handoutMasterIdLst>
    <p:handoutMasterId r:id="rId53"/>
  </p:handoutMasterIdLst>
  <p:sldIdLst>
    <p:sldId id="261" r:id="rId2"/>
    <p:sldId id="257" r:id="rId3"/>
    <p:sldId id="271" r:id="rId4"/>
    <p:sldId id="272" r:id="rId5"/>
    <p:sldId id="263" r:id="rId6"/>
    <p:sldId id="273" r:id="rId7"/>
    <p:sldId id="274" r:id="rId8"/>
    <p:sldId id="275" r:id="rId9"/>
    <p:sldId id="276" r:id="rId10"/>
    <p:sldId id="315" r:id="rId11"/>
    <p:sldId id="277" r:id="rId12"/>
    <p:sldId id="278" r:id="rId13"/>
    <p:sldId id="279" r:id="rId14"/>
    <p:sldId id="280" r:id="rId15"/>
    <p:sldId id="282" r:id="rId16"/>
    <p:sldId id="283" r:id="rId17"/>
    <p:sldId id="294" r:id="rId18"/>
    <p:sldId id="284" r:id="rId19"/>
    <p:sldId id="295" r:id="rId20"/>
    <p:sldId id="296" r:id="rId21"/>
    <p:sldId id="297" r:id="rId22"/>
    <p:sldId id="298" r:id="rId23"/>
    <p:sldId id="293" r:id="rId24"/>
    <p:sldId id="299" r:id="rId25"/>
    <p:sldId id="307" r:id="rId26"/>
    <p:sldId id="308" r:id="rId27"/>
    <p:sldId id="317" r:id="rId28"/>
    <p:sldId id="318" r:id="rId29"/>
    <p:sldId id="319" r:id="rId30"/>
    <p:sldId id="320" r:id="rId31"/>
    <p:sldId id="321" r:id="rId32"/>
    <p:sldId id="309" r:id="rId33"/>
    <p:sldId id="310" r:id="rId34"/>
    <p:sldId id="311" r:id="rId35"/>
    <p:sldId id="312" r:id="rId36"/>
    <p:sldId id="313" r:id="rId37"/>
    <p:sldId id="316" r:id="rId38"/>
    <p:sldId id="322" r:id="rId39"/>
    <p:sldId id="323" r:id="rId40"/>
    <p:sldId id="324" r:id="rId41"/>
    <p:sldId id="325" r:id="rId42"/>
    <p:sldId id="326" r:id="rId43"/>
    <p:sldId id="327" r:id="rId44"/>
    <p:sldId id="328" r:id="rId45"/>
    <p:sldId id="331" r:id="rId46"/>
    <p:sldId id="332" r:id="rId47"/>
    <p:sldId id="269" r:id="rId48"/>
    <p:sldId id="281" r:id="rId49"/>
    <p:sldId id="314" r:id="rId50"/>
    <p:sldId id="330"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E4D779-C45D-4947-B8EB-EA51600D4250}" v="20" dt="2022-10-02T19:08:39.721"/>
  </p1510:revLst>
</p1510:revInfo>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58" autoAdjust="0"/>
    <p:restoredTop sz="58966" autoAdjust="0"/>
  </p:normalViewPr>
  <p:slideViewPr>
    <p:cSldViewPr snapToGrid="0">
      <p:cViewPr varScale="1">
        <p:scale>
          <a:sx n="43" d="100"/>
          <a:sy n="43" d="100"/>
        </p:scale>
        <p:origin x="852" y="60"/>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 Martin St Valery" userId="e66f5099-52e1-4225-a093-064994ea9c95" providerId="ADAL" clId="{20D19B09-A312-4E12-B87A-24296D4831EF}"/>
    <pc:docChg chg="undo custSel addSld delSld modSld sldOrd">
      <pc:chgData name="Luci Martin St Valery" userId="e66f5099-52e1-4225-a093-064994ea9c95" providerId="ADAL" clId="{20D19B09-A312-4E12-B87A-24296D4831EF}" dt="2022-10-01T16:14:06.901" v="3759" actId="20577"/>
      <pc:docMkLst>
        <pc:docMk/>
      </pc:docMkLst>
      <pc:sldChg chg="modSp mod">
        <pc:chgData name="Luci Martin St Valery" userId="e66f5099-52e1-4225-a093-064994ea9c95" providerId="ADAL" clId="{20D19B09-A312-4E12-B87A-24296D4831EF}" dt="2022-10-01T15:04:43.758" v="2397" actId="403"/>
        <pc:sldMkLst>
          <pc:docMk/>
          <pc:sldMk cId="3984617762" sldId="257"/>
        </pc:sldMkLst>
        <pc:spChg chg="mod">
          <ac:chgData name="Luci Martin St Valery" userId="e66f5099-52e1-4225-a093-064994ea9c95" providerId="ADAL" clId="{20D19B09-A312-4E12-B87A-24296D4831EF}" dt="2022-10-01T14:09:31.466" v="70" actId="20577"/>
          <ac:spMkLst>
            <pc:docMk/>
            <pc:sldMk cId="3984617762" sldId="257"/>
            <ac:spMk id="2" creationId="{00000000-0000-0000-0000-000000000000}"/>
          </ac:spMkLst>
        </pc:spChg>
        <pc:spChg chg="mod">
          <ac:chgData name="Luci Martin St Valery" userId="e66f5099-52e1-4225-a093-064994ea9c95" providerId="ADAL" clId="{20D19B09-A312-4E12-B87A-24296D4831EF}" dt="2022-10-01T15:04:43.758" v="2397" actId="403"/>
          <ac:spMkLst>
            <pc:docMk/>
            <pc:sldMk cId="3984617762" sldId="257"/>
            <ac:spMk id="3" creationId="{00000000-0000-0000-0000-000000000000}"/>
          </ac:spMkLst>
        </pc:spChg>
      </pc:sldChg>
      <pc:sldChg chg="addSp modSp mod">
        <pc:chgData name="Luci Martin St Valery" userId="e66f5099-52e1-4225-a093-064994ea9c95" providerId="ADAL" clId="{20D19B09-A312-4E12-B87A-24296D4831EF}" dt="2022-10-01T14:08:21.324" v="53" actId="1076"/>
        <pc:sldMkLst>
          <pc:docMk/>
          <pc:sldMk cId="106904919" sldId="261"/>
        </pc:sldMkLst>
        <pc:spChg chg="mod">
          <ac:chgData name="Luci Martin St Valery" userId="e66f5099-52e1-4225-a093-064994ea9c95" providerId="ADAL" clId="{20D19B09-A312-4E12-B87A-24296D4831EF}" dt="2022-10-01T14:07:04.218" v="18" actId="20577"/>
          <ac:spMkLst>
            <pc:docMk/>
            <pc:sldMk cId="106904919" sldId="261"/>
            <ac:spMk id="2" creationId="{00000000-0000-0000-0000-000000000000}"/>
          </ac:spMkLst>
        </pc:spChg>
        <pc:spChg chg="mod">
          <ac:chgData name="Luci Martin St Valery" userId="e66f5099-52e1-4225-a093-064994ea9c95" providerId="ADAL" clId="{20D19B09-A312-4E12-B87A-24296D4831EF}" dt="2022-10-01T14:07:14.550" v="45" actId="20577"/>
          <ac:spMkLst>
            <pc:docMk/>
            <pc:sldMk cId="106904919" sldId="261"/>
            <ac:spMk id="3" creationId="{00000000-0000-0000-0000-000000000000}"/>
          </ac:spMkLst>
        </pc:spChg>
        <pc:picChg chg="add mod">
          <ac:chgData name="Luci Martin St Valery" userId="e66f5099-52e1-4225-a093-064994ea9c95" providerId="ADAL" clId="{20D19B09-A312-4E12-B87A-24296D4831EF}" dt="2022-10-01T14:08:21.324" v="53" actId="1076"/>
          <ac:picMkLst>
            <pc:docMk/>
            <pc:sldMk cId="106904919" sldId="261"/>
            <ac:picMk id="1026" creationId="{42CA6B9E-04AD-4E32-1380-7CAC7622C594}"/>
          </ac:picMkLst>
        </pc:picChg>
      </pc:sldChg>
      <pc:sldChg chg="del">
        <pc:chgData name="Luci Martin St Valery" userId="e66f5099-52e1-4225-a093-064994ea9c95" providerId="ADAL" clId="{20D19B09-A312-4E12-B87A-24296D4831EF}" dt="2022-10-01T14:16:08.716" v="822" actId="47"/>
        <pc:sldMkLst>
          <pc:docMk/>
          <pc:sldMk cId="1476019738" sldId="262"/>
        </pc:sldMkLst>
      </pc:sldChg>
      <pc:sldChg chg="addSp delSp modSp mod modNotesTx">
        <pc:chgData name="Luci Martin St Valery" userId="e66f5099-52e1-4225-a093-064994ea9c95" providerId="ADAL" clId="{20D19B09-A312-4E12-B87A-24296D4831EF}" dt="2022-10-01T15:05:21.219" v="2436" actId="20577"/>
        <pc:sldMkLst>
          <pc:docMk/>
          <pc:sldMk cId="2475092730" sldId="263"/>
        </pc:sldMkLst>
        <pc:spChg chg="mod">
          <ac:chgData name="Luci Martin St Valery" userId="e66f5099-52e1-4225-a093-064994ea9c95" providerId="ADAL" clId="{20D19B09-A312-4E12-B87A-24296D4831EF}" dt="2022-10-01T14:16:26.028" v="851" actId="20577"/>
          <ac:spMkLst>
            <pc:docMk/>
            <pc:sldMk cId="2475092730" sldId="263"/>
            <ac:spMk id="2" creationId="{00000000-0000-0000-0000-000000000000}"/>
          </ac:spMkLst>
        </pc:spChg>
        <pc:spChg chg="mod">
          <ac:chgData name="Luci Martin St Valery" userId="e66f5099-52e1-4225-a093-064994ea9c95" providerId="ADAL" clId="{20D19B09-A312-4E12-B87A-24296D4831EF}" dt="2022-10-01T14:17:26.775" v="926" actId="403"/>
          <ac:spMkLst>
            <pc:docMk/>
            <pc:sldMk cId="2475092730" sldId="263"/>
            <ac:spMk id="3" creationId="{00000000-0000-0000-0000-000000000000}"/>
          </ac:spMkLst>
        </pc:spChg>
        <pc:spChg chg="add del mod">
          <ac:chgData name="Luci Martin St Valery" userId="e66f5099-52e1-4225-a093-064994ea9c95" providerId="ADAL" clId="{20D19B09-A312-4E12-B87A-24296D4831EF}" dt="2022-10-01T14:17:12.885" v="911" actId="478"/>
          <ac:spMkLst>
            <pc:docMk/>
            <pc:sldMk cId="2475092730" sldId="263"/>
            <ac:spMk id="6" creationId="{A3436987-DBA0-A95A-6A37-D65FEF13BC8C}"/>
          </ac:spMkLst>
        </pc:spChg>
        <pc:graphicFrameChg chg="del">
          <ac:chgData name="Luci Martin St Valery" userId="e66f5099-52e1-4225-a093-064994ea9c95" providerId="ADAL" clId="{20D19B09-A312-4E12-B87A-24296D4831EF}" dt="2022-10-01T14:17:10.524" v="910" actId="478"/>
          <ac:graphicFrameMkLst>
            <pc:docMk/>
            <pc:sldMk cId="2475092730" sldId="263"/>
            <ac:graphicFrameMk id="5" creationId="{00000000-0000-0000-0000-000000000000}"/>
          </ac:graphicFrameMkLst>
        </pc:graphicFrameChg>
      </pc:sldChg>
      <pc:sldChg chg="del">
        <pc:chgData name="Luci Martin St Valery" userId="e66f5099-52e1-4225-a093-064994ea9c95" providerId="ADAL" clId="{20D19B09-A312-4E12-B87A-24296D4831EF}" dt="2022-10-01T14:33:10.776" v="1399" actId="47"/>
        <pc:sldMkLst>
          <pc:docMk/>
          <pc:sldMk cId="2761515851" sldId="264"/>
        </pc:sldMkLst>
      </pc:sldChg>
      <pc:sldChg chg="del">
        <pc:chgData name="Luci Martin St Valery" userId="e66f5099-52e1-4225-a093-064994ea9c95" providerId="ADAL" clId="{20D19B09-A312-4E12-B87A-24296D4831EF}" dt="2022-10-01T14:33:12.551" v="1400" actId="47"/>
        <pc:sldMkLst>
          <pc:docMk/>
          <pc:sldMk cId="2362296366" sldId="265"/>
        </pc:sldMkLst>
      </pc:sldChg>
      <pc:sldChg chg="del">
        <pc:chgData name="Luci Martin St Valery" userId="e66f5099-52e1-4225-a093-064994ea9c95" providerId="ADAL" clId="{20D19B09-A312-4E12-B87A-24296D4831EF}" dt="2022-10-01T14:33:14.628" v="1401" actId="47"/>
        <pc:sldMkLst>
          <pc:docMk/>
          <pc:sldMk cId="3229171051" sldId="266"/>
        </pc:sldMkLst>
      </pc:sldChg>
      <pc:sldChg chg="del">
        <pc:chgData name="Luci Martin St Valery" userId="e66f5099-52e1-4225-a093-064994ea9c95" providerId="ADAL" clId="{20D19B09-A312-4E12-B87A-24296D4831EF}" dt="2022-10-01T14:33:15.505" v="1402" actId="47"/>
        <pc:sldMkLst>
          <pc:docMk/>
          <pc:sldMk cId="452733939" sldId="267"/>
        </pc:sldMkLst>
      </pc:sldChg>
      <pc:sldChg chg="del">
        <pc:chgData name="Luci Martin St Valery" userId="e66f5099-52e1-4225-a093-064994ea9c95" providerId="ADAL" clId="{20D19B09-A312-4E12-B87A-24296D4831EF}" dt="2022-10-01T14:33:17.076" v="1403" actId="47"/>
        <pc:sldMkLst>
          <pc:docMk/>
          <pc:sldMk cId="1544302913" sldId="268"/>
        </pc:sldMkLst>
      </pc:sldChg>
      <pc:sldChg chg="addSp delSp modSp mod ord">
        <pc:chgData name="Luci Martin St Valery" userId="e66f5099-52e1-4225-a093-064994ea9c95" providerId="ADAL" clId="{20D19B09-A312-4E12-B87A-24296D4831EF}" dt="2022-10-01T14:34:08.361" v="1451" actId="1076"/>
        <pc:sldMkLst>
          <pc:docMk/>
          <pc:sldMk cId="4101607575" sldId="269"/>
        </pc:sldMkLst>
        <pc:spChg chg="mod">
          <ac:chgData name="Luci Martin St Valery" userId="e66f5099-52e1-4225-a093-064994ea9c95" providerId="ADAL" clId="{20D19B09-A312-4E12-B87A-24296D4831EF}" dt="2022-10-01T14:33:36.649" v="1445" actId="20577"/>
          <ac:spMkLst>
            <pc:docMk/>
            <pc:sldMk cId="4101607575" sldId="269"/>
            <ac:spMk id="2" creationId="{00000000-0000-0000-0000-000000000000}"/>
          </ac:spMkLst>
        </pc:spChg>
        <pc:spChg chg="add del mod">
          <ac:chgData name="Luci Martin St Valery" userId="e66f5099-52e1-4225-a093-064994ea9c95" providerId="ADAL" clId="{20D19B09-A312-4E12-B87A-24296D4831EF}" dt="2022-10-01T14:33:43.500" v="1447" actId="478"/>
          <ac:spMkLst>
            <pc:docMk/>
            <pc:sldMk cId="4101607575" sldId="269"/>
            <ac:spMk id="4" creationId="{9116EA60-7FB8-4E88-1DFC-9F0D4256D263}"/>
          </ac:spMkLst>
        </pc:spChg>
        <pc:spChg chg="del">
          <ac:chgData name="Luci Martin St Valery" userId="e66f5099-52e1-4225-a093-064994ea9c95" providerId="ADAL" clId="{20D19B09-A312-4E12-B87A-24296D4831EF}" dt="2022-10-01T14:34:00.017" v="1448"/>
          <ac:spMkLst>
            <pc:docMk/>
            <pc:sldMk cId="4101607575" sldId="269"/>
            <ac:spMk id="5" creationId="{00000000-0000-0000-0000-000000000000}"/>
          </ac:spMkLst>
        </pc:spChg>
        <pc:spChg chg="del mod">
          <ac:chgData name="Luci Martin St Valery" userId="e66f5099-52e1-4225-a093-064994ea9c95" providerId="ADAL" clId="{20D19B09-A312-4E12-B87A-24296D4831EF}" dt="2022-10-01T14:33:40.029" v="1446" actId="478"/>
          <ac:spMkLst>
            <pc:docMk/>
            <pc:sldMk cId="4101607575" sldId="269"/>
            <ac:spMk id="6" creationId="{00000000-0000-0000-0000-000000000000}"/>
          </ac:spMkLst>
        </pc:spChg>
        <pc:picChg chg="add mod">
          <ac:chgData name="Luci Martin St Valery" userId="e66f5099-52e1-4225-a093-064994ea9c95" providerId="ADAL" clId="{20D19B09-A312-4E12-B87A-24296D4831EF}" dt="2022-10-01T14:34:08.361" v="1451" actId="1076"/>
          <ac:picMkLst>
            <pc:docMk/>
            <pc:sldMk cId="4101607575" sldId="269"/>
            <ac:picMk id="7" creationId="{A542B3CE-ECE2-E36C-B735-B41A64ECC6F8}"/>
          </ac:picMkLst>
        </pc:picChg>
      </pc:sldChg>
      <pc:sldChg chg="del">
        <pc:chgData name="Luci Martin St Valery" userId="e66f5099-52e1-4225-a093-064994ea9c95" providerId="ADAL" clId="{20D19B09-A312-4E12-B87A-24296D4831EF}" dt="2022-10-01T16:13:58.426" v="3757" actId="47"/>
        <pc:sldMkLst>
          <pc:docMk/>
          <pc:sldMk cId="2794409471" sldId="270"/>
        </pc:sldMkLst>
      </pc:sldChg>
      <pc:sldChg chg="modSp add mod modNotesTx">
        <pc:chgData name="Luci Martin St Valery" userId="e66f5099-52e1-4225-a093-064994ea9c95" providerId="ADAL" clId="{20D19B09-A312-4E12-B87A-24296D4831EF}" dt="2022-10-01T15:04:55.818" v="2404" actId="403"/>
        <pc:sldMkLst>
          <pc:docMk/>
          <pc:sldMk cId="1354429742" sldId="271"/>
        </pc:sldMkLst>
        <pc:spChg chg="mod">
          <ac:chgData name="Luci Martin St Valery" userId="e66f5099-52e1-4225-a093-064994ea9c95" providerId="ADAL" clId="{20D19B09-A312-4E12-B87A-24296D4831EF}" dt="2022-10-01T15:04:55.818" v="2404" actId="403"/>
          <ac:spMkLst>
            <pc:docMk/>
            <pc:sldMk cId="1354429742" sldId="271"/>
            <ac:spMk id="3" creationId="{00000000-0000-0000-0000-000000000000}"/>
          </ac:spMkLst>
        </pc:spChg>
      </pc:sldChg>
      <pc:sldChg chg="addSp delSp modSp add mod modNotesTx">
        <pc:chgData name="Luci Martin St Valery" userId="e66f5099-52e1-4225-a093-064994ea9c95" providerId="ADAL" clId="{20D19B09-A312-4E12-B87A-24296D4831EF}" dt="2022-10-01T14:16:05.309" v="821" actId="20577"/>
        <pc:sldMkLst>
          <pc:docMk/>
          <pc:sldMk cId="975205479" sldId="272"/>
        </pc:sldMkLst>
        <pc:spChg chg="mod">
          <ac:chgData name="Luci Martin St Valery" userId="e66f5099-52e1-4225-a093-064994ea9c95" providerId="ADAL" clId="{20D19B09-A312-4E12-B87A-24296D4831EF}" dt="2022-10-01T14:13:22.695" v="697" actId="20577"/>
          <ac:spMkLst>
            <pc:docMk/>
            <pc:sldMk cId="975205479" sldId="272"/>
            <ac:spMk id="2" creationId="{00000000-0000-0000-0000-000000000000}"/>
          </ac:spMkLst>
        </pc:spChg>
        <pc:spChg chg="del">
          <ac:chgData name="Luci Martin St Valery" userId="e66f5099-52e1-4225-a093-064994ea9c95" providerId="ADAL" clId="{20D19B09-A312-4E12-B87A-24296D4831EF}" dt="2022-10-01T14:13:26.513" v="698" actId="478"/>
          <ac:spMkLst>
            <pc:docMk/>
            <pc:sldMk cId="975205479" sldId="272"/>
            <ac:spMk id="3" creationId="{00000000-0000-0000-0000-000000000000}"/>
          </ac:spMkLst>
        </pc:spChg>
        <pc:spChg chg="add del mod">
          <ac:chgData name="Luci Martin St Valery" userId="e66f5099-52e1-4225-a093-064994ea9c95" providerId="ADAL" clId="{20D19B09-A312-4E12-B87A-24296D4831EF}" dt="2022-10-01T14:13:30.306" v="699" actId="478"/>
          <ac:spMkLst>
            <pc:docMk/>
            <pc:sldMk cId="975205479" sldId="272"/>
            <ac:spMk id="5" creationId="{AC0452F6-42CA-FE8B-5CF3-052E62E30DBC}"/>
          </ac:spMkLst>
        </pc:spChg>
        <pc:spChg chg="add mod">
          <ac:chgData name="Luci Martin St Valery" userId="e66f5099-52e1-4225-a093-064994ea9c95" providerId="ADAL" clId="{20D19B09-A312-4E12-B87A-24296D4831EF}" dt="2022-10-01T14:14:11.900" v="747" actId="403"/>
          <ac:spMkLst>
            <pc:docMk/>
            <pc:sldMk cId="975205479" sldId="272"/>
            <ac:spMk id="6" creationId="{E82EFA11-FD12-654A-A535-EEE5AEE4E1E2}"/>
          </ac:spMkLst>
        </pc:spChg>
        <pc:spChg chg="mod">
          <ac:chgData name="Luci Martin St Valery" userId="e66f5099-52e1-4225-a093-064994ea9c95" providerId="ADAL" clId="{20D19B09-A312-4E12-B87A-24296D4831EF}" dt="2022-10-01T14:14:00.983" v="742"/>
          <ac:spMkLst>
            <pc:docMk/>
            <pc:sldMk cId="975205479" sldId="272"/>
            <ac:spMk id="8" creationId="{A1A0B93F-05E2-3895-1089-886B778F686F}"/>
          </ac:spMkLst>
        </pc:spChg>
        <pc:spChg chg="mod">
          <ac:chgData name="Luci Martin St Valery" userId="e66f5099-52e1-4225-a093-064994ea9c95" providerId="ADAL" clId="{20D19B09-A312-4E12-B87A-24296D4831EF}" dt="2022-10-01T14:14:00.983" v="742"/>
          <ac:spMkLst>
            <pc:docMk/>
            <pc:sldMk cId="975205479" sldId="272"/>
            <ac:spMk id="9" creationId="{1D872D7A-DF66-7A4C-F7AD-CB9AD6624E41}"/>
          </ac:spMkLst>
        </pc:spChg>
        <pc:spChg chg="mod">
          <ac:chgData name="Luci Martin St Valery" userId="e66f5099-52e1-4225-a093-064994ea9c95" providerId="ADAL" clId="{20D19B09-A312-4E12-B87A-24296D4831EF}" dt="2022-10-01T14:14:00.983" v="742"/>
          <ac:spMkLst>
            <pc:docMk/>
            <pc:sldMk cId="975205479" sldId="272"/>
            <ac:spMk id="10" creationId="{CA3AC8D5-227E-5904-2973-ADAEDE18F78C}"/>
          </ac:spMkLst>
        </pc:spChg>
        <pc:spChg chg="mod">
          <ac:chgData name="Luci Martin St Valery" userId="e66f5099-52e1-4225-a093-064994ea9c95" providerId="ADAL" clId="{20D19B09-A312-4E12-B87A-24296D4831EF}" dt="2022-10-01T14:14:00.983" v="742"/>
          <ac:spMkLst>
            <pc:docMk/>
            <pc:sldMk cId="975205479" sldId="272"/>
            <ac:spMk id="11" creationId="{86DA2B1E-B28D-B76A-2AE2-0A7DF76E5A37}"/>
          </ac:spMkLst>
        </pc:spChg>
        <pc:spChg chg="mod">
          <ac:chgData name="Luci Martin St Valery" userId="e66f5099-52e1-4225-a093-064994ea9c95" providerId="ADAL" clId="{20D19B09-A312-4E12-B87A-24296D4831EF}" dt="2022-10-01T14:14:00.983" v="742"/>
          <ac:spMkLst>
            <pc:docMk/>
            <pc:sldMk cId="975205479" sldId="272"/>
            <ac:spMk id="12" creationId="{FED102B8-7C32-A173-5898-4426DB5FDB79}"/>
          </ac:spMkLst>
        </pc:spChg>
        <pc:spChg chg="mod">
          <ac:chgData name="Luci Martin St Valery" userId="e66f5099-52e1-4225-a093-064994ea9c95" providerId="ADAL" clId="{20D19B09-A312-4E12-B87A-24296D4831EF}" dt="2022-10-01T14:14:00.983" v="742"/>
          <ac:spMkLst>
            <pc:docMk/>
            <pc:sldMk cId="975205479" sldId="272"/>
            <ac:spMk id="13" creationId="{469D92B5-5ED8-C280-88EF-E554D2552C49}"/>
          </ac:spMkLst>
        </pc:spChg>
        <pc:spChg chg="mod">
          <ac:chgData name="Luci Martin St Valery" userId="e66f5099-52e1-4225-a093-064994ea9c95" providerId="ADAL" clId="{20D19B09-A312-4E12-B87A-24296D4831EF}" dt="2022-10-01T14:14:00.983" v="742"/>
          <ac:spMkLst>
            <pc:docMk/>
            <pc:sldMk cId="975205479" sldId="272"/>
            <ac:spMk id="14" creationId="{9CEBC3DD-FB87-2083-3945-6FC493DD7F37}"/>
          </ac:spMkLst>
        </pc:spChg>
        <pc:spChg chg="mod">
          <ac:chgData name="Luci Martin St Valery" userId="e66f5099-52e1-4225-a093-064994ea9c95" providerId="ADAL" clId="{20D19B09-A312-4E12-B87A-24296D4831EF}" dt="2022-10-01T14:14:00.983" v="742"/>
          <ac:spMkLst>
            <pc:docMk/>
            <pc:sldMk cId="975205479" sldId="272"/>
            <ac:spMk id="15" creationId="{1EAD2D9B-0DC5-D523-516F-81CC1DC0AEA7}"/>
          </ac:spMkLst>
        </pc:spChg>
        <pc:spChg chg="mod">
          <ac:chgData name="Luci Martin St Valery" userId="e66f5099-52e1-4225-a093-064994ea9c95" providerId="ADAL" clId="{20D19B09-A312-4E12-B87A-24296D4831EF}" dt="2022-10-01T14:14:00.983" v="742"/>
          <ac:spMkLst>
            <pc:docMk/>
            <pc:sldMk cId="975205479" sldId="272"/>
            <ac:spMk id="16" creationId="{B0F16FF2-E4BA-4C82-4CE0-DAB9C6F8A6FF}"/>
          </ac:spMkLst>
        </pc:spChg>
        <pc:spChg chg="mod">
          <ac:chgData name="Luci Martin St Valery" userId="e66f5099-52e1-4225-a093-064994ea9c95" providerId="ADAL" clId="{20D19B09-A312-4E12-B87A-24296D4831EF}" dt="2022-10-01T14:14:00.983" v="742"/>
          <ac:spMkLst>
            <pc:docMk/>
            <pc:sldMk cId="975205479" sldId="272"/>
            <ac:spMk id="17" creationId="{2E9A9BBC-9C59-87D6-D753-576E54E01165}"/>
          </ac:spMkLst>
        </pc:spChg>
        <pc:spChg chg="mod">
          <ac:chgData name="Luci Martin St Valery" userId="e66f5099-52e1-4225-a093-064994ea9c95" providerId="ADAL" clId="{20D19B09-A312-4E12-B87A-24296D4831EF}" dt="2022-10-01T14:14:00.983" v="742"/>
          <ac:spMkLst>
            <pc:docMk/>
            <pc:sldMk cId="975205479" sldId="272"/>
            <ac:spMk id="18" creationId="{9007A03D-D83D-47A8-3234-3BBC10ABA510}"/>
          </ac:spMkLst>
        </pc:spChg>
        <pc:spChg chg="mod">
          <ac:chgData name="Luci Martin St Valery" userId="e66f5099-52e1-4225-a093-064994ea9c95" providerId="ADAL" clId="{20D19B09-A312-4E12-B87A-24296D4831EF}" dt="2022-10-01T14:14:00.983" v="742"/>
          <ac:spMkLst>
            <pc:docMk/>
            <pc:sldMk cId="975205479" sldId="272"/>
            <ac:spMk id="19" creationId="{A8BB35BF-54D9-A6F2-2001-2BE5B8C3337A}"/>
          </ac:spMkLst>
        </pc:spChg>
        <pc:spChg chg="mod">
          <ac:chgData name="Luci Martin St Valery" userId="e66f5099-52e1-4225-a093-064994ea9c95" providerId="ADAL" clId="{20D19B09-A312-4E12-B87A-24296D4831EF}" dt="2022-10-01T14:14:00.983" v="742"/>
          <ac:spMkLst>
            <pc:docMk/>
            <pc:sldMk cId="975205479" sldId="272"/>
            <ac:spMk id="20" creationId="{9075EBF0-9599-2FD2-D9F8-67A5FA45FDE9}"/>
          </ac:spMkLst>
        </pc:spChg>
        <pc:spChg chg="mod">
          <ac:chgData name="Luci Martin St Valery" userId="e66f5099-52e1-4225-a093-064994ea9c95" providerId="ADAL" clId="{20D19B09-A312-4E12-B87A-24296D4831EF}" dt="2022-10-01T14:14:00.983" v="742"/>
          <ac:spMkLst>
            <pc:docMk/>
            <pc:sldMk cId="975205479" sldId="272"/>
            <ac:spMk id="22" creationId="{A989C24F-35BF-4F59-A352-33EB6E5B8FB1}"/>
          </ac:spMkLst>
        </pc:spChg>
        <pc:spChg chg="mod">
          <ac:chgData name="Luci Martin St Valery" userId="e66f5099-52e1-4225-a093-064994ea9c95" providerId="ADAL" clId="{20D19B09-A312-4E12-B87A-24296D4831EF}" dt="2022-10-01T14:14:00.983" v="742"/>
          <ac:spMkLst>
            <pc:docMk/>
            <pc:sldMk cId="975205479" sldId="272"/>
            <ac:spMk id="23" creationId="{E0346E0D-2DF6-6BA3-54DE-28F713E31E52}"/>
          </ac:spMkLst>
        </pc:spChg>
        <pc:spChg chg="add mod">
          <ac:chgData name="Luci Martin St Valery" userId="e66f5099-52e1-4225-a093-064994ea9c95" providerId="ADAL" clId="{20D19B09-A312-4E12-B87A-24296D4831EF}" dt="2022-10-01T14:15:00.843" v="773" actId="20577"/>
          <ac:spMkLst>
            <pc:docMk/>
            <pc:sldMk cId="975205479" sldId="272"/>
            <ac:spMk id="25" creationId="{6EC99392-57E1-A6C1-1688-DC8E75F6107E}"/>
          </ac:spMkLst>
        </pc:spChg>
        <pc:spChg chg="add del mod">
          <ac:chgData name="Luci Martin St Valery" userId="e66f5099-52e1-4225-a093-064994ea9c95" providerId="ADAL" clId="{20D19B09-A312-4E12-B87A-24296D4831EF}" dt="2022-10-01T14:15:31.597" v="781" actId="478"/>
          <ac:spMkLst>
            <pc:docMk/>
            <pc:sldMk cId="975205479" sldId="272"/>
            <ac:spMk id="26" creationId="{9143D849-577E-8C15-74CF-3B8C98DB75FB}"/>
          </ac:spMkLst>
        </pc:spChg>
        <pc:grpChg chg="add mod">
          <ac:chgData name="Luci Martin St Valery" userId="e66f5099-52e1-4225-a093-064994ea9c95" providerId="ADAL" clId="{20D19B09-A312-4E12-B87A-24296D4831EF}" dt="2022-10-01T14:14:15.834" v="748" actId="1076"/>
          <ac:grpSpMkLst>
            <pc:docMk/>
            <pc:sldMk cId="975205479" sldId="272"/>
            <ac:grpSpMk id="7" creationId="{471100F9-2599-903B-1B08-D797B3B8DCE0}"/>
          </ac:grpSpMkLst>
        </pc:grpChg>
        <pc:cxnChg chg="mod">
          <ac:chgData name="Luci Martin St Valery" userId="e66f5099-52e1-4225-a093-064994ea9c95" providerId="ADAL" clId="{20D19B09-A312-4E12-B87A-24296D4831EF}" dt="2022-10-01T14:14:00.983" v="742"/>
          <ac:cxnSpMkLst>
            <pc:docMk/>
            <pc:sldMk cId="975205479" sldId="272"/>
            <ac:cxnSpMk id="21" creationId="{3D1D602D-E620-392A-4756-ABCBF348C024}"/>
          </ac:cxnSpMkLst>
        </pc:cxnChg>
        <pc:cxnChg chg="mod">
          <ac:chgData name="Luci Martin St Valery" userId="e66f5099-52e1-4225-a093-064994ea9c95" providerId="ADAL" clId="{20D19B09-A312-4E12-B87A-24296D4831EF}" dt="2022-10-01T14:14:00.983" v="742"/>
          <ac:cxnSpMkLst>
            <pc:docMk/>
            <pc:sldMk cId="975205479" sldId="272"/>
            <ac:cxnSpMk id="24" creationId="{35288257-4D6D-D10F-5A13-83233BE9B478}"/>
          </ac:cxnSpMkLst>
        </pc:cxnChg>
      </pc:sldChg>
      <pc:sldChg chg="addSp delSp modSp add mod">
        <pc:chgData name="Luci Martin St Valery" userId="e66f5099-52e1-4225-a093-064994ea9c95" providerId="ADAL" clId="{20D19B09-A312-4E12-B87A-24296D4831EF}" dt="2022-10-01T14:29:13.695" v="1248" actId="1076"/>
        <pc:sldMkLst>
          <pc:docMk/>
          <pc:sldMk cId="153375011" sldId="273"/>
        </pc:sldMkLst>
        <pc:spChg chg="del">
          <ac:chgData name="Luci Martin St Valery" userId="e66f5099-52e1-4225-a093-064994ea9c95" providerId="ADAL" clId="{20D19B09-A312-4E12-B87A-24296D4831EF}" dt="2022-10-01T14:18:42.127" v="936" actId="478"/>
          <ac:spMkLst>
            <pc:docMk/>
            <pc:sldMk cId="153375011" sldId="273"/>
            <ac:spMk id="2" creationId="{00000000-0000-0000-0000-000000000000}"/>
          </ac:spMkLst>
        </pc:spChg>
        <pc:spChg chg="del">
          <ac:chgData name="Luci Martin St Valery" userId="e66f5099-52e1-4225-a093-064994ea9c95" providerId="ADAL" clId="{20D19B09-A312-4E12-B87A-24296D4831EF}" dt="2022-10-01T14:17:47.005" v="928" actId="478"/>
          <ac:spMkLst>
            <pc:docMk/>
            <pc:sldMk cId="153375011" sldId="273"/>
            <ac:spMk id="3" creationId="{00000000-0000-0000-0000-000000000000}"/>
          </ac:spMkLst>
        </pc:spChg>
        <pc:spChg chg="add del mod">
          <ac:chgData name="Luci Martin St Valery" userId="e66f5099-52e1-4225-a093-064994ea9c95" providerId="ADAL" clId="{20D19B09-A312-4E12-B87A-24296D4831EF}" dt="2022-10-01T14:17:48.508" v="929" actId="478"/>
          <ac:spMkLst>
            <pc:docMk/>
            <pc:sldMk cId="153375011" sldId="273"/>
            <ac:spMk id="5" creationId="{61859584-AF1C-0EA9-AAA7-E7CF3D456B6D}"/>
          </ac:spMkLst>
        </pc:spChg>
        <pc:spChg chg="add mod">
          <ac:chgData name="Luci Martin St Valery" userId="e66f5099-52e1-4225-a093-064994ea9c95" providerId="ADAL" clId="{20D19B09-A312-4E12-B87A-24296D4831EF}" dt="2022-10-01T14:18:52.308" v="963" actId="20577"/>
          <ac:spMkLst>
            <pc:docMk/>
            <pc:sldMk cId="153375011" sldId="273"/>
            <ac:spMk id="9" creationId="{F4508547-EBC0-5060-FAA1-05BBDB1EAC9B}"/>
          </ac:spMkLst>
        </pc:spChg>
        <pc:spChg chg="add mod">
          <ac:chgData name="Luci Martin St Valery" userId="e66f5099-52e1-4225-a093-064994ea9c95" providerId="ADAL" clId="{20D19B09-A312-4E12-B87A-24296D4831EF}" dt="2022-10-01T14:29:13.695" v="1248" actId="1076"/>
          <ac:spMkLst>
            <pc:docMk/>
            <pc:sldMk cId="153375011" sldId="273"/>
            <ac:spMk id="10" creationId="{A7AF2FC1-34CE-D766-29D8-7AF019F539ED}"/>
          </ac:spMkLst>
        </pc:spChg>
        <pc:graphicFrameChg chg="add del mod modGraphic">
          <ac:chgData name="Luci Martin St Valery" userId="e66f5099-52e1-4225-a093-064994ea9c95" providerId="ADAL" clId="{20D19B09-A312-4E12-B87A-24296D4831EF}" dt="2022-10-01T14:17:56.607" v="933" actId="478"/>
          <ac:graphicFrameMkLst>
            <pc:docMk/>
            <pc:sldMk cId="153375011" sldId="273"/>
            <ac:graphicFrameMk id="6" creationId="{C408E4EA-4BAD-60FE-DC57-D04F8FE3D510}"/>
          </ac:graphicFrameMkLst>
        </pc:graphicFrameChg>
        <pc:graphicFrameChg chg="add mod modGraphic">
          <ac:chgData name="Luci Martin St Valery" userId="e66f5099-52e1-4225-a093-064994ea9c95" providerId="ADAL" clId="{20D19B09-A312-4E12-B87A-24296D4831EF}" dt="2022-10-01T14:29:04.043" v="1247" actId="20577"/>
          <ac:graphicFrameMkLst>
            <pc:docMk/>
            <pc:sldMk cId="153375011" sldId="273"/>
            <ac:graphicFrameMk id="7" creationId="{245E25B3-5235-97BE-D39D-27F19EE11CBB}"/>
          </ac:graphicFrameMkLst>
        </pc:graphicFrameChg>
      </pc:sldChg>
      <pc:sldChg chg="modSp add mod">
        <pc:chgData name="Luci Martin St Valery" userId="e66f5099-52e1-4225-a093-064994ea9c95" providerId="ADAL" clId="{20D19B09-A312-4E12-B87A-24296D4831EF}" dt="2022-10-01T14:23:29.136" v="1075" actId="20577"/>
        <pc:sldMkLst>
          <pc:docMk/>
          <pc:sldMk cId="3539795823" sldId="274"/>
        </pc:sldMkLst>
        <pc:spChg chg="mod">
          <ac:chgData name="Luci Martin St Valery" userId="e66f5099-52e1-4225-a093-064994ea9c95" providerId="ADAL" clId="{20D19B09-A312-4E12-B87A-24296D4831EF}" dt="2022-10-01T14:23:23.697" v="1073" actId="20577"/>
          <ac:spMkLst>
            <pc:docMk/>
            <pc:sldMk cId="3539795823" sldId="274"/>
            <ac:spMk id="10" creationId="{A7AF2FC1-34CE-D766-29D8-7AF019F539ED}"/>
          </ac:spMkLst>
        </pc:spChg>
        <pc:graphicFrameChg chg="modGraphic">
          <ac:chgData name="Luci Martin St Valery" userId="e66f5099-52e1-4225-a093-064994ea9c95" providerId="ADAL" clId="{20D19B09-A312-4E12-B87A-24296D4831EF}" dt="2022-10-01T14:23:29.136" v="1075" actId="20577"/>
          <ac:graphicFrameMkLst>
            <pc:docMk/>
            <pc:sldMk cId="3539795823" sldId="274"/>
            <ac:graphicFrameMk id="7" creationId="{245E25B3-5235-97BE-D39D-27F19EE11CBB}"/>
          </ac:graphicFrameMkLst>
        </pc:graphicFrameChg>
      </pc:sldChg>
      <pc:sldChg chg="modSp add mod">
        <pc:chgData name="Luci Martin St Valery" userId="e66f5099-52e1-4225-a093-064994ea9c95" providerId="ADAL" clId="{20D19B09-A312-4E12-B87A-24296D4831EF}" dt="2022-10-01T14:23:43.988" v="1082" actId="20577"/>
        <pc:sldMkLst>
          <pc:docMk/>
          <pc:sldMk cId="3737684600" sldId="275"/>
        </pc:sldMkLst>
        <pc:spChg chg="mod">
          <ac:chgData name="Luci Martin St Valery" userId="e66f5099-52e1-4225-a093-064994ea9c95" providerId="ADAL" clId="{20D19B09-A312-4E12-B87A-24296D4831EF}" dt="2022-10-01T14:23:41.498" v="1081" actId="6549"/>
          <ac:spMkLst>
            <pc:docMk/>
            <pc:sldMk cId="3737684600" sldId="275"/>
            <ac:spMk id="10" creationId="{A7AF2FC1-34CE-D766-29D8-7AF019F539ED}"/>
          </ac:spMkLst>
        </pc:spChg>
        <pc:graphicFrameChg chg="modGraphic">
          <ac:chgData name="Luci Martin St Valery" userId="e66f5099-52e1-4225-a093-064994ea9c95" providerId="ADAL" clId="{20D19B09-A312-4E12-B87A-24296D4831EF}" dt="2022-10-01T14:23:43.988" v="1082" actId="20577"/>
          <ac:graphicFrameMkLst>
            <pc:docMk/>
            <pc:sldMk cId="3737684600" sldId="275"/>
            <ac:graphicFrameMk id="7" creationId="{245E25B3-5235-97BE-D39D-27F19EE11CBB}"/>
          </ac:graphicFrameMkLst>
        </pc:graphicFrameChg>
      </pc:sldChg>
      <pc:sldChg chg="modSp add mod">
        <pc:chgData name="Luci Martin St Valery" userId="e66f5099-52e1-4225-a093-064994ea9c95" providerId="ADAL" clId="{20D19B09-A312-4E12-B87A-24296D4831EF}" dt="2022-10-01T14:27:03.412" v="1192" actId="20577"/>
        <pc:sldMkLst>
          <pc:docMk/>
          <pc:sldMk cId="3881121237" sldId="276"/>
        </pc:sldMkLst>
        <pc:spChg chg="mod">
          <ac:chgData name="Luci Martin St Valery" userId="e66f5099-52e1-4225-a093-064994ea9c95" providerId="ADAL" clId="{20D19B09-A312-4E12-B87A-24296D4831EF}" dt="2022-10-01T14:27:03.412" v="1192" actId="20577"/>
          <ac:spMkLst>
            <pc:docMk/>
            <pc:sldMk cId="3881121237" sldId="276"/>
            <ac:spMk id="10" creationId="{A7AF2FC1-34CE-D766-29D8-7AF019F539ED}"/>
          </ac:spMkLst>
        </pc:spChg>
        <pc:graphicFrameChg chg="mod modGraphic">
          <ac:chgData name="Luci Martin St Valery" userId="e66f5099-52e1-4225-a093-064994ea9c95" providerId="ADAL" clId="{20D19B09-A312-4E12-B87A-24296D4831EF}" dt="2022-10-01T14:26:24.946" v="1179" actId="207"/>
          <ac:graphicFrameMkLst>
            <pc:docMk/>
            <pc:sldMk cId="3881121237" sldId="276"/>
            <ac:graphicFrameMk id="7" creationId="{245E25B3-5235-97BE-D39D-27F19EE11CBB}"/>
          </ac:graphicFrameMkLst>
        </pc:graphicFrameChg>
      </pc:sldChg>
      <pc:sldChg chg="modSp add mod">
        <pc:chgData name="Luci Martin St Valery" userId="e66f5099-52e1-4225-a093-064994ea9c95" providerId="ADAL" clId="{20D19B09-A312-4E12-B87A-24296D4831EF}" dt="2022-10-01T14:27:54.751" v="1223" actId="207"/>
        <pc:sldMkLst>
          <pc:docMk/>
          <pc:sldMk cId="2502182398" sldId="277"/>
        </pc:sldMkLst>
        <pc:spChg chg="mod">
          <ac:chgData name="Luci Martin St Valery" userId="e66f5099-52e1-4225-a093-064994ea9c95" providerId="ADAL" clId="{20D19B09-A312-4E12-B87A-24296D4831EF}" dt="2022-10-01T14:27:44.349" v="1219" actId="20577"/>
          <ac:spMkLst>
            <pc:docMk/>
            <pc:sldMk cId="2502182398" sldId="277"/>
            <ac:spMk id="10" creationId="{A7AF2FC1-34CE-D766-29D8-7AF019F539ED}"/>
          </ac:spMkLst>
        </pc:spChg>
        <pc:graphicFrameChg chg="modGraphic">
          <ac:chgData name="Luci Martin St Valery" userId="e66f5099-52e1-4225-a093-064994ea9c95" providerId="ADAL" clId="{20D19B09-A312-4E12-B87A-24296D4831EF}" dt="2022-10-01T14:27:54.751" v="1223" actId="207"/>
          <ac:graphicFrameMkLst>
            <pc:docMk/>
            <pc:sldMk cId="2502182398" sldId="277"/>
            <ac:graphicFrameMk id="7" creationId="{245E25B3-5235-97BE-D39D-27F19EE11CBB}"/>
          </ac:graphicFrameMkLst>
        </pc:graphicFrameChg>
      </pc:sldChg>
      <pc:sldChg chg="modSp add mod">
        <pc:chgData name="Luci Martin St Valery" userId="e66f5099-52e1-4225-a093-064994ea9c95" providerId="ADAL" clId="{20D19B09-A312-4E12-B87A-24296D4831EF}" dt="2022-10-01T14:30:03.534" v="1275" actId="20577"/>
        <pc:sldMkLst>
          <pc:docMk/>
          <pc:sldMk cId="906150899" sldId="278"/>
        </pc:sldMkLst>
        <pc:spChg chg="mod">
          <ac:chgData name="Luci Martin St Valery" userId="e66f5099-52e1-4225-a093-064994ea9c95" providerId="ADAL" clId="{20D19B09-A312-4E12-B87A-24296D4831EF}" dt="2022-10-01T14:30:03.534" v="1275" actId="20577"/>
          <ac:spMkLst>
            <pc:docMk/>
            <pc:sldMk cId="906150899" sldId="278"/>
            <ac:spMk id="10" creationId="{A7AF2FC1-34CE-D766-29D8-7AF019F539ED}"/>
          </ac:spMkLst>
        </pc:spChg>
        <pc:graphicFrameChg chg="modGraphic">
          <ac:chgData name="Luci Martin St Valery" userId="e66f5099-52e1-4225-a093-064994ea9c95" providerId="ADAL" clId="{20D19B09-A312-4E12-B87A-24296D4831EF}" dt="2022-10-01T14:29:51.100" v="1252" actId="20577"/>
          <ac:graphicFrameMkLst>
            <pc:docMk/>
            <pc:sldMk cId="906150899" sldId="278"/>
            <ac:graphicFrameMk id="7" creationId="{245E25B3-5235-97BE-D39D-27F19EE11CBB}"/>
          </ac:graphicFrameMkLst>
        </pc:graphicFrameChg>
      </pc:sldChg>
      <pc:sldChg chg="modSp add mod">
        <pc:chgData name="Luci Martin St Valery" userId="e66f5099-52e1-4225-a093-064994ea9c95" providerId="ADAL" clId="{20D19B09-A312-4E12-B87A-24296D4831EF}" dt="2022-10-01T14:31:21.529" v="1300" actId="20577"/>
        <pc:sldMkLst>
          <pc:docMk/>
          <pc:sldMk cId="2430801308" sldId="279"/>
        </pc:sldMkLst>
        <pc:spChg chg="mod">
          <ac:chgData name="Luci Martin St Valery" userId="e66f5099-52e1-4225-a093-064994ea9c95" providerId="ADAL" clId="{20D19B09-A312-4E12-B87A-24296D4831EF}" dt="2022-10-01T14:30:36.409" v="1288" actId="20577"/>
          <ac:spMkLst>
            <pc:docMk/>
            <pc:sldMk cId="2430801308" sldId="279"/>
            <ac:spMk id="10" creationId="{A7AF2FC1-34CE-D766-29D8-7AF019F539ED}"/>
          </ac:spMkLst>
        </pc:spChg>
        <pc:graphicFrameChg chg="modGraphic">
          <ac:chgData name="Luci Martin St Valery" userId="e66f5099-52e1-4225-a093-064994ea9c95" providerId="ADAL" clId="{20D19B09-A312-4E12-B87A-24296D4831EF}" dt="2022-10-01T14:31:21.529" v="1300" actId="20577"/>
          <ac:graphicFrameMkLst>
            <pc:docMk/>
            <pc:sldMk cId="2430801308" sldId="279"/>
            <ac:graphicFrameMk id="7" creationId="{245E25B3-5235-97BE-D39D-27F19EE11CBB}"/>
          </ac:graphicFrameMkLst>
        </pc:graphicFrameChg>
      </pc:sldChg>
      <pc:sldChg chg="addSp delSp modSp new mod">
        <pc:chgData name="Luci Martin St Valery" userId="e66f5099-52e1-4225-a093-064994ea9c95" providerId="ADAL" clId="{20D19B09-A312-4E12-B87A-24296D4831EF}" dt="2022-10-01T14:33:01.566" v="1398" actId="1076"/>
        <pc:sldMkLst>
          <pc:docMk/>
          <pc:sldMk cId="2202167388" sldId="280"/>
        </pc:sldMkLst>
        <pc:spChg chg="del">
          <ac:chgData name="Luci Martin St Valery" userId="e66f5099-52e1-4225-a093-064994ea9c95" providerId="ADAL" clId="{20D19B09-A312-4E12-B87A-24296D4831EF}" dt="2022-10-01T14:32:08.849" v="1303" actId="478"/>
          <ac:spMkLst>
            <pc:docMk/>
            <pc:sldMk cId="2202167388" sldId="280"/>
            <ac:spMk id="2" creationId="{956D0770-EAEA-6B5D-6734-D1FD57934359}"/>
          </ac:spMkLst>
        </pc:spChg>
        <pc:spChg chg="del">
          <ac:chgData name="Luci Martin St Valery" userId="e66f5099-52e1-4225-a093-064994ea9c95" providerId="ADAL" clId="{20D19B09-A312-4E12-B87A-24296D4831EF}" dt="2022-10-01T14:32:06.123" v="1302" actId="478"/>
          <ac:spMkLst>
            <pc:docMk/>
            <pc:sldMk cId="2202167388" sldId="280"/>
            <ac:spMk id="3" creationId="{BAEAD651-7FF9-83F8-4009-38408C311A7A}"/>
          </ac:spMkLst>
        </pc:spChg>
        <pc:spChg chg="del">
          <ac:chgData name="Luci Martin St Valery" userId="e66f5099-52e1-4225-a093-064994ea9c95" providerId="ADAL" clId="{20D19B09-A312-4E12-B87A-24296D4831EF}" dt="2022-10-01T14:32:11.557" v="1304" actId="478"/>
          <ac:spMkLst>
            <pc:docMk/>
            <pc:sldMk cId="2202167388" sldId="280"/>
            <ac:spMk id="4" creationId="{F06A1888-F760-AAB9-038D-11AE873F8BAF}"/>
          </ac:spMkLst>
        </pc:spChg>
        <pc:spChg chg="add mod">
          <ac:chgData name="Luci Martin St Valery" userId="e66f5099-52e1-4225-a093-064994ea9c95" providerId="ADAL" clId="{20D19B09-A312-4E12-B87A-24296D4831EF}" dt="2022-10-01T14:33:01.566" v="1398" actId="1076"/>
          <ac:spMkLst>
            <pc:docMk/>
            <pc:sldMk cId="2202167388" sldId="280"/>
            <ac:spMk id="5" creationId="{A57BBD08-4BF6-5B79-FBC1-F99F2DE8CD6B}"/>
          </ac:spMkLst>
        </pc:spChg>
      </pc:sldChg>
      <pc:sldChg chg="addSp delSp modSp add mod">
        <pc:chgData name="Luci Martin St Valery" userId="e66f5099-52e1-4225-a093-064994ea9c95" providerId="ADAL" clId="{20D19B09-A312-4E12-B87A-24296D4831EF}" dt="2022-10-01T14:34:44.331" v="1457" actId="1076"/>
        <pc:sldMkLst>
          <pc:docMk/>
          <pc:sldMk cId="2534770362" sldId="281"/>
        </pc:sldMkLst>
        <pc:spChg chg="add del mod">
          <ac:chgData name="Luci Martin St Valery" userId="e66f5099-52e1-4225-a093-064994ea9c95" providerId="ADAL" clId="{20D19B09-A312-4E12-B87A-24296D4831EF}" dt="2022-10-01T14:34:26.080" v="1455" actId="478"/>
          <ac:spMkLst>
            <pc:docMk/>
            <pc:sldMk cId="2534770362" sldId="281"/>
            <ac:spMk id="4" creationId="{E4A67985-36D0-1B62-C616-766A7E2F4919}"/>
          </ac:spMkLst>
        </pc:spChg>
        <pc:picChg chg="add mod">
          <ac:chgData name="Luci Martin St Valery" userId="e66f5099-52e1-4225-a093-064994ea9c95" providerId="ADAL" clId="{20D19B09-A312-4E12-B87A-24296D4831EF}" dt="2022-10-01T14:34:44.331" v="1457" actId="1076"/>
          <ac:picMkLst>
            <pc:docMk/>
            <pc:sldMk cId="2534770362" sldId="281"/>
            <ac:picMk id="5" creationId="{49109AC9-C473-EF1B-C873-BE6414166420}"/>
          </ac:picMkLst>
        </pc:picChg>
        <pc:picChg chg="del">
          <ac:chgData name="Luci Martin St Valery" userId="e66f5099-52e1-4225-a093-064994ea9c95" providerId="ADAL" clId="{20D19B09-A312-4E12-B87A-24296D4831EF}" dt="2022-10-01T14:34:15.377" v="1453" actId="478"/>
          <ac:picMkLst>
            <pc:docMk/>
            <pc:sldMk cId="2534770362" sldId="281"/>
            <ac:picMk id="7" creationId="{A542B3CE-ECE2-E36C-B735-B41A64ECC6F8}"/>
          </ac:picMkLst>
        </pc:picChg>
      </pc:sldChg>
      <pc:sldChg chg="delSp modSp new mod">
        <pc:chgData name="Luci Martin St Valery" userId="e66f5099-52e1-4225-a093-064994ea9c95" providerId="ADAL" clId="{20D19B09-A312-4E12-B87A-24296D4831EF}" dt="2022-10-01T14:35:34.515" v="1512" actId="20577"/>
        <pc:sldMkLst>
          <pc:docMk/>
          <pc:sldMk cId="1147485958" sldId="282"/>
        </pc:sldMkLst>
        <pc:spChg chg="mod">
          <ac:chgData name="Luci Martin St Valery" userId="e66f5099-52e1-4225-a093-064994ea9c95" providerId="ADAL" clId="{20D19B09-A312-4E12-B87A-24296D4831EF}" dt="2022-10-01T14:35:10.341" v="1475" actId="20577"/>
          <ac:spMkLst>
            <pc:docMk/>
            <pc:sldMk cId="1147485958" sldId="282"/>
            <ac:spMk id="2" creationId="{460FF381-3ADF-3366-4158-ED8DEB1CC359}"/>
          </ac:spMkLst>
        </pc:spChg>
        <pc:spChg chg="mod">
          <ac:chgData name="Luci Martin St Valery" userId="e66f5099-52e1-4225-a093-064994ea9c95" providerId="ADAL" clId="{20D19B09-A312-4E12-B87A-24296D4831EF}" dt="2022-10-01T14:35:34.515" v="1512" actId="20577"/>
          <ac:spMkLst>
            <pc:docMk/>
            <pc:sldMk cId="1147485958" sldId="282"/>
            <ac:spMk id="3" creationId="{4A258133-2EE9-2715-C4E1-0560A37E623F}"/>
          </ac:spMkLst>
        </pc:spChg>
        <pc:spChg chg="del">
          <ac:chgData name="Luci Martin St Valery" userId="e66f5099-52e1-4225-a093-064994ea9c95" providerId="ADAL" clId="{20D19B09-A312-4E12-B87A-24296D4831EF}" dt="2022-10-01T14:35:19.870" v="1504" actId="478"/>
          <ac:spMkLst>
            <pc:docMk/>
            <pc:sldMk cId="1147485958" sldId="282"/>
            <ac:spMk id="4" creationId="{68BD95C6-55A5-3B0A-DF4A-126F7D858151}"/>
          </ac:spMkLst>
        </pc:spChg>
      </pc:sldChg>
      <pc:sldChg chg="delSp modSp add mod modNotesTx">
        <pc:chgData name="Luci Martin St Valery" userId="e66f5099-52e1-4225-a093-064994ea9c95" providerId="ADAL" clId="{20D19B09-A312-4E12-B87A-24296D4831EF}" dt="2022-10-01T14:36:48.937" v="1568"/>
        <pc:sldMkLst>
          <pc:docMk/>
          <pc:sldMk cId="2544912400" sldId="283"/>
        </pc:sldMkLst>
        <pc:spChg chg="mod">
          <ac:chgData name="Luci Martin St Valery" userId="e66f5099-52e1-4225-a093-064994ea9c95" providerId="ADAL" clId="{20D19B09-A312-4E12-B87A-24296D4831EF}" dt="2022-10-01T14:36:12.430" v="1547" actId="20577"/>
          <ac:spMkLst>
            <pc:docMk/>
            <pc:sldMk cId="2544912400" sldId="283"/>
            <ac:spMk id="2" creationId="{00000000-0000-0000-0000-000000000000}"/>
          </ac:spMkLst>
        </pc:spChg>
        <pc:spChg chg="mod">
          <ac:chgData name="Luci Martin St Valery" userId="e66f5099-52e1-4225-a093-064994ea9c95" providerId="ADAL" clId="{20D19B09-A312-4E12-B87A-24296D4831EF}" dt="2022-10-01T14:36:37.035" v="1566" actId="1076"/>
          <ac:spMkLst>
            <pc:docMk/>
            <pc:sldMk cId="2544912400" sldId="283"/>
            <ac:spMk id="6" creationId="{E82EFA11-FD12-654A-A535-EEE5AEE4E1E2}"/>
          </ac:spMkLst>
        </pc:spChg>
        <pc:spChg chg="del mod">
          <ac:chgData name="Luci Martin St Valery" userId="e66f5099-52e1-4225-a093-064994ea9c95" providerId="ADAL" clId="{20D19B09-A312-4E12-B87A-24296D4831EF}" dt="2022-10-01T14:36:33.484" v="1565"/>
          <ac:spMkLst>
            <pc:docMk/>
            <pc:sldMk cId="2544912400" sldId="283"/>
            <ac:spMk id="25" creationId="{6EC99392-57E1-A6C1-1688-DC8E75F6107E}"/>
          </ac:spMkLst>
        </pc:spChg>
        <pc:grpChg chg="del">
          <ac:chgData name="Luci Martin St Valery" userId="e66f5099-52e1-4225-a093-064994ea9c95" providerId="ADAL" clId="{20D19B09-A312-4E12-B87A-24296D4831EF}" dt="2022-10-01T14:36:21.091" v="1556" actId="478"/>
          <ac:grpSpMkLst>
            <pc:docMk/>
            <pc:sldMk cId="2544912400" sldId="283"/>
            <ac:grpSpMk id="7" creationId="{471100F9-2599-903B-1B08-D797B3B8DCE0}"/>
          </ac:grpSpMkLst>
        </pc:grpChg>
      </pc:sldChg>
      <pc:sldChg chg="addSp modSp add mod">
        <pc:chgData name="Luci Martin St Valery" userId="e66f5099-52e1-4225-a093-064994ea9c95" providerId="ADAL" clId="{20D19B09-A312-4E12-B87A-24296D4831EF}" dt="2022-10-01T14:41:03.726" v="1679" actId="207"/>
        <pc:sldMkLst>
          <pc:docMk/>
          <pc:sldMk cId="4229349858" sldId="284"/>
        </pc:sldMkLst>
        <pc:spChg chg="mod">
          <ac:chgData name="Luci Martin St Valery" userId="e66f5099-52e1-4225-a093-064994ea9c95" providerId="ADAL" clId="{20D19B09-A312-4E12-B87A-24296D4831EF}" dt="2022-10-01T14:39:16.197" v="1606" actId="20577"/>
          <ac:spMkLst>
            <pc:docMk/>
            <pc:sldMk cId="4229349858" sldId="284"/>
            <ac:spMk id="2" creationId="{00000000-0000-0000-0000-000000000000}"/>
          </ac:spMkLst>
        </pc:spChg>
        <pc:spChg chg="mod">
          <ac:chgData name="Luci Martin St Valery" userId="e66f5099-52e1-4225-a093-064994ea9c95" providerId="ADAL" clId="{20D19B09-A312-4E12-B87A-24296D4831EF}" dt="2022-10-01T14:41:03.726" v="1679" actId="207"/>
          <ac:spMkLst>
            <pc:docMk/>
            <pc:sldMk cId="4229349858" sldId="284"/>
            <ac:spMk id="3" creationId="{00000000-0000-0000-0000-000000000000}"/>
          </ac:spMkLst>
        </pc:spChg>
        <pc:spChg chg="add mod">
          <ac:chgData name="Luci Martin St Valery" userId="e66f5099-52e1-4225-a093-064994ea9c95" providerId="ADAL" clId="{20D19B09-A312-4E12-B87A-24296D4831EF}" dt="2022-10-01T14:40:34.102" v="1674" actId="114"/>
          <ac:spMkLst>
            <pc:docMk/>
            <pc:sldMk cId="4229349858" sldId="284"/>
            <ac:spMk id="4" creationId="{ABBEE7B5-7C69-E02E-D8B9-49F817135D15}"/>
          </ac:spMkLst>
        </pc:spChg>
      </pc:sldChg>
      <pc:sldChg chg="addSp delSp modSp add mod">
        <pc:chgData name="Luci Martin St Valery" userId="e66f5099-52e1-4225-a093-064994ea9c95" providerId="ADAL" clId="{20D19B09-A312-4E12-B87A-24296D4831EF}" dt="2022-10-01T14:53:30.703" v="2098" actId="207"/>
        <pc:sldMkLst>
          <pc:docMk/>
          <pc:sldMk cId="195874973" sldId="285"/>
        </pc:sldMkLst>
        <pc:spChg chg="add mod">
          <ac:chgData name="Luci Martin St Valery" userId="e66f5099-52e1-4225-a093-064994ea9c95" providerId="ADAL" clId="{20D19B09-A312-4E12-B87A-24296D4831EF}" dt="2022-10-01T14:45:35.193" v="1821" actId="20577"/>
          <ac:spMkLst>
            <pc:docMk/>
            <pc:sldMk cId="195874973" sldId="285"/>
            <ac:spMk id="3" creationId="{CD556A81-EEE3-59CB-1DC9-37134336BAAB}"/>
          </ac:spMkLst>
        </pc:spChg>
        <pc:spChg chg="mod">
          <ac:chgData name="Luci Martin St Valery" userId="e66f5099-52e1-4225-a093-064994ea9c95" providerId="ADAL" clId="{20D19B09-A312-4E12-B87A-24296D4831EF}" dt="2022-10-01T14:43:54.051" v="1713" actId="1076"/>
          <ac:spMkLst>
            <pc:docMk/>
            <pc:sldMk cId="195874973" sldId="285"/>
            <ac:spMk id="9" creationId="{F4508547-EBC0-5060-FAA1-05BBDB1EAC9B}"/>
          </ac:spMkLst>
        </pc:spChg>
        <pc:spChg chg="del">
          <ac:chgData name="Luci Martin St Valery" userId="e66f5099-52e1-4225-a093-064994ea9c95" providerId="ADAL" clId="{20D19B09-A312-4E12-B87A-24296D4831EF}" dt="2022-10-01T14:42:40.111" v="1695" actId="478"/>
          <ac:spMkLst>
            <pc:docMk/>
            <pc:sldMk cId="195874973" sldId="285"/>
            <ac:spMk id="10" creationId="{A7AF2FC1-34CE-D766-29D8-7AF019F539ED}"/>
          </ac:spMkLst>
        </pc:spChg>
        <pc:graphicFrameChg chg="add del mod">
          <ac:chgData name="Luci Martin St Valery" userId="e66f5099-52e1-4225-a093-064994ea9c95" providerId="ADAL" clId="{20D19B09-A312-4E12-B87A-24296D4831EF}" dt="2022-10-01T14:42:11.094" v="1686"/>
          <ac:graphicFrameMkLst>
            <pc:docMk/>
            <pc:sldMk cId="195874973" sldId="285"/>
            <ac:graphicFrameMk id="2" creationId="{0475062F-D6C7-2F55-092F-9599D3D177AD}"/>
          </ac:graphicFrameMkLst>
        </pc:graphicFrameChg>
        <pc:graphicFrameChg chg="add del mod modGraphic">
          <ac:chgData name="Luci Martin St Valery" userId="e66f5099-52e1-4225-a093-064994ea9c95" providerId="ADAL" clId="{20D19B09-A312-4E12-B87A-24296D4831EF}" dt="2022-10-01T14:53:30.703" v="2098" actId="207"/>
          <ac:graphicFrameMkLst>
            <pc:docMk/>
            <pc:sldMk cId="195874973" sldId="285"/>
            <ac:graphicFrameMk id="7" creationId="{245E25B3-5235-97BE-D39D-27F19EE11CBB}"/>
          </ac:graphicFrameMkLst>
        </pc:graphicFrameChg>
      </pc:sldChg>
      <pc:sldChg chg="add del">
        <pc:chgData name="Luci Martin St Valery" userId="e66f5099-52e1-4225-a093-064994ea9c95" providerId="ADAL" clId="{20D19B09-A312-4E12-B87A-24296D4831EF}" dt="2022-10-01T14:46:01.087" v="1823" actId="47"/>
        <pc:sldMkLst>
          <pc:docMk/>
          <pc:sldMk cId="3496656600" sldId="286"/>
        </pc:sldMkLst>
      </pc:sldChg>
      <pc:sldChg chg="add del">
        <pc:chgData name="Luci Martin St Valery" userId="e66f5099-52e1-4225-a093-064994ea9c95" providerId="ADAL" clId="{20D19B09-A312-4E12-B87A-24296D4831EF}" dt="2022-10-01T14:46:01.087" v="1823" actId="47"/>
        <pc:sldMkLst>
          <pc:docMk/>
          <pc:sldMk cId="1261079857" sldId="287"/>
        </pc:sldMkLst>
      </pc:sldChg>
      <pc:sldChg chg="add del">
        <pc:chgData name="Luci Martin St Valery" userId="e66f5099-52e1-4225-a093-064994ea9c95" providerId="ADAL" clId="{20D19B09-A312-4E12-B87A-24296D4831EF}" dt="2022-10-01T14:46:01.087" v="1823" actId="47"/>
        <pc:sldMkLst>
          <pc:docMk/>
          <pc:sldMk cId="1317159239" sldId="288"/>
        </pc:sldMkLst>
      </pc:sldChg>
      <pc:sldChg chg="add del">
        <pc:chgData name="Luci Martin St Valery" userId="e66f5099-52e1-4225-a093-064994ea9c95" providerId="ADAL" clId="{20D19B09-A312-4E12-B87A-24296D4831EF}" dt="2022-10-01T14:46:01.087" v="1823" actId="47"/>
        <pc:sldMkLst>
          <pc:docMk/>
          <pc:sldMk cId="2729288232" sldId="289"/>
        </pc:sldMkLst>
      </pc:sldChg>
      <pc:sldChg chg="add del">
        <pc:chgData name="Luci Martin St Valery" userId="e66f5099-52e1-4225-a093-064994ea9c95" providerId="ADAL" clId="{20D19B09-A312-4E12-B87A-24296D4831EF}" dt="2022-10-01T14:46:01.087" v="1823" actId="47"/>
        <pc:sldMkLst>
          <pc:docMk/>
          <pc:sldMk cId="3752340762" sldId="290"/>
        </pc:sldMkLst>
      </pc:sldChg>
      <pc:sldChg chg="add del">
        <pc:chgData name="Luci Martin St Valery" userId="e66f5099-52e1-4225-a093-064994ea9c95" providerId="ADAL" clId="{20D19B09-A312-4E12-B87A-24296D4831EF}" dt="2022-10-01T14:46:01.087" v="1823" actId="47"/>
        <pc:sldMkLst>
          <pc:docMk/>
          <pc:sldMk cId="3916233037" sldId="291"/>
        </pc:sldMkLst>
      </pc:sldChg>
      <pc:sldChg chg="add del">
        <pc:chgData name="Luci Martin St Valery" userId="e66f5099-52e1-4225-a093-064994ea9c95" providerId="ADAL" clId="{20D19B09-A312-4E12-B87A-24296D4831EF}" dt="2022-10-01T14:46:01.087" v="1823" actId="47"/>
        <pc:sldMkLst>
          <pc:docMk/>
          <pc:sldMk cId="860175515" sldId="292"/>
        </pc:sldMkLst>
      </pc:sldChg>
      <pc:sldChg chg="modSp add mod">
        <pc:chgData name="Luci Martin St Valery" userId="e66f5099-52e1-4225-a093-064994ea9c95" providerId="ADAL" clId="{20D19B09-A312-4E12-B87A-24296D4831EF}" dt="2022-10-01T15:04:13.508" v="2392" actId="20577"/>
        <pc:sldMkLst>
          <pc:docMk/>
          <pc:sldMk cId="234206096" sldId="293"/>
        </pc:sldMkLst>
        <pc:spChg chg="mod">
          <ac:chgData name="Luci Martin St Valery" userId="e66f5099-52e1-4225-a093-064994ea9c95" providerId="ADAL" clId="{20D19B09-A312-4E12-B87A-24296D4831EF}" dt="2022-10-01T15:04:13.508" v="2392" actId="20577"/>
          <ac:spMkLst>
            <pc:docMk/>
            <pc:sldMk cId="234206096" sldId="293"/>
            <ac:spMk id="3" creationId="{4A258133-2EE9-2715-C4E1-0560A37E623F}"/>
          </ac:spMkLst>
        </pc:spChg>
      </pc:sldChg>
      <pc:sldChg chg="addSp delSp modSp add mod">
        <pc:chgData name="Luci Martin St Valery" userId="e66f5099-52e1-4225-a093-064994ea9c95" providerId="ADAL" clId="{20D19B09-A312-4E12-B87A-24296D4831EF}" dt="2022-10-01T14:38:55.767" v="1588" actId="1076"/>
        <pc:sldMkLst>
          <pc:docMk/>
          <pc:sldMk cId="529935887" sldId="294"/>
        </pc:sldMkLst>
        <pc:spChg chg="add mod">
          <ac:chgData name="Luci Martin St Valery" userId="e66f5099-52e1-4225-a093-064994ea9c95" providerId="ADAL" clId="{20D19B09-A312-4E12-B87A-24296D4831EF}" dt="2022-10-01T14:38:47.048" v="1586" actId="1076"/>
          <ac:spMkLst>
            <pc:docMk/>
            <pc:sldMk cId="529935887" sldId="294"/>
            <ac:spMk id="5" creationId="{D01E7766-9082-31F3-649D-E1AFAF9294CD}"/>
          </ac:spMkLst>
        </pc:spChg>
        <pc:spChg chg="del">
          <ac:chgData name="Luci Martin St Valery" userId="e66f5099-52e1-4225-a093-064994ea9c95" providerId="ADAL" clId="{20D19B09-A312-4E12-B87A-24296D4831EF}" dt="2022-10-01T14:37:04.630" v="1570" actId="478"/>
          <ac:spMkLst>
            <pc:docMk/>
            <pc:sldMk cId="529935887" sldId="294"/>
            <ac:spMk id="6" creationId="{E82EFA11-FD12-654A-A535-EEE5AEE4E1E2}"/>
          </ac:spMkLst>
        </pc:spChg>
        <pc:spChg chg="add mod">
          <ac:chgData name="Luci Martin St Valery" userId="e66f5099-52e1-4225-a093-064994ea9c95" providerId="ADAL" clId="{20D19B09-A312-4E12-B87A-24296D4831EF}" dt="2022-10-01T14:38:51.069" v="1587" actId="1076"/>
          <ac:spMkLst>
            <pc:docMk/>
            <pc:sldMk cId="529935887" sldId="294"/>
            <ac:spMk id="7" creationId="{8783BE36-6579-76C8-893D-C9BBFD81B4D6}"/>
          </ac:spMkLst>
        </pc:spChg>
        <pc:spChg chg="add mod">
          <ac:chgData name="Luci Martin St Valery" userId="e66f5099-52e1-4225-a093-064994ea9c95" providerId="ADAL" clId="{20D19B09-A312-4E12-B87A-24296D4831EF}" dt="2022-10-01T14:38:55.767" v="1588" actId="1076"/>
          <ac:spMkLst>
            <pc:docMk/>
            <pc:sldMk cId="529935887" sldId="294"/>
            <ac:spMk id="8" creationId="{F2D23404-1C22-D4BF-F9E0-DFAF0798EF74}"/>
          </ac:spMkLst>
        </pc:spChg>
        <pc:graphicFrameChg chg="add mod modGraphic">
          <ac:chgData name="Luci Martin St Valery" userId="e66f5099-52e1-4225-a093-064994ea9c95" providerId="ADAL" clId="{20D19B09-A312-4E12-B87A-24296D4831EF}" dt="2022-10-01T14:38:42.834" v="1585" actId="1076"/>
          <ac:graphicFrameMkLst>
            <pc:docMk/>
            <pc:sldMk cId="529935887" sldId="294"/>
            <ac:graphicFrameMk id="3" creationId="{B1F6367A-7088-6CCD-2636-260196DA57E7}"/>
          </ac:graphicFrameMkLst>
        </pc:graphicFrameChg>
        <pc:graphicFrameChg chg="add del">
          <ac:chgData name="Luci Martin St Valery" userId="e66f5099-52e1-4225-a093-064994ea9c95" providerId="ADAL" clId="{20D19B09-A312-4E12-B87A-24296D4831EF}" dt="2022-10-01T14:38:08.940" v="1579" actId="478"/>
          <ac:graphicFrameMkLst>
            <pc:docMk/>
            <pc:sldMk cId="529935887" sldId="294"/>
            <ac:graphicFrameMk id="4" creationId="{F0218EBA-9937-C9D2-7AB4-3514A021FE9C}"/>
          </ac:graphicFrameMkLst>
        </pc:graphicFrameChg>
      </pc:sldChg>
      <pc:sldChg chg="modSp add mod">
        <pc:chgData name="Luci Martin St Valery" userId="e66f5099-52e1-4225-a093-064994ea9c95" providerId="ADAL" clId="{20D19B09-A312-4E12-B87A-24296D4831EF}" dt="2022-10-01T14:53:50.831" v="2101" actId="1076"/>
        <pc:sldMkLst>
          <pc:docMk/>
          <pc:sldMk cId="753035247" sldId="295"/>
        </pc:sldMkLst>
        <pc:spChg chg="mod">
          <ac:chgData name="Luci Martin St Valery" userId="e66f5099-52e1-4225-a093-064994ea9c95" providerId="ADAL" clId="{20D19B09-A312-4E12-B87A-24296D4831EF}" dt="2022-10-01T14:46:54.675" v="1850" actId="20577"/>
          <ac:spMkLst>
            <pc:docMk/>
            <pc:sldMk cId="753035247" sldId="295"/>
            <ac:spMk id="3" creationId="{CD556A81-EEE3-59CB-1DC9-37134336BAAB}"/>
          </ac:spMkLst>
        </pc:spChg>
        <pc:graphicFrameChg chg="mod modGraphic">
          <ac:chgData name="Luci Martin St Valery" userId="e66f5099-52e1-4225-a093-064994ea9c95" providerId="ADAL" clId="{20D19B09-A312-4E12-B87A-24296D4831EF}" dt="2022-10-01T14:53:50.831" v="2101" actId="1076"/>
          <ac:graphicFrameMkLst>
            <pc:docMk/>
            <pc:sldMk cId="753035247" sldId="295"/>
            <ac:graphicFrameMk id="7" creationId="{245E25B3-5235-97BE-D39D-27F19EE11CBB}"/>
          </ac:graphicFrameMkLst>
        </pc:graphicFrameChg>
      </pc:sldChg>
      <pc:sldChg chg="modSp add mod">
        <pc:chgData name="Luci Martin St Valery" userId="e66f5099-52e1-4225-a093-064994ea9c95" providerId="ADAL" clId="{20D19B09-A312-4E12-B87A-24296D4831EF}" dt="2022-10-01T14:58:03.148" v="2135" actId="1076"/>
        <pc:sldMkLst>
          <pc:docMk/>
          <pc:sldMk cId="3908006791" sldId="296"/>
        </pc:sldMkLst>
        <pc:spChg chg="mod">
          <ac:chgData name="Luci Martin St Valery" userId="e66f5099-52e1-4225-a093-064994ea9c95" providerId="ADAL" clId="{20D19B09-A312-4E12-B87A-24296D4831EF}" dt="2022-10-01T14:58:03.148" v="2135" actId="1076"/>
          <ac:spMkLst>
            <pc:docMk/>
            <pc:sldMk cId="3908006791" sldId="296"/>
            <ac:spMk id="3" creationId="{CD556A81-EEE3-59CB-1DC9-37134336BAAB}"/>
          </ac:spMkLst>
        </pc:spChg>
        <pc:graphicFrameChg chg="modGraphic">
          <ac:chgData name="Luci Martin St Valery" userId="e66f5099-52e1-4225-a093-064994ea9c95" providerId="ADAL" clId="{20D19B09-A312-4E12-B87A-24296D4831EF}" dt="2022-10-01T14:54:24.745" v="2104" actId="2166"/>
          <ac:graphicFrameMkLst>
            <pc:docMk/>
            <pc:sldMk cId="3908006791" sldId="296"/>
            <ac:graphicFrameMk id="7" creationId="{245E25B3-5235-97BE-D39D-27F19EE11CBB}"/>
          </ac:graphicFrameMkLst>
        </pc:graphicFrameChg>
      </pc:sldChg>
      <pc:sldChg chg="modSp add mod">
        <pc:chgData name="Luci Martin St Valery" userId="e66f5099-52e1-4225-a093-064994ea9c95" providerId="ADAL" clId="{20D19B09-A312-4E12-B87A-24296D4831EF}" dt="2022-10-01T14:59:42.024" v="2147" actId="14100"/>
        <pc:sldMkLst>
          <pc:docMk/>
          <pc:sldMk cId="1635537717" sldId="297"/>
        </pc:sldMkLst>
        <pc:spChg chg="mod">
          <ac:chgData name="Luci Martin St Valery" userId="e66f5099-52e1-4225-a093-064994ea9c95" providerId="ADAL" clId="{20D19B09-A312-4E12-B87A-24296D4831EF}" dt="2022-10-01T14:50:41.164" v="2088" actId="20577"/>
          <ac:spMkLst>
            <pc:docMk/>
            <pc:sldMk cId="1635537717" sldId="297"/>
            <ac:spMk id="3" creationId="{CD556A81-EEE3-59CB-1DC9-37134336BAAB}"/>
          </ac:spMkLst>
        </pc:spChg>
        <pc:graphicFrameChg chg="mod modGraphic">
          <ac:chgData name="Luci Martin St Valery" userId="e66f5099-52e1-4225-a093-064994ea9c95" providerId="ADAL" clId="{20D19B09-A312-4E12-B87A-24296D4831EF}" dt="2022-10-01T14:59:42.024" v="2147" actId="14100"/>
          <ac:graphicFrameMkLst>
            <pc:docMk/>
            <pc:sldMk cId="1635537717" sldId="297"/>
            <ac:graphicFrameMk id="7" creationId="{245E25B3-5235-97BE-D39D-27F19EE11CBB}"/>
          </ac:graphicFrameMkLst>
        </pc:graphicFrameChg>
      </pc:sldChg>
      <pc:sldChg chg="addSp delSp modSp add mod">
        <pc:chgData name="Luci Martin St Valery" userId="e66f5099-52e1-4225-a093-064994ea9c95" providerId="ADAL" clId="{20D19B09-A312-4E12-B87A-24296D4831EF}" dt="2022-10-01T15:03:56.301" v="2390" actId="1076"/>
        <pc:sldMkLst>
          <pc:docMk/>
          <pc:sldMk cId="3802407993" sldId="298"/>
        </pc:sldMkLst>
        <pc:spChg chg="mod">
          <ac:chgData name="Luci Martin St Valery" userId="e66f5099-52e1-4225-a093-064994ea9c95" providerId="ADAL" clId="{20D19B09-A312-4E12-B87A-24296D4831EF}" dt="2022-10-01T15:03:47.305" v="2389" actId="403"/>
          <ac:spMkLst>
            <pc:docMk/>
            <pc:sldMk cId="3802407993" sldId="298"/>
            <ac:spMk id="3" creationId="{CD556A81-EEE3-59CB-1DC9-37134336BAAB}"/>
          </ac:spMkLst>
        </pc:spChg>
        <pc:spChg chg="add del mod">
          <ac:chgData name="Luci Martin St Valery" userId="e66f5099-52e1-4225-a093-064994ea9c95" providerId="ADAL" clId="{20D19B09-A312-4E12-B87A-24296D4831EF}" dt="2022-10-01T15:02:28.500" v="2277" actId="478"/>
          <ac:spMkLst>
            <pc:docMk/>
            <pc:sldMk cId="3802407993" sldId="298"/>
            <ac:spMk id="4" creationId="{C8E51C90-8149-F647-9804-D0CA1B26DC50}"/>
          </ac:spMkLst>
        </pc:spChg>
        <pc:spChg chg="add mod">
          <ac:chgData name="Luci Martin St Valery" userId="e66f5099-52e1-4225-a093-064994ea9c95" providerId="ADAL" clId="{20D19B09-A312-4E12-B87A-24296D4831EF}" dt="2022-10-01T15:03:56.301" v="2390" actId="1076"/>
          <ac:spMkLst>
            <pc:docMk/>
            <pc:sldMk cId="3802407993" sldId="298"/>
            <ac:spMk id="5" creationId="{BE27DB52-710F-FBF9-EF2C-7FFBE8EEC75C}"/>
          </ac:spMkLst>
        </pc:spChg>
        <pc:spChg chg="del">
          <ac:chgData name="Luci Martin St Valery" userId="e66f5099-52e1-4225-a093-064994ea9c95" providerId="ADAL" clId="{20D19B09-A312-4E12-B87A-24296D4831EF}" dt="2022-10-01T15:02:25.788" v="2276" actId="478"/>
          <ac:spMkLst>
            <pc:docMk/>
            <pc:sldMk cId="3802407993" sldId="298"/>
            <ac:spMk id="9" creationId="{F4508547-EBC0-5060-FAA1-05BBDB1EAC9B}"/>
          </ac:spMkLst>
        </pc:spChg>
        <pc:graphicFrameChg chg="mod modGraphic">
          <ac:chgData name="Luci Martin St Valery" userId="e66f5099-52e1-4225-a093-064994ea9c95" providerId="ADAL" clId="{20D19B09-A312-4E12-B87A-24296D4831EF}" dt="2022-10-01T15:02:36.305" v="2278" actId="1076"/>
          <ac:graphicFrameMkLst>
            <pc:docMk/>
            <pc:sldMk cId="3802407993" sldId="298"/>
            <ac:graphicFrameMk id="7" creationId="{245E25B3-5235-97BE-D39D-27F19EE11CBB}"/>
          </ac:graphicFrameMkLst>
        </pc:graphicFrameChg>
      </pc:sldChg>
      <pc:sldChg chg="modSp add mod modNotesTx">
        <pc:chgData name="Luci Martin St Valery" userId="e66f5099-52e1-4225-a093-064994ea9c95" providerId="ADAL" clId="{20D19B09-A312-4E12-B87A-24296D4831EF}" dt="2022-10-01T15:07:23.183" v="2598" actId="1076"/>
        <pc:sldMkLst>
          <pc:docMk/>
          <pc:sldMk cId="2863762410" sldId="299"/>
        </pc:sldMkLst>
        <pc:spChg chg="mod">
          <ac:chgData name="Luci Martin St Valery" userId="e66f5099-52e1-4225-a093-064994ea9c95" providerId="ADAL" clId="{20D19B09-A312-4E12-B87A-24296D4831EF}" dt="2022-10-01T15:06:23.824" v="2456" actId="20577"/>
          <ac:spMkLst>
            <pc:docMk/>
            <pc:sldMk cId="2863762410" sldId="299"/>
            <ac:spMk id="2" creationId="{00000000-0000-0000-0000-000000000000}"/>
          </ac:spMkLst>
        </pc:spChg>
        <pc:spChg chg="mod">
          <ac:chgData name="Luci Martin St Valery" userId="e66f5099-52e1-4225-a093-064994ea9c95" providerId="ADAL" clId="{20D19B09-A312-4E12-B87A-24296D4831EF}" dt="2022-10-01T15:07:23.183" v="2598" actId="1076"/>
          <ac:spMkLst>
            <pc:docMk/>
            <pc:sldMk cId="2863762410" sldId="299"/>
            <ac:spMk id="6" creationId="{E82EFA11-FD12-654A-A535-EEE5AEE4E1E2}"/>
          </ac:spMkLst>
        </pc:spChg>
      </pc:sldChg>
      <pc:sldChg chg="addSp delSp modSp add mod modNotesTx">
        <pc:chgData name="Luci Martin St Valery" userId="e66f5099-52e1-4225-a093-064994ea9c95" providerId="ADAL" clId="{20D19B09-A312-4E12-B87A-24296D4831EF}" dt="2022-10-01T15:19:48.255" v="2981" actId="20577"/>
        <pc:sldMkLst>
          <pc:docMk/>
          <pc:sldMk cId="3263777464" sldId="300"/>
        </pc:sldMkLst>
        <pc:spChg chg="mod">
          <ac:chgData name="Luci Martin St Valery" userId="e66f5099-52e1-4225-a093-064994ea9c95" providerId="ADAL" clId="{20D19B09-A312-4E12-B87A-24296D4831EF}" dt="2022-10-01T15:19:48.255" v="2981" actId="20577"/>
          <ac:spMkLst>
            <pc:docMk/>
            <pc:sldMk cId="3263777464" sldId="300"/>
            <ac:spMk id="2" creationId="{00000000-0000-0000-0000-000000000000}"/>
          </ac:spMkLst>
        </pc:spChg>
        <pc:spChg chg="add mod">
          <ac:chgData name="Luci Martin St Valery" userId="e66f5099-52e1-4225-a093-064994ea9c95" providerId="ADAL" clId="{20D19B09-A312-4E12-B87A-24296D4831EF}" dt="2022-10-01T15:12:34.720" v="2816" actId="20577"/>
          <ac:spMkLst>
            <pc:docMk/>
            <pc:sldMk cId="3263777464" sldId="300"/>
            <ac:spMk id="4" creationId="{9D3AFEA0-665D-AEDD-CDEC-23546E8E589F}"/>
          </ac:spMkLst>
        </pc:spChg>
        <pc:spChg chg="del">
          <ac:chgData name="Luci Martin St Valery" userId="e66f5099-52e1-4225-a093-064994ea9c95" providerId="ADAL" clId="{20D19B09-A312-4E12-B87A-24296D4831EF}" dt="2022-10-01T15:11:18.330" v="2665" actId="478"/>
          <ac:spMkLst>
            <pc:docMk/>
            <pc:sldMk cId="3263777464" sldId="300"/>
            <ac:spMk id="5" creationId="{D01E7766-9082-31F3-649D-E1AFAF9294CD}"/>
          </ac:spMkLst>
        </pc:spChg>
        <pc:spChg chg="del">
          <ac:chgData name="Luci Martin St Valery" userId="e66f5099-52e1-4225-a093-064994ea9c95" providerId="ADAL" clId="{20D19B09-A312-4E12-B87A-24296D4831EF}" dt="2022-10-01T15:11:15.392" v="2664" actId="478"/>
          <ac:spMkLst>
            <pc:docMk/>
            <pc:sldMk cId="3263777464" sldId="300"/>
            <ac:spMk id="7" creationId="{8783BE36-6579-76C8-893D-C9BBFD81B4D6}"/>
          </ac:spMkLst>
        </pc:spChg>
        <pc:spChg chg="del">
          <ac:chgData name="Luci Martin St Valery" userId="e66f5099-52e1-4225-a093-064994ea9c95" providerId="ADAL" clId="{20D19B09-A312-4E12-B87A-24296D4831EF}" dt="2022-10-01T15:11:22.131" v="2666" actId="478"/>
          <ac:spMkLst>
            <pc:docMk/>
            <pc:sldMk cId="3263777464" sldId="300"/>
            <ac:spMk id="8" creationId="{F2D23404-1C22-D4BF-F9E0-DFAF0798EF74}"/>
          </ac:spMkLst>
        </pc:spChg>
        <pc:spChg chg="add mod">
          <ac:chgData name="Luci Martin St Valery" userId="e66f5099-52e1-4225-a093-064994ea9c95" providerId="ADAL" clId="{20D19B09-A312-4E12-B87A-24296D4831EF}" dt="2022-10-01T15:15:27.174" v="2869" actId="1076"/>
          <ac:spMkLst>
            <pc:docMk/>
            <pc:sldMk cId="3263777464" sldId="300"/>
            <ac:spMk id="12" creationId="{DDD3C39F-2166-18A6-B184-43DDAE6299C6}"/>
          </ac:spMkLst>
        </pc:spChg>
        <pc:spChg chg="add mod">
          <ac:chgData name="Luci Martin St Valery" userId="e66f5099-52e1-4225-a093-064994ea9c95" providerId="ADAL" clId="{20D19B09-A312-4E12-B87A-24296D4831EF}" dt="2022-10-01T15:15:18.726" v="2868" actId="207"/>
          <ac:spMkLst>
            <pc:docMk/>
            <pc:sldMk cId="3263777464" sldId="300"/>
            <ac:spMk id="13" creationId="{702F9CD1-EEB5-5A32-CCAA-5E4C36189841}"/>
          </ac:spMkLst>
        </pc:spChg>
        <pc:spChg chg="add mod">
          <ac:chgData name="Luci Martin St Valery" userId="e66f5099-52e1-4225-a093-064994ea9c95" providerId="ADAL" clId="{20D19B09-A312-4E12-B87A-24296D4831EF}" dt="2022-10-01T15:15:18.726" v="2868" actId="207"/>
          <ac:spMkLst>
            <pc:docMk/>
            <pc:sldMk cId="3263777464" sldId="300"/>
            <ac:spMk id="14" creationId="{6CF0D1FF-FD09-6444-3413-F6F002554BFA}"/>
          </ac:spMkLst>
        </pc:spChg>
        <pc:spChg chg="add mod">
          <ac:chgData name="Luci Martin St Valery" userId="e66f5099-52e1-4225-a093-064994ea9c95" providerId="ADAL" clId="{20D19B09-A312-4E12-B87A-24296D4831EF}" dt="2022-10-01T15:19:10.989" v="2957" actId="207"/>
          <ac:spMkLst>
            <pc:docMk/>
            <pc:sldMk cId="3263777464" sldId="300"/>
            <ac:spMk id="15" creationId="{9F76B597-11CF-099E-090C-1F0697822B5B}"/>
          </ac:spMkLst>
        </pc:spChg>
        <pc:graphicFrameChg chg="del modGraphic">
          <ac:chgData name="Luci Martin St Valery" userId="e66f5099-52e1-4225-a093-064994ea9c95" providerId="ADAL" clId="{20D19B09-A312-4E12-B87A-24296D4831EF}" dt="2022-10-01T15:11:13.600" v="2663" actId="478"/>
          <ac:graphicFrameMkLst>
            <pc:docMk/>
            <pc:sldMk cId="3263777464" sldId="300"/>
            <ac:graphicFrameMk id="3" creationId="{B1F6367A-7088-6CCD-2636-260196DA57E7}"/>
          </ac:graphicFrameMkLst>
        </pc:graphicFrameChg>
        <pc:graphicFrameChg chg="add mod">
          <ac:chgData name="Luci Martin St Valery" userId="e66f5099-52e1-4225-a093-064994ea9c95" providerId="ADAL" clId="{20D19B09-A312-4E12-B87A-24296D4831EF}" dt="2022-10-01T15:13:29.121" v="2827" actId="1076"/>
          <ac:graphicFrameMkLst>
            <pc:docMk/>
            <pc:sldMk cId="3263777464" sldId="300"/>
            <ac:graphicFrameMk id="6" creationId="{12C2C22F-6A2C-CAA1-8518-F00E3C412F17}"/>
          </ac:graphicFrameMkLst>
        </pc:graphicFrameChg>
        <pc:graphicFrameChg chg="add mod">
          <ac:chgData name="Luci Martin St Valery" userId="e66f5099-52e1-4225-a093-064994ea9c95" providerId="ADAL" clId="{20D19B09-A312-4E12-B87A-24296D4831EF}" dt="2022-10-01T15:13:35.320" v="2828" actId="1076"/>
          <ac:graphicFrameMkLst>
            <pc:docMk/>
            <pc:sldMk cId="3263777464" sldId="300"/>
            <ac:graphicFrameMk id="9" creationId="{D508276E-C799-A881-26D7-8BD2D5B65F7B}"/>
          </ac:graphicFrameMkLst>
        </pc:graphicFrameChg>
        <pc:graphicFrameChg chg="add mod">
          <ac:chgData name="Luci Martin St Valery" userId="e66f5099-52e1-4225-a093-064994ea9c95" providerId="ADAL" clId="{20D19B09-A312-4E12-B87A-24296D4831EF}" dt="2022-10-01T15:13:40.356" v="2829" actId="1076"/>
          <ac:graphicFrameMkLst>
            <pc:docMk/>
            <pc:sldMk cId="3263777464" sldId="300"/>
            <ac:graphicFrameMk id="10" creationId="{A96EDC24-FFD5-400E-3594-511F3767D427}"/>
          </ac:graphicFrameMkLst>
        </pc:graphicFrameChg>
      </pc:sldChg>
      <pc:sldChg chg="add del">
        <pc:chgData name="Luci Martin St Valery" userId="e66f5099-52e1-4225-a093-064994ea9c95" providerId="ADAL" clId="{20D19B09-A312-4E12-B87A-24296D4831EF}" dt="2022-10-01T15:16:01.822" v="2870" actId="47"/>
        <pc:sldMkLst>
          <pc:docMk/>
          <pc:sldMk cId="3285661735" sldId="301"/>
        </pc:sldMkLst>
      </pc:sldChg>
      <pc:sldChg chg="add del">
        <pc:chgData name="Luci Martin St Valery" userId="e66f5099-52e1-4225-a093-064994ea9c95" providerId="ADAL" clId="{20D19B09-A312-4E12-B87A-24296D4831EF}" dt="2022-10-01T15:16:03.473" v="2871" actId="47"/>
        <pc:sldMkLst>
          <pc:docMk/>
          <pc:sldMk cId="3866913065" sldId="302"/>
        </pc:sldMkLst>
      </pc:sldChg>
      <pc:sldChg chg="add del">
        <pc:chgData name="Luci Martin St Valery" userId="e66f5099-52e1-4225-a093-064994ea9c95" providerId="ADAL" clId="{20D19B09-A312-4E12-B87A-24296D4831EF}" dt="2022-10-01T15:16:04.064" v="2872" actId="47"/>
        <pc:sldMkLst>
          <pc:docMk/>
          <pc:sldMk cId="2986161563" sldId="303"/>
        </pc:sldMkLst>
      </pc:sldChg>
      <pc:sldChg chg="add del">
        <pc:chgData name="Luci Martin St Valery" userId="e66f5099-52e1-4225-a093-064994ea9c95" providerId="ADAL" clId="{20D19B09-A312-4E12-B87A-24296D4831EF}" dt="2022-10-01T15:16:04.608" v="2873" actId="47"/>
        <pc:sldMkLst>
          <pc:docMk/>
          <pc:sldMk cId="967560035" sldId="304"/>
        </pc:sldMkLst>
      </pc:sldChg>
      <pc:sldChg chg="add del">
        <pc:chgData name="Luci Martin St Valery" userId="e66f5099-52e1-4225-a093-064994ea9c95" providerId="ADAL" clId="{20D19B09-A312-4E12-B87A-24296D4831EF}" dt="2022-10-01T15:16:05.235" v="2874" actId="47"/>
        <pc:sldMkLst>
          <pc:docMk/>
          <pc:sldMk cId="3942646811" sldId="305"/>
        </pc:sldMkLst>
      </pc:sldChg>
      <pc:sldChg chg="add del">
        <pc:chgData name="Luci Martin St Valery" userId="e66f5099-52e1-4225-a093-064994ea9c95" providerId="ADAL" clId="{20D19B09-A312-4E12-B87A-24296D4831EF}" dt="2022-10-01T15:16:05.957" v="2875" actId="47"/>
        <pc:sldMkLst>
          <pc:docMk/>
          <pc:sldMk cId="1292578115" sldId="306"/>
        </pc:sldMkLst>
      </pc:sldChg>
      <pc:sldChg chg="addSp delSp modSp add mod">
        <pc:chgData name="Luci Martin St Valery" userId="e66f5099-52e1-4225-a093-064994ea9c95" providerId="ADAL" clId="{20D19B09-A312-4E12-B87A-24296D4831EF}" dt="2022-10-01T15:08:05.143" v="2609" actId="113"/>
        <pc:sldMkLst>
          <pc:docMk/>
          <pc:sldMk cId="3652745471" sldId="307"/>
        </pc:sldMkLst>
        <pc:spChg chg="add mod">
          <ac:chgData name="Luci Martin St Valery" userId="e66f5099-52e1-4225-a093-064994ea9c95" providerId="ADAL" clId="{20D19B09-A312-4E12-B87A-24296D4831EF}" dt="2022-10-01T15:08:05.143" v="2609" actId="113"/>
          <ac:spMkLst>
            <pc:docMk/>
            <pc:sldMk cId="3652745471" sldId="307"/>
            <ac:spMk id="5" creationId="{0218C6DE-C302-4208-16DF-E8BB7D213D5E}"/>
          </ac:spMkLst>
        </pc:spChg>
        <pc:spChg chg="del">
          <ac:chgData name="Luci Martin St Valery" userId="e66f5099-52e1-4225-a093-064994ea9c95" providerId="ADAL" clId="{20D19B09-A312-4E12-B87A-24296D4831EF}" dt="2022-10-01T15:07:33.478" v="2600" actId="478"/>
          <ac:spMkLst>
            <pc:docMk/>
            <pc:sldMk cId="3652745471" sldId="307"/>
            <ac:spMk id="6" creationId="{E82EFA11-FD12-654A-A535-EEE5AEE4E1E2}"/>
          </ac:spMkLst>
        </pc:spChg>
        <pc:picChg chg="add mod">
          <ac:chgData name="Luci Martin St Valery" userId="e66f5099-52e1-4225-a093-064994ea9c95" providerId="ADAL" clId="{20D19B09-A312-4E12-B87A-24296D4831EF}" dt="2022-10-01T15:07:43.816" v="2602" actId="1076"/>
          <ac:picMkLst>
            <pc:docMk/>
            <pc:sldMk cId="3652745471" sldId="307"/>
            <ac:picMk id="3" creationId="{70D843D1-3D9C-E57D-A362-21F7DC59C5CB}"/>
          </ac:picMkLst>
        </pc:picChg>
      </pc:sldChg>
      <pc:sldChg chg="addSp delSp modSp add mod">
        <pc:chgData name="Luci Martin St Valery" userId="e66f5099-52e1-4225-a093-064994ea9c95" providerId="ADAL" clId="{20D19B09-A312-4E12-B87A-24296D4831EF}" dt="2022-10-01T15:10:58.196" v="2661" actId="1076"/>
        <pc:sldMkLst>
          <pc:docMk/>
          <pc:sldMk cId="2490171751" sldId="308"/>
        </pc:sldMkLst>
        <pc:spChg chg="mod">
          <ac:chgData name="Luci Martin St Valery" userId="e66f5099-52e1-4225-a093-064994ea9c95" providerId="ADAL" clId="{20D19B09-A312-4E12-B87A-24296D4831EF}" dt="2022-10-01T15:10:19.849" v="2654" actId="14100"/>
          <ac:spMkLst>
            <pc:docMk/>
            <pc:sldMk cId="2490171751" sldId="308"/>
            <ac:spMk id="2" creationId="{00000000-0000-0000-0000-000000000000}"/>
          </ac:spMkLst>
        </pc:spChg>
        <pc:spChg chg="add mod">
          <ac:chgData name="Luci Martin St Valery" userId="e66f5099-52e1-4225-a093-064994ea9c95" providerId="ADAL" clId="{20D19B09-A312-4E12-B87A-24296D4831EF}" dt="2022-10-01T15:10:51.552" v="2660" actId="404"/>
          <ac:spMkLst>
            <pc:docMk/>
            <pc:sldMk cId="2490171751" sldId="308"/>
            <ac:spMk id="4" creationId="{C1592963-C1A6-A799-2449-AE0B039F3015}"/>
          </ac:spMkLst>
        </pc:spChg>
        <pc:spChg chg="del">
          <ac:chgData name="Luci Martin St Valery" userId="e66f5099-52e1-4225-a093-064994ea9c95" providerId="ADAL" clId="{20D19B09-A312-4E12-B87A-24296D4831EF}" dt="2022-10-01T15:08:40.350" v="2612" actId="478"/>
          <ac:spMkLst>
            <pc:docMk/>
            <pc:sldMk cId="2490171751" sldId="308"/>
            <ac:spMk id="5" creationId="{0218C6DE-C302-4208-16DF-E8BB7D213D5E}"/>
          </ac:spMkLst>
        </pc:spChg>
        <pc:graphicFrameChg chg="add mod modGraphic">
          <ac:chgData name="Luci Martin St Valery" userId="e66f5099-52e1-4225-a093-064994ea9c95" providerId="ADAL" clId="{20D19B09-A312-4E12-B87A-24296D4831EF}" dt="2022-10-01T15:10:58.196" v="2661" actId="1076"/>
          <ac:graphicFrameMkLst>
            <pc:docMk/>
            <pc:sldMk cId="2490171751" sldId="308"/>
            <ac:graphicFrameMk id="6" creationId="{349DD2C1-CFF0-F45B-242A-F680A8FC0854}"/>
          </ac:graphicFrameMkLst>
        </pc:graphicFrameChg>
        <pc:picChg chg="del">
          <ac:chgData name="Luci Martin St Valery" userId="e66f5099-52e1-4225-a093-064994ea9c95" providerId="ADAL" clId="{20D19B09-A312-4E12-B87A-24296D4831EF}" dt="2022-10-01T15:08:37.080" v="2611" actId="478"/>
          <ac:picMkLst>
            <pc:docMk/>
            <pc:sldMk cId="2490171751" sldId="308"/>
            <ac:picMk id="3" creationId="{70D843D1-3D9C-E57D-A362-21F7DC59C5CB}"/>
          </ac:picMkLst>
        </pc:picChg>
      </pc:sldChg>
      <pc:sldChg chg="modSp add mod">
        <pc:chgData name="Luci Martin St Valery" userId="e66f5099-52e1-4225-a093-064994ea9c95" providerId="ADAL" clId="{20D19B09-A312-4E12-B87A-24296D4831EF}" dt="2022-10-01T15:20:57.882" v="3098" actId="20577"/>
        <pc:sldMkLst>
          <pc:docMk/>
          <pc:sldMk cId="957940943" sldId="309"/>
        </pc:sldMkLst>
        <pc:spChg chg="mod">
          <ac:chgData name="Luci Martin St Valery" userId="e66f5099-52e1-4225-a093-064994ea9c95" providerId="ADAL" clId="{20D19B09-A312-4E12-B87A-24296D4831EF}" dt="2022-10-01T15:20:57.882" v="3098" actId="20577"/>
          <ac:spMkLst>
            <pc:docMk/>
            <pc:sldMk cId="957940943" sldId="309"/>
            <ac:spMk id="6" creationId="{E82EFA11-FD12-654A-A535-EEE5AEE4E1E2}"/>
          </ac:spMkLst>
        </pc:spChg>
      </pc:sldChg>
      <pc:sldChg chg="addSp delSp modSp add mod">
        <pc:chgData name="Luci Martin St Valery" userId="e66f5099-52e1-4225-a093-064994ea9c95" providerId="ADAL" clId="{20D19B09-A312-4E12-B87A-24296D4831EF}" dt="2022-10-01T15:29:07.856" v="3400" actId="403"/>
        <pc:sldMkLst>
          <pc:docMk/>
          <pc:sldMk cId="3611578132" sldId="310"/>
        </pc:sldMkLst>
        <pc:spChg chg="add mod">
          <ac:chgData name="Luci Martin St Valery" userId="e66f5099-52e1-4225-a093-064994ea9c95" providerId="ADAL" clId="{20D19B09-A312-4E12-B87A-24296D4831EF}" dt="2022-10-01T15:24:44.434" v="3223" actId="20577"/>
          <ac:spMkLst>
            <pc:docMk/>
            <pc:sldMk cId="3611578132" sldId="310"/>
            <ac:spMk id="5" creationId="{1ECE192B-49F4-EDD1-1F91-DE029673638B}"/>
          </ac:spMkLst>
        </pc:spChg>
        <pc:spChg chg="mod">
          <ac:chgData name="Luci Martin St Valery" userId="e66f5099-52e1-4225-a093-064994ea9c95" providerId="ADAL" clId="{20D19B09-A312-4E12-B87A-24296D4831EF}" dt="2022-10-01T15:21:25.992" v="3120" actId="1076"/>
          <ac:spMkLst>
            <pc:docMk/>
            <pc:sldMk cId="3611578132" sldId="310"/>
            <ac:spMk id="6" creationId="{E82EFA11-FD12-654A-A535-EEE5AEE4E1E2}"/>
          </ac:spMkLst>
        </pc:spChg>
        <pc:spChg chg="add mod">
          <ac:chgData name="Luci Martin St Valery" userId="e66f5099-52e1-4225-a093-064994ea9c95" providerId="ADAL" clId="{20D19B09-A312-4E12-B87A-24296D4831EF}" dt="2022-10-01T15:29:07.856" v="3400" actId="403"/>
          <ac:spMkLst>
            <pc:docMk/>
            <pc:sldMk cId="3611578132" sldId="310"/>
            <ac:spMk id="7" creationId="{EDC72D3D-E629-612D-B525-F70538D9FB3D}"/>
          </ac:spMkLst>
        </pc:spChg>
        <pc:graphicFrameChg chg="add del mod modGraphic">
          <ac:chgData name="Luci Martin St Valery" userId="e66f5099-52e1-4225-a093-064994ea9c95" providerId="ADAL" clId="{20D19B09-A312-4E12-B87A-24296D4831EF}" dt="2022-10-01T15:22:05.285" v="3125" actId="478"/>
          <ac:graphicFrameMkLst>
            <pc:docMk/>
            <pc:sldMk cId="3611578132" sldId="310"/>
            <ac:graphicFrameMk id="3" creationId="{8B312418-FF57-6528-3DAF-7EA7B50BFB95}"/>
          </ac:graphicFrameMkLst>
        </pc:graphicFrameChg>
        <pc:graphicFrameChg chg="add mod modGraphic">
          <ac:chgData name="Luci Martin St Valery" userId="e66f5099-52e1-4225-a093-064994ea9c95" providerId="ADAL" clId="{20D19B09-A312-4E12-B87A-24296D4831EF}" dt="2022-10-01T15:24:15.476" v="3209" actId="2165"/>
          <ac:graphicFrameMkLst>
            <pc:docMk/>
            <pc:sldMk cId="3611578132" sldId="310"/>
            <ac:graphicFrameMk id="4" creationId="{837FCFCD-E78E-BC60-31E5-D763A3102C74}"/>
          </ac:graphicFrameMkLst>
        </pc:graphicFrameChg>
      </pc:sldChg>
      <pc:sldChg chg="addSp modSp add mod">
        <pc:chgData name="Luci Martin St Valery" userId="e66f5099-52e1-4225-a093-064994ea9c95" providerId="ADAL" clId="{20D19B09-A312-4E12-B87A-24296D4831EF}" dt="2022-10-01T15:26:30.169" v="3292" actId="20577"/>
        <pc:sldMkLst>
          <pc:docMk/>
          <pc:sldMk cId="886804397" sldId="311"/>
        </pc:sldMkLst>
        <pc:spChg chg="add mod">
          <ac:chgData name="Luci Martin St Valery" userId="e66f5099-52e1-4225-a093-064994ea9c95" providerId="ADAL" clId="{20D19B09-A312-4E12-B87A-24296D4831EF}" dt="2022-10-01T15:25:13.173" v="3238"/>
          <ac:spMkLst>
            <pc:docMk/>
            <pc:sldMk cId="886804397" sldId="311"/>
            <ac:spMk id="3" creationId="{45930CFC-490F-E9C6-D160-55EFF85E0612}"/>
          </ac:spMkLst>
        </pc:spChg>
        <pc:spChg chg="mod">
          <ac:chgData name="Luci Martin St Valery" userId="e66f5099-52e1-4225-a093-064994ea9c95" providerId="ADAL" clId="{20D19B09-A312-4E12-B87A-24296D4831EF}" dt="2022-10-01T15:26:30.169" v="3292" actId="20577"/>
          <ac:spMkLst>
            <pc:docMk/>
            <pc:sldMk cId="886804397" sldId="311"/>
            <ac:spMk id="5" creationId="{1ECE192B-49F4-EDD1-1F91-DE029673638B}"/>
          </ac:spMkLst>
        </pc:spChg>
        <pc:graphicFrameChg chg="modGraphic">
          <ac:chgData name="Luci Martin St Valery" userId="e66f5099-52e1-4225-a093-064994ea9c95" providerId="ADAL" clId="{20D19B09-A312-4E12-B87A-24296D4831EF}" dt="2022-10-01T15:26:12.466" v="3277" actId="6549"/>
          <ac:graphicFrameMkLst>
            <pc:docMk/>
            <pc:sldMk cId="886804397" sldId="311"/>
            <ac:graphicFrameMk id="4" creationId="{837FCFCD-E78E-BC60-31E5-D763A3102C74}"/>
          </ac:graphicFrameMkLst>
        </pc:graphicFrameChg>
        <pc:graphicFrameChg chg="add mod modGraphic">
          <ac:chgData name="Luci Martin St Valery" userId="e66f5099-52e1-4225-a093-064994ea9c95" providerId="ADAL" clId="{20D19B09-A312-4E12-B87A-24296D4831EF}" dt="2022-10-01T15:26:16.537" v="3278" actId="6549"/>
          <ac:graphicFrameMkLst>
            <pc:docMk/>
            <pc:sldMk cId="886804397" sldId="311"/>
            <ac:graphicFrameMk id="7" creationId="{CEAC1F4A-7A26-3580-E89A-39DF46D030E5}"/>
          </ac:graphicFrameMkLst>
        </pc:graphicFrameChg>
      </pc:sldChg>
      <pc:sldChg chg="addSp delSp modSp add mod">
        <pc:chgData name="Luci Martin St Valery" userId="e66f5099-52e1-4225-a093-064994ea9c95" providerId="ADAL" clId="{20D19B09-A312-4E12-B87A-24296D4831EF}" dt="2022-10-01T15:35:00.373" v="3666" actId="20577"/>
        <pc:sldMkLst>
          <pc:docMk/>
          <pc:sldMk cId="1904563485" sldId="312"/>
        </pc:sldMkLst>
        <pc:spChg chg="del mod">
          <ac:chgData name="Luci Martin St Valery" userId="e66f5099-52e1-4225-a093-064994ea9c95" providerId="ADAL" clId="{20D19B09-A312-4E12-B87A-24296D4831EF}" dt="2022-10-01T15:33:41.226" v="3643" actId="478"/>
          <ac:spMkLst>
            <pc:docMk/>
            <pc:sldMk cId="1904563485" sldId="312"/>
            <ac:spMk id="3" creationId="{45930CFC-490F-E9C6-D160-55EFF85E0612}"/>
          </ac:spMkLst>
        </pc:spChg>
        <pc:spChg chg="del">
          <ac:chgData name="Luci Martin St Valery" userId="e66f5099-52e1-4225-a093-064994ea9c95" providerId="ADAL" clId="{20D19B09-A312-4E12-B87A-24296D4831EF}" dt="2022-10-01T15:26:44.646" v="3294" actId="478"/>
          <ac:spMkLst>
            <pc:docMk/>
            <pc:sldMk cId="1904563485" sldId="312"/>
            <ac:spMk id="5" creationId="{1ECE192B-49F4-EDD1-1F91-DE029673638B}"/>
          </ac:spMkLst>
        </pc:spChg>
        <pc:spChg chg="add mod">
          <ac:chgData name="Luci Martin St Valery" userId="e66f5099-52e1-4225-a093-064994ea9c95" providerId="ADAL" clId="{20D19B09-A312-4E12-B87A-24296D4831EF}" dt="2022-10-01T15:33:58.510" v="3650" actId="20577"/>
          <ac:spMkLst>
            <pc:docMk/>
            <pc:sldMk cId="1904563485" sldId="312"/>
            <ac:spMk id="9" creationId="{FBCFDA40-21E0-5FA7-C2C7-A466283C8C5D}"/>
          </ac:spMkLst>
        </pc:spChg>
        <pc:graphicFrameChg chg="del">
          <ac:chgData name="Luci Martin St Valery" userId="e66f5099-52e1-4225-a093-064994ea9c95" providerId="ADAL" clId="{20D19B09-A312-4E12-B87A-24296D4831EF}" dt="2022-10-01T15:27:00.546" v="3297" actId="478"/>
          <ac:graphicFrameMkLst>
            <pc:docMk/>
            <pc:sldMk cId="1904563485" sldId="312"/>
            <ac:graphicFrameMk id="4" creationId="{837FCFCD-E78E-BC60-31E5-D763A3102C74}"/>
          </ac:graphicFrameMkLst>
        </pc:graphicFrameChg>
        <pc:graphicFrameChg chg="del">
          <ac:chgData name="Luci Martin St Valery" userId="e66f5099-52e1-4225-a093-064994ea9c95" providerId="ADAL" clId="{20D19B09-A312-4E12-B87A-24296D4831EF}" dt="2022-10-01T15:26:47.670" v="3295" actId="478"/>
          <ac:graphicFrameMkLst>
            <pc:docMk/>
            <pc:sldMk cId="1904563485" sldId="312"/>
            <ac:graphicFrameMk id="7" creationId="{CEAC1F4A-7A26-3580-E89A-39DF46D030E5}"/>
          </ac:graphicFrameMkLst>
        </pc:graphicFrameChg>
        <pc:graphicFrameChg chg="add mod modGraphic">
          <ac:chgData name="Luci Martin St Valery" userId="e66f5099-52e1-4225-a093-064994ea9c95" providerId="ADAL" clId="{20D19B09-A312-4E12-B87A-24296D4831EF}" dt="2022-10-01T15:35:00.373" v="3666" actId="20577"/>
          <ac:graphicFrameMkLst>
            <pc:docMk/>
            <pc:sldMk cId="1904563485" sldId="312"/>
            <ac:graphicFrameMk id="8" creationId="{8CADE33B-8A91-ABC6-3E24-C181161F247F}"/>
          </ac:graphicFrameMkLst>
        </pc:graphicFrameChg>
      </pc:sldChg>
      <pc:sldChg chg="addSp delSp modSp new mod">
        <pc:chgData name="Luci Martin St Valery" userId="e66f5099-52e1-4225-a093-064994ea9c95" providerId="ADAL" clId="{20D19B09-A312-4E12-B87A-24296D4831EF}" dt="2022-10-01T16:14:06.901" v="3759" actId="20577"/>
        <pc:sldMkLst>
          <pc:docMk/>
          <pc:sldMk cId="1852523476" sldId="313"/>
        </pc:sldMkLst>
        <pc:spChg chg="mod">
          <ac:chgData name="Luci Martin St Valery" userId="e66f5099-52e1-4225-a093-064994ea9c95" providerId="ADAL" clId="{20D19B09-A312-4E12-B87A-24296D4831EF}" dt="2022-10-01T15:35:28.098" v="3698" actId="20577"/>
          <ac:spMkLst>
            <pc:docMk/>
            <pc:sldMk cId="1852523476" sldId="313"/>
            <ac:spMk id="2" creationId="{BBA90BF9-C5D2-43D3-3CAB-F13E31E11B3A}"/>
          </ac:spMkLst>
        </pc:spChg>
        <pc:spChg chg="del">
          <ac:chgData name="Luci Martin St Valery" userId="e66f5099-52e1-4225-a093-064994ea9c95" providerId="ADAL" clId="{20D19B09-A312-4E12-B87A-24296D4831EF}" dt="2022-10-01T15:35:33.255" v="3699" actId="478"/>
          <ac:spMkLst>
            <pc:docMk/>
            <pc:sldMk cId="1852523476" sldId="313"/>
            <ac:spMk id="3" creationId="{25E97D6B-AF27-1430-01FA-783BFF969917}"/>
          </ac:spMkLst>
        </pc:spChg>
        <pc:spChg chg="add mod">
          <ac:chgData name="Luci Martin St Valery" userId="e66f5099-52e1-4225-a093-064994ea9c95" providerId="ADAL" clId="{20D19B09-A312-4E12-B87A-24296D4831EF}" dt="2022-10-01T16:14:06.901" v="3759" actId="20577"/>
          <ac:spMkLst>
            <pc:docMk/>
            <pc:sldMk cId="1852523476" sldId="313"/>
            <ac:spMk id="4" creationId="{C49703B0-D875-C9E6-0C92-6C1C1B16FD18}"/>
          </ac:spMkLst>
        </pc:spChg>
      </pc:sldChg>
      <pc:sldChg chg="addSp delSp modSp add mod">
        <pc:chgData name="Luci Martin St Valery" userId="e66f5099-52e1-4225-a093-064994ea9c95" providerId="ADAL" clId="{20D19B09-A312-4E12-B87A-24296D4831EF}" dt="2022-10-01T15:36:08.323" v="3704" actId="1076"/>
        <pc:sldMkLst>
          <pc:docMk/>
          <pc:sldMk cId="229389945" sldId="314"/>
        </pc:sldMkLst>
        <pc:picChg chg="add mod">
          <ac:chgData name="Luci Martin St Valery" userId="e66f5099-52e1-4225-a093-064994ea9c95" providerId="ADAL" clId="{20D19B09-A312-4E12-B87A-24296D4831EF}" dt="2022-10-01T15:36:08.323" v="3704" actId="1076"/>
          <ac:picMkLst>
            <pc:docMk/>
            <pc:sldMk cId="229389945" sldId="314"/>
            <ac:picMk id="3" creationId="{731118D8-02C5-F650-B56A-C863462D5142}"/>
          </ac:picMkLst>
        </pc:picChg>
        <pc:picChg chg="del">
          <ac:chgData name="Luci Martin St Valery" userId="e66f5099-52e1-4225-a093-064994ea9c95" providerId="ADAL" clId="{20D19B09-A312-4E12-B87A-24296D4831EF}" dt="2022-10-01T15:35:55.085" v="3701" actId="478"/>
          <ac:picMkLst>
            <pc:docMk/>
            <pc:sldMk cId="229389945" sldId="314"/>
            <ac:picMk id="5" creationId="{49109AC9-C473-EF1B-C873-BE6414166420}"/>
          </ac:picMkLst>
        </pc:picChg>
      </pc:sldChg>
      <pc:sldChg chg="delSp modSp add del mod">
        <pc:chgData name="Luci Martin St Valery" userId="e66f5099-52e1-4225-a093-064994ea9c95" providerId="ADAL" clId="{20D19B09-A312-4E12-B87A-24296D4831EF}" dt="2022-10-01T16:13:55.674" v="3756" actId="47"/>
        <pc:sldMkLst>
          <pc:docMk/>
          <pc:sldMk cId="3827322722" sldId="315"/>
        </pc:sldMkLst>
        <pc:spChg chg="mod">
          <ac:chgData name="Luci Martin St Valery" userId="e66f5099-52e1-4225-a093-064994ea9c95" providerId="ADAL" clId="{20D19B09-A312-4E12-B87A-24296D4831EF}" dt="2022-10-01T15:37:01.456" v="3754" actId="20577"/>
          <ac:spMkLst>
            <pc:docMk/>
            <pc:sldMk cId="3827322722" sldId="315"/>
            <ac:spMk id="2" creationId="{00000000-0000-0000-0000-000000000000}"/>
          </ac:spMkLst>
        </pc:spChg>
        <pc:spChg chg="del">
          <ac:chgData name="Luci Martin St Valery" userId="e66f5099-52e1-4225-a093-064994ea9c95" providerId="ADAL" clId="{20D19B09-A312-4E12-B87A-24296D4831EF}" dt="2022-10-01T15:37:05.043" v="3755" actId="478"/>
          <ac:spMkLst>
            <pc:docMk/>
            <pc:sldMk cId="3827322722" sldId="315"/>
            <ac:spMk id="6" creationId="{E82EFA11-FD12-654A-A535-EEE5AEE4E1E2}"/>
          </ac:spMkLst>
        </pc:spChg>
      </pc:sldChg>
    </pc:docChg>
  </pc:docChgLst>
  <pc:docChgLst>
    <pc:chgData name="Luci Martin St Valery" userId="e66f5099-52e1-4225-a093-064994ea9c95" providerId="ADAL" clId="{1CE4D779-C45D-4947-B8EB-EA51600D4250}"/>
    <pc:docChg chg="undo custSel addSld delSld modSld sldOrd">
      <pc:chgData name="Luci Martin St Valery" userId="e66f5099-52e1-4225-a093-064994ea9c95" providerId="ADAL" clId="{1CE4D779-C45D-4947-B8EB-EA51600D4250}" dt="2022-10-02T19:10:39.888" v="2997" actId="680"/>
      <pc:docMkLst>
        <pc:docMk/>
      </pc:docMkLst>
      <pc:sldChg chg="modSp mod">
        <pc:chgData name="Luci Martin St Valery" userId="e66f5099-52e1-4225-a093-064994ea9c95" providerId="ADAL" clId="{1CE4D779-C45D-4947-B8EB-EA51600D4250}" dt="2022-10-02T16:03:11.889" v="2" actId="207"/>
        <pc:sldMkLst>
          <pc:docMk/>
          <pc:sldMk cId="153375011" sldId="273"/>
        </pc:sldMkLst>
        <pc:spChg chg="mod">
          <ac:chgData name="Luci Martin St Valery" userId="e66f5099-52e1-4225-a093-064994ea9c95" providerId="ADAL" clId="{1CE4D779-C45D-4947-B8EB-EA51600D4250}" dt="2022-10-02T16:02:44.667" v="0" actId="20577"/>
          <ac:spMkLst>
            <pc:docMk/>
            <pc:sldMk cId="153375011" sldId="273"/>
            <ac:spMk id="10" creationId="{A7AF2FC1-34CE-D766-29D8-7AF019F539ED}"/>
          </ac:spMkLst>
        </pc:spChg>
        <pc:graphicFrameChg chg="modGraphic">
          <ac:chgData name="Luci Martin St Valery" userId="e66f5099-52e1-4225-a093-064994ea9c95" providerId="ADAL" clId="{1CE4D779-C45D-4947-B8EB-EA51600D4250}" dt="2022-10-02T16:03:11.889" v="2" actId="207"/>
          <ac:graphicFrameMkLst>
            <pc:docMk/>
            <pc:sldMk cId="153375011" sldId="273"/>
            <ac:graphicFrameMk id="7" creationId="{245E25B3-5235-97BE-D39D-27F19EE11CBB}"/>
          </ac:graphicFrameMkLst>
        </pc:graphicFrameChg>
      </pc:sldChg>
      <pc:sldChg chg="modSp mod">
        <pc:chgData name="Luci Martin St Valery" userId="e66f5099-52e1-4225-a093-064994ea9c95" providerId="ADAL" clId="{1CE4D779-C45D-4947-B8EB-EA51600D4250}" dt="2022-10-02T16:03:35.873" v="5" actId="207"/>
        <pc:sldMkLst>
          <pc:docMk/>
          <pc:sldMk cId="3539795823" sldId="274"/>
        </pc:sldMkLst>
        <pc:spChg chg="mod">
          <ac:chgData name="Luci Martin St Valery" userId="e66f5099-52e1-4225-a093-064994ea9c95" providerId="ADAL" clId="{1CE4D779-C45D-4947-B8EB-EA51600D4250}" dt="2022-10-02T16:03:23.132" v="3" actId="20577"/>
          <ac:spMkLst>
            <pc:docMk/>
            <pc:sldMk cId="3539795823" sldId="274"/>
            <ac:spMk id="10" creationId="{A7AF2FC1-34CE-D766-29D8-7AF019F539ED}"/>
          </ac:spMkLst>
        </pc:spChg>
        <pc:graphicFrameChg chg="modGraphic">
          <ac:chgData name="Luci Martin St Valery" userId="e66f5099-52e1-4225-a093-064994ea9c95" providerId="ADAL" clId="{1CE4D779-C45D-4947-B8EB-EA51600D4250}" dt="2022-10-02T16:03:35.873" v="5" actId="207"/>
          <ac:graphicFrameMkLst>
            <pc:docMk/>
            <pc:sldMk cId="3539795823" sldId="274"/>
            <ac:graphicFrameMk id="7" creationId="{245E25B3-5235-97BE-D39D-27F19EE11CBB}"/>
          </ac:graphicFrameMkLst>
        </pc:graphicFrameChg>
      </pc:sldChg>
      <pc:sldChg chg="modSp mod">
        <pc:chgData name="Luci Martin St Valery" userId="e66f5099-52e1-4225-a093-064994ea9c95" providerId="ADAL" clId="{1CE4D779-C45D-4947-B8EB-EA51600D4250}" dt="2022-10-02T16:03:47.671" v="7" actId="207"/>
        <pc:sldMkLst>
          <pc:docMk/>
          <pc:sldMk cId="3737684600" sldId="275"/>
        </pc:sldMkLst>
        <pc:graphicFrameChg chg="modGraphic">
          <ac:chgData name="Luci Martin St Valery" userId="e66f5099-52e1-4225-a093-064994ea9c95" providerId="ADAL" clId="{1CE4D779-C45D-4947-B8EB-EA51600D4250}" dt="2022-10-02T16:03:47.671" v="7" actId="207"/>
          <ac:graphicFrameMkLst>
            <pc:docMk/>
            <pc:sldMk cId="3737684600" sldId="275"/>
            <ac:graphicFrameMk id="7" creationId="{245E25B3-5235-97BE-D39D-27F19EE11CBB}"/>
          </ac:graphicFrameMkLst>
        </pc:graphicFrameChg>
      </pc:sldChg>
      <pc:sldChg chg="modSp mod">
        <pc:chgData name="Luci Martin St Valery" userId="e66f5099-52e1-4225-a093-064994ea9c95" providerId="ADAL" clId="{1CE4D779-C45D-4947-B8EB-EA51600D4250}" dt="2022-10-02T16:06:31.119" v="13" actId="20577"/>
        <pc:sldMkLst>
          <pc:docMk/>
          <pc:sldMk cId="3881121237" sldId="276"/>
        </pc:sldMkLst>
        <pc:spChg chg="mod">
          <ac:chgData name="Luci Martin St Valery" userId="e66f5099-52e1-4225-a093-064994ea9c95" providerId="ADAL" clId="{1CE4D779-C45D-4947-B8EB-EA51600D4250}" dt="2022-10-02T16:03:56.946" v="9" actId="20577"/>
          <ac:spMkLst>
            <pc:docMk/>
            <pc:sldMk cId="3881121237" sldId="276"/>
            <ac:spMk id="10" creationId="{A7AF2FC1-34CE-D766-29D8-7AF019F539ED}"/>
          </ac:spMkLst>
        </pc:spChg>
        <pc:graphicFrameChg chg="modGraphic">
          <ac:chgData name="Luci Martin St Valery" userId="e66f5099-52e1-4225-a093-064994ea9c95" providerId="ADAL" clId="{1CE4D779-C45D-4947-B8EB-EA51600D4250}" dt="2022-10-02T16:06:31.119" v="13" actId="20577"/>
          <ac:graphicFrameMkLst>
            <pc:docMk/>
            <pc:sldMk cId="3881121237" sldId="276"/>
            <ac:graphicFrameMk id="7" creationId="{245E25B3-5235-97BE-D39D-27F19EE11CBB}"/>
          </ac:graphicFrameMkLst>
        </pc:graphicFrameChg>
      </pc:sldChg>
      <pc:sldChg chg="modSp mod">
        <pc:chgData name="Luci Martin St Valery" userId="e66f5099-52e1-4225-a093-064994ea9c95" providerId="ADAL" clId="{1CE4D779-C45D-4947-B8EB-EA51600D4250}" dt="2022-10-02T16:09:46.886" v="31" actId="207"/>
        <pc:sldMkLst>
          <pc:docMk/>
          <pc:sldMk cId="2502182398" sldId="277"/>
        </pc:sldMkLst>
        <pc:spChg chg="mod">
          <ac:chgData name="Luci Martin St Valery" userId="e66f5099-52e1-4225-a093-064994ea9c95" providerId="ADAL" clId="{1CE4D779-C45D-4947-B8EB-EA51600D4250}" dt="2022-10-02T16:09:40.887" v="30" actId="20577"/>
          <ac:spMkLst>
            <pc:docMk/>
            <pc:sldMk cId="2502182398" sldId="277"/>
            <ac:spMk id="10" creationId="{A7AF2FC1-34CE-D766-29D8-7AF019F539ED}"/>
          </ac:spMkLst>
        </pc:spChg>
        <pc:graphicFrameChg chg="modGraphic">
          <ac:chgData name="Luci Martin St Valery" userId="e66f5099-52e1-4225-a093-064994ea9c95" providerId="ADAL" clId="{1CE4D779-C45D-4947-B8EB-EA51600D4250}" dt="2022-10-02T16:09:46.886" v="31" actId="207"/>
          <ac:graphicFrameMkLst>
            <pc:docMk/>
            <pc:sldMk cId="2502182398" sldId="277"/>
            <ac:graphicFrameMk id="7" creationId="{245E25B3-5235-97BE-D39D-27F19EE11CBB}"/>
          </ac:graphicFrameMkLst>
        </pc:graphicFrameChg>
      </pc:sldChg>
      <pc:sldChg chg="modSp mod">
        <pc:chgData name="Luci Martin St Valery" userId="e66f5099-52e1-4225-a093-064994ea9c95" providerId="ADAL" clId="{1CE4D779-C45D-4947-B8EB-EA51600D4250}" dt="2022-10-02T16:10:28.918" v="37" actId="20577"/>
        <pc:sldMkLst>
          <pc:docMk/>
          <pc:sldMk cId="906150899" sldId="278"/>
        </pc:sldMkLst>
        <pc:spChg chg="mod">
          <ac:chgData name="Luci Martin St Valery" userId="e66f5099-52e1-4225-a093-064994ea9c95" providerId="ADAL" clId="{1CE4D779-C45D-4947-B8EB-EA51600D4250}" dt="2022-10-02T16:10:28.918" v="37" actId="20577"/>
          <ac:spMkLst>
            <pc:docMk/>
            <pc:sldMk cId="906150899" sldId="278"/>
            <ac:spMk id="10" creationId="{A7AF2FC1-34CE-D766-29D8-7AF019F539ED}"/>
          </ac:spMkLst>
        </pc:spChg>
        <pc:graphicFrameChg chg="modGraphic">
          <ac:chgData name="Luci Martin St Valery" userId="e66f5099-52e1-4225-a093-064994ea9c95" providerId="ADAL" clId="{1CE4D779-C45D-4947-B8EB-EA51600D4250}" dt="2022-10-02T16:10:18.987" v="35" actId="207"/>
          <ac:graphicFrameMkLst>
            <pc:docMk/>
            <pc:sldMk cId="906150899" sldId="278"/>
            <ac:graphicFrameMk id="7" creationId="{245E25B3-5235-97BE-D39D-27F19EE11CBB}"/>
          </ac:graphicFrameMkLst>
        </pc:graphicFrameChg>
      </pc:sldChg>
      <pc:sldChg chg="modSp mod">
        <pc:chgData name="Luci Martin St Valery" userId="e66f5099-52e1-4225-a093-064994ea9c95" providerId="ADAL" clId="{1CE4D779-C45D-4947-B8EB-EA51600D4250}" dt="2022-10-02T16:10:49.713" v="38" actId="20577"/>
        <pc:sldMkLst>
          <pc:docMk/>
          <pc:sldMk cId="2430801308" sldId="279"/>
        </pc:sldMkLst>
        <pc:spChg chg="mod">
          <ac:chgData name="Luci Martin St Valery" userId="e66f5099-52e1-4225-a093-064994ea9c95" providerId="ADAL" clId="{1CE4D779-C45D-4947-B8EB-EA51600D4250}" dt="2022-10-02T16:10:49.713" v="38" actId="20577"/>
          <ac:spMkLst>
            <pc:docMk/>
            <pc:sldMk cId="2430801308" sldId="279"/>
            <ac:spMk id="10" creationId="{A7AF2FC1-34CE-D766-29D8-7AF019F539ED}"/>
          </ac:spMkLst>
        </pc:spChg>
      </pc:sldChg>
      <pc:sldChg chg="modSp mod">
        <pc:chgData name="Luci Martin St Valery" userId="e66f5099-52e1-4225-a093-064994ea9c95" providerId="ADAL" clId="{1CE4D779-C45D-4947-B8EB-EA51600D4250}" dt="2022-10-02T17:55:26.426" v="440" actId="20577"/>
        <pc:sldMkLst>
          <pc:docMk/>
          <pc:sldMk cId="2863762410" sldId="299"/>
        </pc:sldMkLst>
        <pc:spChg chg="mod">
          <ac:chgData name="Luci Martin St Valery" userId="e66f5099-52e1-4225-a093-064994ea9c95" providerId="ADAL" clId="{1CE4D779-C45D-4947-B8EB-EA51600D4250}" dt="2022-10-02T17:55:26.426" v="440" actId="20577"/>
          <ac:spMkLst>
            <pc:docMk/>
            <pc:sldMk cId="2863762410" sldId="299"/>
            <ac:spMk id="6" creationId="{E82EFA11-FD12-654A-A535-EEE5AEE4E1E2}"/>
          </ac:spMkLst>
        </pc:spChg>
      </pc:sldChg>
      <pc:sldChg chg="modSp del mod">
        <pc:chgData name="Luci Martin St Valery" userId="e66f5099-52e1-4225-a093-064994ea9c95" providerId="ADAL" clId="{1CE4D779-C45D-4947-B8EB-EA51600D4250}" dt="2022-10-02T18:15:47.901" v="1103" actId="2696"/>
        <pc:sldMkLst>
          <pc:docMk/>
          <pc:sldMk cId="3263777464" sldId="300"/>
        </pc:sldMkLst>
        <pc:spChg chg="mod">
          <ac:chgData name="Luci Martin St Valery" userId="e66f5099-52e1-4225-a093-064994ea9c95" providerId="ADAL" clId="{1CE4D779-C45D-4947-B8EB-EA51600D4250}" dt="2022-10-02T17:53:17.224" v="347" actId="1076"/>
          <ac:spMkLst>
            <pc:docMk/>
            <pc:sldMk cId="3263777464" sldId="300"/>
            <ac:spMk id="15" creationId="{9F76B597-11CF-099E-090C-1F0697822B5B}"/>
          </ac:spMkLst>
        </pc:spChg>
      </pc:sldChg>
      <pc:sldChg chg="modSp mod">
        <pc:chgData name="Luci Martin St Valery" userId="e66f5099-52e1-4225-a093-064994ea9c95" providerId="ADAL" clId="{1CE4D779-C45D-4947-B8EB-EA51600D4250}" dt="2022-10-02T18:01:02.048" v="639" actId="20577"/>
        <pc:sldMkLst>
          <pc:docMk/>
          <pc:sldMk cId="3652745471" sldId="307"/>
        </pc:sldMkLst>
        <pc:spChg chg="mod">
          <ac:chgData name="Luci Martin St Valery" userId="e66f5099-52e1-4225-a093-064994ea9c95" providerId="ADAL" clId="{1CE4D779-C45D-4947-B8EB-EA51600D4250}" dt="2022-10-02T18:01:02.048" v="639" actId="20577"/>
          <ac:spMkLst>
            <pc:docMk/>
            <pc:sldMk cId="3652745471" sldId="307"/>
            <ac:spMk id="5" creationId="{0218C6DE-C302-4208-16DF-E8BB7D213D5E}"/>
          </ac:spMkLst>
        </pc:spChg>
      </pc:sldChg>
      <pc:sldChg chg="addSp delSp modSp mod ord">
        <pc:chgData name="Luci Martin St Valery" userId="e66f5099-52e1-4225-a093-064994ea9c95" providerId="ADAL" clId="{1CE4D779-C45D-4947-B8EB-EA51600D4250}" dt="2022-10-02T18:01:47.327" v="647" actId="1076"/>
        <pc:sldMkLst>
          <pc:docMk/>
          <pc:sldMk cId="2490171751" sldId="308"/>
        </pc:sldMkLst>
        <pc:spChg chg="add mod">
          <ac:chgData name="Luci Martin St Valery" userId="e66f5099-52e1-4225-a093-064994ea9c95" providerId="ADAL" clId="{1CE4D779-C45D-4947-B8EB-EA51600D4250}" dt="2022-10-02T18:01:47.327" v="647" actId="1076"/>
          <ac:spMkLst>
            <pc:docMk/>
            <pc:sldMk cId="2490171751" sldId="308"/>
            <ac:spMk id="3" creationId="{7CBC4627-484D-AA77-05DF-30C6AC4B7ED0}"/>
          </ac:spMkLst>
        </pc:spChg>
        <pc:spChg chg="del mod">
          <ac:chgData name="Luci Martin St Valery" userId="e66f5099-52e1-4225-a093-064994ea9c95" providerId="ADAL" clId="{1CE4D779-C45D-4947-B8EB-EA51600D4250}" dt="2022-10-02T18:01:28.368" v="643"/>
          <ac:spMkLst>
            <pc:docMk/>
            <pc:sldMk cId="2490171751" sldId="308"/>
            <ac:spMk id="4" creationId="{C1592963-C1A6-A799-2449-AE0B039F3015}"/>
          </ac:spMkLst>
        </pc:spChg>
      </pc:sldChg>
      <pc:sldChg chg="modSp mod">
        <pc:chgData name="Luci Martin St Valery" userId="e66f5099-52e1-4225-a093-064994ea9c95" providerId="ADAL" clId="{1CE4D779-C45D-4947-B8EB-EA51600D4250}" dt="2022-10-02T16:17:07.691" v="58" actId="20577"/>
        <pc:sldMkLst>
          <pc:docMk/>
          <pc:sldMk cId="957940943" sldId="309"/>
        </pc:sldMkLst>
        <pc:spChg chg="mod">
          <ac:chgData name="Luci Martin St Valery" userId="e66f5099-52e1-4225-a093-064994ea9c95" providerId="ADAL" clId="{1CE4D779-C45D-4947-B8EB-EA51600D4250}" dt="2022-10-02T16:17:07.691" v="58" actId="20577"/>
          <ac:spMkLst>
            <pc:docMk/>
            <pc:sldMk cId="957940943" sldId="309"/>
            <ac:spMk id="6" creationId="{E82EFA11-FD12-654A-A535-EEE5AEE4E1E2}"/>
          </ac:spMkLst>
        </pc:spChg>
      </pc:sldChg>
      <pc:sldChg chg="modSp mod">
        <pc:chgData name="Luci Martin St Valery" userId="e66f5099-52e1-4225-a093-064994ea9c95" providerId="ADAL" clId="{1CE4D779-C45D-4947-B8EB-EA51600D4250}" dt="2022-10-02T16:25:00.268" v="59" actId="207"/>
        <pc:sldMkLst>
          <pc:docMk/>
          <pc:sldMk cId="1904563485" sldId="312"/>
        </pc:sldMkLst>
        <pc:graphicFrameChg chg="modGraphic">
          <ac:chgData name="Luci Martin St Valery" userId="e66f5099-52e1-4225-a093-064994ea9c95" providerId="ADAL" clId="{1CE4D779-C45D-4947-B8EB-EA51600D4250}" dt="2022-10-02T16:25:00.268" v="59" actId="207"/>
          <ac:graphicFrameMkLst>
            <pc:docMk/>
            <pc:sldMk cId="1904563485" sldId="312"/>
            <ac:graphicFrameMk id="8" creationId="{8CADE33B-8A91-ABC6-3E24-C181161F247F}"/>
          </ac:graphicFrameMkLst>
        </pc:graphicFrameChg>
      </pc:sldChg>
      <pc:sldChg chg="modSp mod">
        <pc:chgData name="Luci Martin St Valery" userId="e66f5099-52e1-4225-a093-064994ea9c95" providerId="ADAL" clId="{1CE4D779-C45D-4947-B8EB-EA51600D4250}" dt="2022-10-02T18:22:05.678" v="1137" actId="14100"/>
        <pc:sldMkLst>
          <pc:docMk/>
          <pc:sldMk cId="1852523476" sldId="313"/>
        </pc:sldMkLst>
        <pc:spChg chg="mod">
          <ac:chgData name="Luci Martin St Valery" userId="e66f5099-52e1-4225-a093-064994ea9c95" providerId="ADAL" clId="{1CE4D779-C45D-4947-B8EB-EA51600D4250}" dt="2022-10-02T18:22:05.678" v="1137" actId="14100"/>
          <ac:spMkLst>
            <pc:docMk/>
            <pc:sldMk cId="1852523476" sldId="313"/>
            <ac:spMk id="4" creationId="{C49703B0-D875-C9E6-0C92-6C1C1B16FD18}"/>
          </ac:spMkLst>
        </pc:spChg>
      </pc:sldChg>
      <pc:sldChg chg="modSp add mod">
        <pc:chgData name="Luci Martin St Valery" userId="e66f5099-52e1-4225-a093-064994ea9c95" providerId="ADAL" clId="{1CE4D779-C45D-4947-B8EB-EA51600D4250}" dt="2022-10-02T16:08:52.354" v="23" actId="20577"/>
        <pc:sldMkLst>
          <pc:docMk/>
          <pc:sldMk cId="3528213004" sldId="315"/>
        </pc:sldMkLst>
        <pc:spChg chg="mod">
          <ac:chgData name="Luci Martin St Valery" userId="e66f5099-52e1-4225-a093-064994ea9c95" providerId="ADAL" clId="{1CE4D779-C45D-4947-B8EB-EA51600D4250}" dt="2022-10-02T16:08:35.883" v="20" actId="20577"/>
          <ac:spMkLst>
            <pc:docMk/>
            <pc:sldMk cId="3528213004" sldId="315"/>
            <ac:spMk id="10" creationId="{A7AF2FC1-34CE-D766-29D8-7AF019F539ED}"/>
          </ac:spMkLst>
        </pc:spChg>
        <pc:graphicFrameChg chg="modGraphic">
          <ac:chgData name="Luci Martin St Valery" userId="e66f5099-52e1-4225-a093-064994ea9c95" providerId="ADAL" clId="{1CE4D779-C45D-4947-B8EB-EA51600D4250}" dt="2022-10-02T16:08:52.354" v="23" actId="20577"/>
          <ac:graphicFrameMkLst>
            <pc:docMk/>
            <pc:sldMk cId="3528213004" sldId="315"/>
            <ac:graphicFrameMk id="7" creationId="{245E25B3-5235-97BE-D39D-27F19EE11CBB}"/>
          </ac:graphicFrameMkLst>
        </pc:graphicFrameChg>
      </pc:sldChg>
      <pc:sldChg chg="addSp delSp modSp new mod ord modClrScheme chgLayout">
        <pc:chgData name="Luci Martin St Valery" userId="e66f5099-52e1-4225-a093-064994ea9c95" providerId="ADAL" clId="{1CE4D779-C45D-4947-B8EB-EA51600D4250}" dt="2022-10-02T18:33:28.777" v="1481" actId="14100"/>
        <pc:sldMkLst>
          <pc:docMk/>
          <pc:sldMk cId="4104691325" sldId="316"/>
        </pc:sldMkLst>
        <pc:spChg chg="del mod ord">
          <ac:chgData name="Luci Martin St Valery" userId="e66f5099-52e1-4225-a093-064994ea9c95" providerId="ADAL" clId="{1CE4D779-C45D-4947-B8EB-EA51600D4250}" dt="2022-10-02T17:40:34.457" v="61" actId="700"/>
          <ac:spMkLst>
            <pc:docMk/>
            <pc:sldMk cId="4104691325" sldId="316"/>
            <ac:spMk id="2" creationId="{5593F382-6319-438B-2CE7-DF8939A25C5C}"/>
          </ac:spMkLst>
        </pc:spChg>
        <pc:spChg chg="del mod ord">
          <ac:chgData name="Luci Martin St Valery" userId="e66f5099-52e1-4225-a093-064994ea9c95" providerId="ADAL" clId="{1CE4D779-C45D-4947-B8EB-EA51600D4250}" dt="2022-10-02T17:40:34.457" v="61" actId="700"/>
          <ac:spMkLst>
            <pc:docMk/>
            <pc:sldMk cId="4104691325" sldId="316"/>
            <ac:spMk id="3" creationId="{574EC06D-9B23-7212-3759-CED16896AFAB}"/>
          </ac:spMkLst>
        </pc:spChg>
        <pc:spChg chg="del">
          <ac:chgData name="Luci Martin St Valery" userId="e66f5099-52e1-4225-a093-064994ea9c95" providerId="ADAL" clId="{1CE4D779-C45D-4947-B8EB-EA51600D4250}" dt="2022-10-02T17:40:34.457" v="61" actId="700"/>
          <ac:spMkLst>
            <pc:docMk/>
            <pc:sldMk cId="4104691325" sldId="316"/>
            <ac:spMk id="4" creationId="{ABB412E2-9A46-E39C-F73A-8BB89D585E7E}"/>
          </ac:spMkLst>
        </pc:spChg>
        <pc:spChg chg="add mod ord">
          <ac:chgData name="Luci Martin St Valery" userId="e66f5099-52e1-4225-a093-064994ea9c95" providerId="ADAL" clId="{1CE4D779-C45D-4947-B8EB-EA51600D4250}" dt="2022-10-02T18:33:28.777" v="1481" actId="14100"/>
          <ac:spMkLst>
            <pc:docMk/>
            <pc:sldMk cId="4104691325" sldId="316"/>
            <ac:spMk id="5" creationId="{84C60330-3D7D-84D6-B258-C63374D27D98}"/>
          </ac:spMkLst>
        </pc:spChg>
        <pc:spChg chg="add mod ord">
          <ac:chgData name="Luci Martin St Valery" userId="e66f5099-52e1-4225-a093-064994ea9c95" providerId="ADAL" clId="{1CE4D779-C45D-4947-B8EB-EA51600D4250}" dt="2022-10-02T18:31:36.576" v="1435" actId="20577"/>
          <ac:spMkLst>
            <pc:docMk/>
            <pc:sldMk cId="4104691325" sldId="316"/>
            <ac:spMk id="6" creationId="{4178BE59-8A42-AF5C-C631-8FB4919718C6}"/>
          </ac:spMkLst>
        </pc:spChg>
        <pc:spChg chg="add mod">
          <ac:chgData name="Luci Martin St Valery" userId="e66f5099-52e1-4225-a093-064994ea9c95" providerId="ADAL" clId="{1CE4D779-C45D-4947-B8EB-EA51600D4250}" dt="2022-10-02T18:25:18.528" v="1289" actId="1076"/>
          <ac:spMkLst>
            <pc:docMk/>
            <pc:sldMk cId="4104691325" sldId="316"/>
            <ac:spMk id="8" creationId="{74E1CA27-6EB6-D856-B90E-54A81FF05886}"/>
          </ac:spMkLst>
        </pc:spChg>
        <pc:graphicFrameChg chg="add mod modGraphic">
          <ac:chgData name="Luci Martin St Valery" userId="e66f5099-52e1-4225-a093-064994ea9c95" providerId="ADAL" clId="{1CE4D779-C45D-4947-B8EB-EA51600D4250}" dt="2022-10-02T18:31:26.742" v="1414" actId="20577"/>
          <ac:graphicFrameMkLst>
            <pc:docMk/>
            <pc:sldMk cId="4104691325" sldId="316"/>
            <ac:graphicFrameMk id="7" creationId="{F3C5543C-51CC-2471-76D7-9B522576AA33}"/>
          </ac:graphicFrameMkLst>
        </pc:graphicFrameChg>
      </pc:sldChg>
      <pc:sldChg chg="addSp modSp new mod ord">
        <pc:chgData name="Luci Martin St Valery" userId="e66f5099-52e1-4225-a093-064994ea9c95" providerId="ADAL" clId="{1CE4D779-C45D-4947-B8EB-EA51600D4250}" dt="2022-10-02T18:06:29.355" v="879" actId="20577"/>
        <pc:sldMkLst>
          <pc:docMk/>
          <pc:sldMk cId="1833818325" sldId="317"/>
        </pc:sldMkLst>
        <pc:spChg chg="mod">
          <ac:chgData name="Luci Martin St Valery" userId="e66f5099-52e1-4225-a093-064994ea9c95" providerId="ADAL" clId="{1CE4D779-C45D-4947-B8EB-EA51600D4250}" dt="2022-10-02T17:48:14.006" v="191" actId="20577"/>
          <ac:spMkLst>
            <pc:docMk/>
            <pc:sldMk cId="1833818325" sldId="317"/>
            <ac:spMk id="2" creationId="{3604B0F7-A4FD-063C-B880-26A1941E97F2}"/>
          </ac:spMkLst>
        </pc:spChg>
        <pc:spChg chg="mod">
          <ac:chgData name="Luci Martin St Valery" userId="e66f5099-52e1-4225-a093-064994ea9c95" providerId="ADAL" clId="{1CE4D779-C45D-4947-B8EB-EA51600D4250}" dt="2022-10-02T18:05:34.604" v="828" actId="14100"/>
          <ac:spMkLst>
            <pc:docMk/>
            <pc:sldMk cId="1833818325" sldId="317"/>
            <ac:spMk id="3" creationId="{F3C0436E-8B89-8353-D4B3-F6C22E091CF5}"/>
          </ac:spMkLst>
        </pc:spChg>
        <pc:spChg chg="add mod">
          <ac:chgData name="Luci Martin St Valery" userId="e66f5099-52e1-4225-a093-064994ea9c95" providerId="ADAL" clId="{1CE4D779-C45D-4947-B8EB-EA51600D4250}" dt="2022-10-02T18:06:29.355" v="879" actId="20577"/>
          <ac:spMkLst>
            <pc:docMk/>
            <pc:sldMk cId="1833818325" sldId="317"/>
            <ac:spMk id="5" creationId="{AA9D4313-DA54-6966-76A4-27CCA410CA35}"/>
          </ac:spMkLst>
        </pc:spChg>
        <pc:graphicFrameChg chg="add mod modGraphic">
          <ac:chgData name="Luci Martin St Valery" userId="e66f5099-52e1-4225-a093-064994ea9c95" providerId="ADAL" clId="{1CE4D779-C45D-4947-B8EB-EA51600D4250}" dt="2022-10-02T18:04:46.800" v="826" actId="6549"/>
          <ac:graphicFrameMkLst>
            <pc:docMk/>
            <pc:sldMk cId="1833818325" sldId="317"/>
            <ac:graphicFrameMk id="4" creationId="{6B07C03C-3B28-4A86-6565-9C0BB0D41F1E}"/>
          </ac:graphicFrameMkLst>
        </pc:graphicFrameChg>
      </pc:sldChg>
      <pc:sldChg chg="addSp modSp add mod">
        <pc:chgData name="Luci Martin St Valery" userId="e66f5099-52e1-4225-a093-064994ea9c95" providerId="ADAL" clId="{1CE4D779-C45D-4947-B8EB-EA51600D4250}" dt="2022-10-02T18:07:15.823" v="899" actId="403"/>
        <pc:sldMkLst>
          <pc:docMk/>
          <pc:sldMk cId="3737022891" sldId="318"/>
        </pc:sldMkLst>
        <pc:spChg chg="mod">
          <ac:chgData name="Luci Martin St Valery" userId="e66f5099-52e1-4225-a093-064994ea9c95" providerId="ADAL" clId="{1CE4D779-C45D-4947-B8EB-EA51600D4250}" dt="2022-10-02T18:06:01.229" v="870" actId="20577"/>
          <ac:spMkLst>
            <pc:docMk/>
            <pc:sldMk cId="3737022891" sldId="318"/>
            <ac:spMk id="5" creationId="{AA9D4313-DA54-6966-76A4-27CCA410CA35}"/>
          </ac:spMkLst>
        </pc:spChg>
        <pc:spChg chg="add mod">
          <ac:chgData name="Luci Martin St Valery" userId="e66f5099-52e1-4225-a093-064994ea9c95" providerId="ADAL" clId="{1CE4D779-C45D-4947-B8EB-EA51600D4250}" dt="2022-10-02T18:07:15.823" v="899" actId="403"/>
          <ac:spMkLst>
            <pc:docMk/>
            <pc:sldMk cId="3737022891" sldId="318"/>
            <ac:spMk id="7" creationId="{99F5AAE6-867E-F394-32E9-622D957D2D75}"/>
          </ac:spMkLst>
        </pc:spChg>
        <pc:graphicFrameChg chg="modGraphic">
          <ac:chgData name="Luci Martin St Valery" userId="e66f5099-52e1-4225-a093-064994ea9c95" providerId="ADAL" clId="{1CE4D779-C45D-4947-B8EB-EA51600D4250}" dt="2022-10-02T18:06:11.376" v="878" actId="20577"/>
          <ac:graphicFrameMkLst>
            <pc:docMk/>
            <pc:sldMk cId="3737022891" sldId="318"/>
            <ac:graphicFrameMk id="4" creationId="{6B07C03C-3B28-4A86-6565-9C0BB0D41F1E}"/>
          </ac:graphicFrameMkLst>
        </pc:graphicFrameChg>
      </pc:sldChg>
      <pc:sldChg chg="delSp modSp add mod">
        <pc:chgData name="Luci Martin St Valery" userId="e66f5099-52e1-4225-a093-064994ea9c95" providerId="ADAL" clId="{1CE4D779-C45D-4947-B8EB-EA51600D4250}" dt="2022-10-02T18:08:15.691" v="920" actId="478"/>
        <pc:sldMkLst>
          <pc:docMk/>
          <pc:sldMk cId="1689763509" sldId="319"/>
        </pc:sldMkLst>
        <pc:spChg chg="del">
          <ac:chgData name="Luci Martin St Valery" userId="e66f5099-52e1-4225-a093-064994ea9c95" providerId="ADAL" clId="{1CE4D779-C45D-4947-B8EB-EA51600D4250}" dt="2022-10-02T18:08:15.691" v="920" actId="478"/>
          <ac:spMkLst>
            <pc:docMk/>
            <pc:sldMk cId="1689763509" sldId="319"/>
            <ac:spMk id="7" creationId="{99F5AAE6-867E-F394-32E9-622D957D2D75}"/>
          </ac:spMkLst>
        </pc:spChg>
        <pc:graphicFrameChg chg="modGraphic">
          <ac:chgData name="Luci Martin St Valery" userId="e66f5099-52e1-4225-a093-064994ea9c95" providerId="ADAL" clId="{1CE4D779-C45D-4947-B8EB-EA51600D4250}" dt="2022-10-02T18:08:10.335" v="919" actId="20577"/>
          <ac:graphicFrameMkLst>
            <pc:docMk/>
            <pc:sldMk cId="1689763509" sldId="319"/>
            <ac:graphicFrameMk id="4" creationId="{6B07C03C-3B28-4A86-6565-9C0BB0D41F1E}"/>
          </ac:graphicFrameMkLst>
        </pc:graphicFrameChg>
      </pc:sldChg>
      <pc:sldChg chg="delSp modSp add mod">
        <pc:chgData name="Luci Martin St Valery" userId="e66f5099-52e1-4225-a093-064994ea9c95" providerId="ADAL" clId="{1CE4D779-C45D-4947-B8EB-EA51600D4250}" dt="2022-10-02T18:10:54.356" v="1020" actId="14100"/>
        <pc:sldMkLst>
          <pc:docMk/>
          <pc:sldMk cId="940873651" sldId="320"/>
        </pc:sldMkLst>
        <pc:spChg chg="mod">
          <ac:chgData name="Luci Martin St Valery" userId="e66f5099-52e1-4225-a093-064994ea9c95" providerId="ADAL" clId="{1CE4D779-C45D-4947-B8EB-EA51600D4250}" dt="2022-10-02T18:10:54.356" v="1020" actId="14100"/>
          <ac:spMkLst>
            <pc:docMk/>
            <pc:sldMk cId="940873651" sldId="320"/>
            <ac:spMk id="3" creationId="{F3C0436E-8B89-8353-D4B3-F6C22E091CF5}"/>
          </ac:spMkLst>
        </pc:spChg>
        <pc:spChg chg="del">
          <ac:chgData name="Luci Martin St Valery" userId="e66f5099-52e1-4225-a093-064994ea9c95" providerId="ADAL" clId="{1CE4D779-C45D-4947-B8EB-EA51600D4250}" dt="2022-10-02T18:10:40.838" v="1015" actId="478"/>
          <ac:spMkLst>
            <pc:docMk/>
            <pc:sldMk cId="940873651" sldId="320"/>
            <ac:spMk id="5" creationId="{AA9D4313-DA54-6966-76A4-27CCA410CA35}"/>
          </ac:spMkLst>
        </pc:spChg>
        <pc:graphicFrameChg chg="del">
          <ac:chgData name="Luci Martin St Valery" userId="e66f5099-52e1-4225-a093-064994ea9c95" providerId="ADAL" clId="{1CE4D779-C45D-4947-B8EB-EA51600D4250}" dt="2022-10-02T18:10:38.392" v="1014" actId="478"/>
          <ac:graphicFrameMkLst>
            <pc:docMk/>
            <pc:sldMk cId="940873651" sldId="320"/>
            <ac:graphicFrameMk id="4" creationId="{6B07C03C-3B28-4A86-6565-9C0BB0D41F1E}"/>
          </ac:graphicFrameMkLst>
        </pc:graphicFrameChg>
      </pc:sldChg>
      <pc:sldChg chg="addSp modSp add mod">
        <pc:chgData name="Luci Martin St Valery" userId="e66f5099-52e1-4225-a093-064994ea9c95" providerId="ADAL" clId="{1CE4D779-C45D-4947-B8EB-EA51600D4250}" dt="2022-10-02T18:15:18.259" v="1102" actId="1076"/>
        <pc:sldMkLst>
          <pc:docMk/>
          <pc:sldMk cId="2413030946" sldId="321"/>
        </pc:sldMkLst>
        <pc:spChg chg="add mod">
          <ac:chgData name="Luci Martin St Valery" userId="e66f5099-52e1-4225-a093-064994ea9c95" providerId="ADAL" clId="{1CE4D779-C45D-4947-B8EB-EA51600D4250}" dt="2022-10-02T18:14:39.440" v="1088" actId="1076"/>
          <ac:spMkLst>
            <pc:docMk/>
            <pc:sldMk cId="2413030946" sldId="321"/>
            <ac:spMk id="5" creationId="{A6FA5C0A-BA72-430F-733D-B3F441746E50}"/>
          </ac:spMkLst>
        </pc:spChg>
        <pc:spChg chg="add mod">
          <ac:chgData name="Luci Martin St Valery" userId="e66f5099-52e1-4225-a093-064994ea9c95" providerId="ADAL" clId="{1CE4D779-C45D-4947-B8EB-EA51600D4250}" dt="2022-10-02T18:14:46.341" v="1090" actId="1076"/>
          <ac:spMkLst>
            <pc:docMk/>
            <pc:sldMk cId="2413030946" sldId="321"/>
            <ac:spMk id="6" creationId="{6DD269B1-27C4-07FE-C8C3-E48B9E5A13BA}"/>
          </ac:spMkLst>
        </pc:spChg>
        <pc:spChg chg="add mod">
          <ac:chgData name="Luci Martin St Valery" userId="e66f5099-52e1-4225-a093-064994ea9c95" providerId="ADAL" clId="{1CE4D779-C45D-4947-B8EB-EA51600D4250}" dt="2022-10-02T18:14:33.457" v="1086" actId="1076"/>
          <ac:spMkLst>
            <pc:docMk/>
            <pc:sldMk cId="2413030946" sldId="321"/>
            <ac:spMk id="7" creationId="{FE1C172F-0386-3A39-20B8-958E4EC183A9}"/>
          </ac:spMkLst>
        </pc:spChg>
        <pc:spChg chg="add mod">
          <ac:chgData name="Luci Martin St Valery" userId="e66f5099-52e1-4225-a093-064994ea9c95" providerId="ADAL" clId="{1CE4D779-C45D-4947-B8EB-EA51600D4250}" dt="2022-10-02T18:15:18.259" v="1102" actId="1076"/>
          <ac:spMkLst>
            <pc:docMk/>
            <pc:sldMk cId="2413030946" sldId="321"/>
            <ac:spMk id="8" creationId="{8FD7A9C4-31E4-E9E4-2AB9-DB25B3B7C81E}"/>
          </ac:spMkLst>
        </pc:spChg>
        <pc:graphicFrameChg chg="add mod modGraphic">
          <ac:chgData name="Luci Martin St Valery" userId="e66f5099-52e1-4225-a093-064994ea9c95" providerId="ADAL" clId="{1CE4D779-C45D-4947-B8EB-EA51600D4250}" dt="2022-10-02T18:13:21.538" v="1064" actId="20577"/>
          <ac:graphicFrameMkLst>
            <pc:docMk/>
            <pc:sldMk cId="2413030946" sldId="321"/>
            <ac:graphicFrameMk id="4" creationId="{2FB1C824-1F67-5703-13FF-DECCEB394BD7}"/>
          </ac:graphicFrameMkLst>
        </pc:graphicFrameChg>
      </pc:sldChg>
      <pc:sldChg chg="addSp delSp modSp add mod">
        <pc:chgData name="Luci Martin St Valery" userId="e66f5099-52e1-4225-a093-064994ea9c95" providerId="ADAL" clId="{1CE4D779-C45D-4947-B8EB-EA51600D4250}" dt="2022-10-02T18:33:49.797" v="1485" actId="478"/>
        <pc:sldMkLst>
          <pc:docMk/>
          <pc:sldMk cId="3322525286" sldId="322"/>
        </pc:sldMkLst>
        <pc:spChg chg="add mod">
          <ac:chgData name="Luci Martin St Valery" userId="e66f5099-52e1-4225-a093-064994ea9c95" providerId="ADAL" clId="{1CE4D779-C45D-4947-B8EB-EA51600D4250}" dt="2022-10-02T18:28:41.782" v="1390" actId="403"/>
          <ac:spMkLst>
            <pc:docMk/>
            <pc:sldMk cId="3322525286" sldId="322"/>
            <ac:spMk id="2" creationId="{1C8759FC-E1CE-7F33-86FD-836F62B49864}"/>
          </ac:spMkLst>
        </pc:spChg>
        <pc:spChg chg="add del mod">
          <ac:chgData name="Luci Martin St Valery" userId="e66f5099-52e1-4225-a093-064994ea9c95" providerId="ADAL" clId="{1CE4D779-C45D-4947-B8EB-EA51600D4250}" dt="2022-10-02T18:33:49.797" v="1485" actId="478"/>
          <ac:spMkLst>
            <pc:docMk/>
            <pc:sldMk cId="3322525286" sldId="322"/>
            <ac:spMk id="4" creationId="{3D516D63-79F8-159D-8BBF-98E94803B5E2}"/>
          </ac:spMkLst>
        </pc:spChg>
        <pc:spChg chg="del">
          <ac:chgData name="Luci Martin St Valery" userId="e66f5099-52e1-4225-a093-064994ea9c95" providerId="ADAL" clId="{1CE4D779-C45D-4947-B8EB-EA51600D4250}" dt="2022-10-02T18:33:35.445" v="1482" actId="478"/>
          <ac:spMkLst>
            <pc:docMk/>
            <pc:sldMk cId="3322525286" sldId="322"/>
            <ac:spMk id="5" creationId="{84C60330-3D7D-84D6-B258-C63374D27D98}"/>
          </ac:spMkLst>
        </pc:spChg>
        <pc:spChg chg="mod">
          <ac:chgData name="Luci Martin St Valery" userId="e66f5099-52e1-4225-a093-064994ea9c95" providerId="ADAL" clId="{1CE4D779-C45D-4947-B8EB-EA51600D4250}" dt="2022-10-02T18:26:36.092" v="1351" actId="27636"/>
          <ac:spMkLst>
            <pc:docMk/>
            <pc:sldMk cId="3322525286" sldId="322"/>
            <ac:spMk id="6" creationId="{4178BE59-8A42-AF5C-C631-8FB4919718C6}"/>
          </ac:spMkLst>
        </pc:spChg>
        <pc:spChg chg="mod">
          <ac:chgData name="Luci Martin St Valery" userId="e66f5099-52e1-4225-a093-064994ea9c95" providerId="ADAL" clId="{1CE4D779-C45D-4947-B8EB-EA51600D4250}" dt="2022-10-02T18:26:05.128" v="1293" actId="1076"/>
          <ac:spMkLst>
            <pc:docMk/>
            <pc:sldMk cId="3322525286" sldId="322"/>
            <ac:spMk id="8" creationId="{74E1CA27-6EB6-D856-B90E-54A81FF05886}"/>
          </ac:spMkLst>
        </pc:spChg>
        <pc:spChg chg="add mod">
          <ac:chgData name="Luci Martin St Valery" userId="e66f5099-52e1-4225-a093-064994ea9c95" providerId="ADAL" clId="{1CE4D779-C45D-4947-B8EB-EA51600D4250}" dt="2022-10-02T18:33:36.053" v="1483"/>
          <ac:spMkLst>
            <pc:docMk/>
            <pc:sldMk cId="3322525286" sldId="322"/>
            <ac:spMk id="9" creationId="{5425253F-35AA-57E6-4045-D77F75AD5F4B}"/>
          </ac:spMkLst>
        </pc:spChg>
        <pc:graphicFrameChg chg="mod modGraphic">
          <ac:chgData name="Luci Martin St Valery" userId="e66f5099-52e1-4225-a093-064994ea9c95" providerId="ADAL" clId="{1CE4D779-C45D-4947-B8EB-EA51600D4250}" dt="2022-10-02T18:31:41.616" v="1436" actId="20577"/>
          <ac:graphicFrameMkLst>
            <pc:docMk/>
            <pc:sldMk cId="3322525286" sldId="322"/>
            <ac:graphicFrameMk id="7" creationId="{F3C5543C-51CC-2471-76D7-9B522576AA33}"/>
          </ac:graphicFrameMkLst>
        </pc:graphicFrameChg>
      </pc:sldChg>
      <pc:sldChg chg="addSp delSp modSp add mod">
        <pc:chgData name="Luci Martin St Valery" userId="e66f5099-52e1-4225-a093-064994ea9c95" providerId="ADAL" clId="{1CE4D779-C45D-4947-B8EB-EA51600D4250}" dt="2022-10-02T18:33:57.095" v="1487"/>
        <pc:sldMkLst>
          <pc:docMk/>
          <pc:sldMk cId="1861912415" sldId="323"/>
        </pc:sldMkLst>
        <pc:spChg chg="del mod">
          <ac:chgData name="Luci Martin St Valery" userId="e66f5099-52e1-4225-a093-064994ea9c95" providerId="ADAL" clId="{1CE4D779-C45D-4947-B8EB-EA51600D4250}" dt="2022-10-02T18:30:16.181" v="1404" actId="478"/>
          <ac:spMkLst>
            <pc:docMk/>
            <pc:sldMk cId="1861912415" sldId="323"/>
            <ac:spMk id="2" creationId="{1C8759FC-E1CE-7F33-86FD-836F62B49864}"/>
          </ac:spMkLst>
        </pc:spChg>
        <pc:spChg chg="add mod">
          <ac:chgData name="Luci Martin St Valery" userId="e66f5099-52e1-4225-a093-064994ea9c95" providerId="ADAL" clId="{1CE4D779-C45D-4947-B8EB-EA51600D4250}" dt="2022-10-02T18:30:58.369" v="1411" actId="20577"/>
          <ac:spMkLst>
            <pc:docMk/>
            <pc:sldMk cId="1861912415" sldId="323"/>
            <ac:spMk id="3" creationId="{F6CDCA76-37F9-519E-28EE-F65B3E740952}"/>
          </ac:spMkLst>
        </pc:spChg>
        <pc:spChg chg="add mod">
          <ac:chgData name="Luci Martin St Valery" userId="e66f5099-52e1-4225-a093-064994ea9c95" providerId="ADAL" clId="{1CE4D779-C45D-4947-B8EB-EA51600D4250}" dt="2022-10-02T18:33:57.095" v="1487"/>
          <ac:spMkLst>
            <pc:docMk/>
            <pc:sldMk cId="1861912415" sldId="323"/>
            <ac:spMk id="4" creationId="{2E70B6AC-EB5C-BC08-B012-ACA085D2357C}"/>
          </ac:spMkLst>
        </pc:spChg>
        <pc:spChg chg="del mod">
          <ac:chgData name="Luci Martin St Valery" userId="e66f5099-52e1-4225-a093-064994ea9c95" providerId="ADAL" clId="{1CE4D779-C45D-4947-B8EB-EA51600D4250}" dt="2022-10-02T18:33:57.095" v="1487"/>
          <ac:spMkLst>
            <pc:docMk/>
            <pc:sldMk cId="1861912415" sldId="323"/>
            <ac:spMk id="5" creationId="{84C60330-3D7D-84D6-B258-C63374D27D98}"/>
          </ac:spMkLst>
        </pc:spChg>
        <pc:graphicFrameChg chg="modGraphic">
          <ac:chgData name="Luci Martin St Valery" userId="e66f5099-52e1-4225-a093-064994ea9c95" providerId="ADAL" clId="{1CE4D779-C45D-4947-B8EB-EA51600D4250}" dt="2022-10-02T18:31:47.754" v="1437" actId="20577"/>
          <ac:graphicFrameMkLst>
            <pc:docMk/>
            <pc:sldMk cId="1861912415" sldId="323"/>
            <ac:graphicFrameMk id="7" creationId="{F3C5543C-51CC-2471-76D7-9B522576AA33}"/>
          </ac:graphicFrameMkLst>
        </pc:graphicFrameChg>
      </pc:sldChg>
      <pc:sldChg chg="addSp delSp modSp add mod">
        <pc:chgData name="Luci Martin St Valery" userId="e66f5099-52e1-4225-a093-064994ea9c95" providerId="ADAL" clId="{1CE4D779-C45D-4947-B8EB-EA51600D4250}" dt="2022-10-02T18:36:45.659" v="1565" actId="1076"/>
        <pc:sldMkLst>
          <pc:docMk/>
          <pc:sldMk cId="3403015102" sldId="324"/>
        </pc:sldMkLst>
        <pc:spChg chg="add mod">
          <ac:chgData name="Luci Martin St Valery" userId="e66f5099-52e1-4225-a093-064994ea9c95" providerId="ADAL" clId="{1CE4D779-C45D-4947-B8EB-EA51600D4250}" dt="2022-10-02T18:36:45.659" v="1565" actId="1076"/>
          <ac:spMkLst>
            <pc:docMk/>
            <pc:sldMk cId="3403015102" sldId="324"/>
            <ac:spMk id="2" creationId="{891EE202-9596-19AE-12AB-B60E89271D20}"/>
          </ac:spMkLst>
        </pc:spChg>
        <pc:spChg chg="del">
          <ac:chgData name="Luci Martin St Valery" userId="e66f5099-52e1-4225-a093-064994ea9c95" providerId="ADAL" clId="{1CE4D779-C45D-4947-B8EB-EA51600D4250}" dt="2022-10-02T18:31:06.195" v="1413" actId="478"/>
          <ac:spMkLst>
            <pc:docMk/>
            <pc:sldMk cId="3403015102" sldId="324"/>
            <ac:spMk id="3" creationId="{F6CDCA76-37F9-519E-28EE-F65B3E740952}"/>
          </ac:spMkLst>
        </pc:spChg>
        <pc:spChg chg="mod">
          <ac:chgData name="Luci Martin St Valery" userId="e66f5099-52e1-4225-a093-064994ea9c95" providerId="ADAL" clId="{1CE4D779-C45D-4947-B8EB-EA51600D4250}" dt="2022-10-02T18:34:15.593" v="1489"/>
          <ac:spMkLst>
            <pc:docMk/>
            <pc:sldMk cId="3403015102" sldId="324"/>
            <ac:spMk id="5" creationId="{84C60330-3D7D-84D6-B258-C63374D27D98}"/>
          </ac:spMkLst>
        </pc:spChg>
        <pc:spChg chg="mod">
          <ac:chgData name="Luci Martin St Valery" userId="e66f5099-52e1-4225-a093-064994ea9c95" providerId="ADAL" clId="{1CE4D779-C45D-4947-B8EB-EA51600D4250}" dt="2022-10-02T18:32:55.198" v="1467" actId="20577"/>
          <ac:spMkLst>
            <pc:docMk/>
            <pc:sldMk cId="3403015102" sldId="324"/>
            <ac:spMk id="6" creationId="{4178BE59-8A42-AF5C-C631-8FB4919718C6}"/>
          </ac:spMkLst>
        </pc:spChg>
        <pc:graphicFrameChg chg="mod modGraphic">
          <ac:chgData name="Luci Martin St Valery" userId="e66f5099-52e1-4225-a093-064994ea9c95" providerId="ADAL" clId="{1CE4D779-C45D-4947-B8EB-EA51600D4250}" dt="2022-10-02T18:36:42.623" v="1564" actId="1076"/>
          <ac:graphicFrameMkLst>
            <pc:docMk/>
            <pc:sldMk cId="3403015102" sldId="324"/>
            <ac:graphicFrameMk id="7" creationId="{F3C5543C-51CC-2471-76D7-9B522576AA33}"/>
          </ac:graphicFrameMkLst>
        </pc:graphicFrameChg>
      </pc:sldChg>
      <pc:sldChg chg="delSp modSp add mod">
        <pc:chgData name="Luci Martin St Valery" userId="e66f5099-52e1-4225-a093-064994ea9c95" providerId="ADAL" clId="{1CE4D779-C45D-4947-B8EB-EA51600D4250}" dt="2022-10-02T18:44:25.647" v="2185" actId="5793"/>
        <pc:sldMkLst>
          <pc:docMk/>
          <pc:sldMk cId="3574210582" sldId="325"/>
        </pc:sldMkLst>
        <pc:spChg chg="del">
          <ac:chgData name="Luci Martin St Valery" userId="e66f5099-52e1-4225-a093-064994ea9c95" providerId="ADAL" clId="{1CE4D779-C45D-4947-B8EB-EA51600D4250}" dt="2022-10-02T18:39:40.818" v="1783" actId="478"/>
          <ac:spMkLst>
            <pc:docMk/>
            <pc:sldMk cId="3574210582" sldId="325"/>
            <ac:spMk id="2" creationId="{891EE202-9596-19AE-12AB-B60E89271D20}"/>
          </ac:spMkLst>
        </pc:spChg>
        <pc:spChg chg="mod">
          <ac:chgData name="Luci Martin St Valery" userId="e66f5099-52e1-4225-a093-064994ea9c95" providerId="ADAL" clId="{1CE4D779-C45D-4947-B8EB-EA51600D4250}" dt="2022-10-02T18:37:57.698" v="1573" actId="20577"/>
          <ac:spMkLst>
            <pc:docMk/>
            <pc:sldMk cId="3574210582" sldId="325"/>
            <ac:spMk id="5" creationId="{84C60330-3D7D-84D6-B258-C63374D27D98}"/>
          </ac:spMkLst>
        </pc:spChg>
        <pc:spChg chg="mod">
          <ac:chgData name="Luci Martin St Valery" userId="e66f5099-52e1-4225-a093-064994ea9c95" providerId="ADAL" clId="{1CE4D779-C45D-4947-B8EB-EA51600D4250}" dt="2022-10-02T18:44:25.647" v="2185" actId="5793"/>
          <ac:spMkLst>
            <pc:docMk/>
            <pc:sldMk cId="3574210582" sldId="325"/>
            <ac:spMk id="6" creationId="{4178BE59-8A42-AF5C-C631-8FB4919718C6}"/>
          </ac:spMkLst>
        </pc:spChg>
        <pc:spChg chg="del">
          <ac:chgData name="Luci Martin St Valery" userId="e66f5099-52e1-4225-a093-064994ea9c95" providerId="ADAL" clId="{1CE4D779-C45D-4947-B8EB-EA51600D4250}" dt="2022-10-02T18:39:43.001" v="1784" actId="478"/>
          <ac:spMkLst>
            <pc:docMk/>
            <pc:sldMk cId="3574210582" sldId="325"/>
            <ac:spMk id="8" creationId="{74E1CA27-6EB6-D856-B90E-54A81FF05886}"/>
          </ac:spMkLst>
        </pc:spChg>
        <pc:graphicFrameChg chg="del">
          <ac:chgData name="Luci Martin St Valery" userId="e66f5099-52e1-4225-a093-064994ea9c95" providerId="ADAL" clId="{1CE4D779-C45D-4947-B8EB-EA51600D4250}" dt="2022-10-02T18:39:38.279" v="1782" actId="478"/>
          <ac:graphicFrameMkLst>
            <pc:docMk/>
            <pc:sldMk cId="3574210582" sldId="325"/>
            <ac:graphicFrameMk id="7" creationId="{F3C5543C-51CC-2471-76D7-9B522576AA33}"/>
          </ac:graphicFrameMkLst>
        </pc:graphicFrameChg>
      </pc:sldChg>
      <pc:sldChg chg="modSp add mod">
        <pc:chgData name="Luci Martin St Valery" userId="e66f5099-52e1-4225-a093-064994ea9c95" providerId="ADAL" clId="{1CE4D779-C45D-4947-B8EB-EA51600D4250}" dt="2022-10-02T18:47:38.742" v="2470" actId="20577"/>
        <pc:sldMkLst>
          <pc:docMk/>
          <pc:sldMk cId="3882432926" sldId="326"/>
        </pc:sldMkLst>
        <pc:spChg chg="mod">
          <ac:chgData name="Luci Martin St Valery" userId="e66f5099-52e1-4225-a093-064994ea9c95" providerId="ADAL" clId="{1CE4D779-C45D-4947-B8EB-EA51600D4250}" dt="2022-10-02T18:47:38.742" v="2470" actId="20577"/>
          <ac:spMkLst>
            <pc:docMk/>
            <pc:sldMk cId="3882432926" sldId="326"/>
            <ac:spMk id="6" creationId="{4178BE59-8A42-AF5C-C631-8FB4919718C6}"/>
          </ac:spMkLst>
        </pc:spChg>
      </pc:sldChg>
      <pc:sldChg chg="addSp delSp modSp add mod">
        <pc:chgData name="Luci Martin St Valery" userId="e66f5099-52e1-4225-a093-064994ea9c95" providerId="ADAL" clId="{1CE4D779-C45D-4947-B8EB-EA51600D4250}" dt="2022-10-02T18:58:28.470" v="2904" actId="14100"/>
        <pc:sldMkLst>
          <pc:docMk/>
          <pc:sldMk cId="196502330" sldId="327"/>
        </pc:sldMkLst>
        <pc:spChg chg="add del mod">
          <ac:chgData name="Luci Martin St Valery" userId="e66f5099-52e1-4225-a093-064994ea9c95" providerId="ADAL" clId="{1CE4D779-C45D-4947-B8EB-EA51600D4250}" dt="2022-10-02T18:49:36.120" v="2575" actId="478"/>
          <ac:spMkLst>
            <pc:docMk/>
            <pc:sldMk cId="196502330" sldId="327"/>
            <ac:spMk id="3" creationId="{3B858BAB-8564-81B8-E1DD-D1DCCF85D25E}"/>
          </ac:spMkLst>
        </pc:spChg>
        <pc:spChg chg="mod">
          <ac:chgData name="Luci Martin St Valery" userId="e66f5099-52e1-4225-a093-064994ea9c95" providerId="ADAL" clId="{1CE4D779-C45D-4947-B8EB-EA51600D4250}" dt="2022-10-02T18:48:04.184" v="2489" actId="20577"/>
          <ac:spMkLst>
            <pc:docMk/>
            <pc:sldMk cId="196502330" sldId="327"/>
            <ac:spMk id="5" creationId="{84C60330-3D7D-84D6-B258-C63374D27D98}"/>
          </ac:spMkLst>
        </pc:spChg>
        <pc:spChg chg="mod">
          <ac:chgData name="Luci Martin St Valery" userId="e66f5099-52e1-4225-a093-064994ea9c95" providerId="ADAL" clId="{1CE4D779-C45D-4947-B8EB-EA51600D4250}" dt="2022-10-02T18:58:28.470" v="2904" actId="14100"/>
          <ac:spMkLst>
            <pc:docMk/>
            <pc:sldMk cId="196502330" sldId="327"/>
            <ac:spMk id="6" creationId="{4178BE59-8A42-AF5C-C631-8FB4919718C6}"/>
          </ac:spMkLst>
        </pc:spChg>
      </pc:sldChg>
      <pc:sldChg chg="addSp delSp modSp add mod">
        <pc:chgData name="Luci Martin St Valery" userId="e66f5099-52e1-4225-a093-064994ea9c95" providerId="ADAL" clId="{1CE4D779-C45D-4947-B8EB-EA51600D4250}" dt="2022-10-02T19:06:07.118" v="2982" actId="14100"/>
        <pc:sldMkLst>
          <pc:docMk/>
          <pc:sldMk cId="3632509531" sldId="328"/>
        </pc:sldMkLst>
        <pc:spChg chg="add del mod">
          <ac:chgData name="Luci Martin St Valery" userId="e66f5099-52e1-4225-a093-064994ea9c95" providerId="ADAL" clId="{1CE4D779-C45D-4947-B8EB-EA51600D4250}" dt="2022-10-02T18:53:31.740" v="2862" actId="478"/>
          <ac:spMkLst>
            <pc:docMk/>
            <pc:sldMk cId="3632509531" sldId="328"/>
            <ac:spMk id="3" creationId="{4F05EABB-933B-4696-6073-57AABB3F5511}"/>
          </ac:spMkLst>
        </pc:spChg>
        <pc:spChg chg="del">
          <ac:chgData name="Luci Martin St Valery" userId="e66f5099-52e1-4225-a093-064994ea9c95" providerId="ADAL" clId="{1CE4D779-C45D-4947-B8EB-EA51600D4250}" dt="2022-10-02T18:53:29.790" v="2861" actId="478"/>
          <ac:spMkLst>
            <pc:docMk/>
            <pc:sldMk cId="3632509531" sldId="328"/>
            <ac:spMk id="6" creationId="{4178BE59-8A42-AF5C-C631-8FB4919718C6}"/>
          </ac:spMkLst>
        </pc:spChg>
        <pc:spChg chg="add mod">
          <ac:chgData name="Luci Martin St Valery" userId="e66f5099-52e1-4225-a093-064994ea9c95" providerId="ADAL" clId="{1CE4D779-C45D-4947-B8EB-EA51600D4250}" dt="2022-10-02T19:03:21.802" v="2971" actId="1076"/>
          <ac:spMkLst>
            <pc:docMk/>
            <pc:sldMk cId="3632509531" sldId="328"/>
            <ac:spMk id="7" creationId="{96CFECB1-495A-5ABC-9394-2E37C3D6942F}"/>
          </ac:spMkLst>
        </pc:spChg>
        <pc:spChg chg="add mod">
          <ac:chgData name="Luci Martin St Valery" userId="e66f5099-52e1-4225-a093-064994ea9c95" providerId="ADAL" clId="{1CE4D779-C45D-4947-B8EB-EA51600D4250}" dt="2022-10-02T19:06:07.118" v="2982" actId="14100"/>
          <ac:spMkLst>
            <pc:docMk/>
            <pc:sldMk cId="3632509531" sldId="328"/>
            <ac:spMk id="8" creationId="{F33C0B81-1659-1D08-A631-2FC1997DF669}"/>
          </ac:spMkLst>
        </pc:spChg>
        <pc:graphicFrameChg chg="add mod modGraphic">
          <ac:chgData name="Luci Martin St Valery" userId="e66f5099-52e1-4225-a093-064994ea9c95" providerId="ADAL" clId="{1CE4D779-C45D-4947-B8EB-EA51600D4250}" dt="2022-10-02T19:02:51.519" v="2970" actId="1076"/>
          <ac:graphicFrameMkLst>
            <pc:docMk/>
            <pc:sldMk cId="3632509531" sldId="328"/>
            <ac:graphicFrameMk id="4" creationId="{283FA10B-AE15-2375-5F2B-BFA5935D3FEF}"/>
          </ac:graphicFrameMkLst>
        </pc:graphicFrameChg>
      </pc:sldChg>
      <pc:sldChg chg="addSp delSp modSp add del mod">
        <pc:chgData name="Luci Martin St Valery" userId="e66f5099-52e1-4225-a093-064994ea9c95" providerId="ADAL" clId="{1CE4D779-C45D-4947-B8EB-EA51600D4250}" dt="2022-10-02T19:08:47.306" v="2996" actId="2696"/>
        <pc:sldMkLst>
          <pc:docMk/>
          <pc:sldMk cId="618524941" sldId="329"/>
        </pc:sldMkLst>
        <pc:spChg chg="add mod">
          <ac:chgData name="Luci Martin St Valery" userId="e66f5099-52e1-4225-a093-064994ea9c95" providerId="ADAL" clId="{1CE4D779-C45D-4947-B8EB-EA51600D4250}" dt="2022-10-02T19:06:16.975" v="2985" actId="478"/>
          <ac:spMkLst>
            <pc:docMk/>
            <pc:sldMk cId="618524941" sldId="329"/>
            <ac:spMk id="3" creationId="{B4AA3389-9A41-C088-7B74-F611AF430C66}"/>
          </ac:spMkLst>
        </pc:spChg>
        <pc:spChg chg="del">
          <ac:chgData name="Luci Martin St Valery" userId="e66f5099-52e1-4225-a093-064994ea9c95" providerId="ADAL" clId="{1CE4D779-C45D-4947-B8EB-EA51600D4250}" dt="2022-10-02T19:06:16.975" v="2985" actId="478"/>
          <ac:spMkLst>
            <pc:docMk/>
            <pc:sldMk cId="618524941" sldId="329"/>
            <ac:spMk id="5" creationId="{84C60330-3D7D-84D6-B258-C63374D27D98}"/>
          </ac:spMkLst>
        </pc:spChg>
        <pc:spChg chg="del">
          <ac:chgData name="Luci Martin St Valery" userId="e66f5099-52e1-4225-a093-064994ea9c95" providerId="ADAL" clId="{1CE4D779-C45D-4947-B8EB-EA51600D4250}" dt="2022-10-02T19:06:19.931" v="2987" actId="478"/>
          <ac:spMkLst>
            <pc:docMk/>
            <pc:sldMk cId="618524941" sldId="329"/>
            <ac:spMk id="7" creationId="{96CFECB1-495A-5ABC-9394-2E37C3D6942F}"/>
          </ac:spMkLst>
        </pc:spChg>
        <pc:spChg chg="del">
          <ac:chgData name="Luci Martin St Valery" userId="e66f5099-52e1-4225-a093-064994ea9c95" providerId="ADAL" clId="{1CE4D779-C45D-4947-B8EB-EA51600D4250}" dt="2022-10-02T19:06:18.814" v="2986" actId="478"/>
          <ac:spMkLst>
            <pc:docMk/>
            <pc:sldMk cId="618524941" sldId="329"/>
            <ac:spMk id="8" creationId="{F33C0B81-1659-1D08-A631-2FC1997DF669}"/>
          </ac:spMkLst>
        </pc:spChg>
        <pc:graphicFrameChg chg="del">
          <ac:chgData name="Luci Martin St Valery" userId="e66f5099-52e1-4225-a093-064994ea9c95" providerId="ADAL" clId="{1CE4D779-C45D-4947-B8EB-EA51600D4250}" dt="2022-10-02T19:06:14.924" v="2984" actId="478"/>
          <ac:graphicFrameMkLst>
            <pc:docMk/>
            <pc:sldMk cId="618524941" sldId="329"/>
            <ac:graphicFrameMk id="4" creationId="{283FA10B-AE15-2375-5F2B-BFA5935D3FEF}"/>
          </ac:graphicFrameMkLst>
        </pc:graphicFrameChg>
      </pc:sldChg>
      <pc:sldChg chg="addSp delSp modSp add mod modAnim">
        <pc:chgData name="Luci Martin St Valery" userId="e66f5099-52e1-4225-a093-064994ea9c95" providerId="ADAL" clId="{1CE4D779-C45D-4947-B8EB-EA51600D4250}" dt="2022-10-02T19:07:34.916" v="2992" actId="1076"/>
        <pc:sldMkLst>
          <pc:docMk/>
          <pc:sldMk cId="1927608600" sldId="330"/>
        </pc:sldMkLst>
        <pc:picChg chg="del">
          <ac:chgData name="Luci Martin St Valery" userId="e66f5099-52e1-4225-a093-064994ea9c95" providerId="ADAL" clId="{1CE4D779-C45D-4947-B8EB-EA51600D4250}" dt="2022-10-02T19:06:50.765" v="2989" actId="478"/>
          <ac:picMkLst>
            <pc:docMk/>
            <pc:sldMk cId="1927608600" sldId="330"/>
            <ac:picMk id="3" creationId="{731118D8-02C5-F650-B56A-C863462D5142}"/>
          </ac:picMkLst>
        </pc:picChg>
        <pc:picChg chg="add mod">
          <ac:chgData name="Luci Martin St Valery" userId="e66f5099-52e1-4225-a093-064994ea9c95" providerId="ADAL" clId="{1CE4D779-C45D-4947-B8EB-EA51600D4250}" dt="2022-10-02T19:07:34.916" v="2992" actId="1076"/>
          <ac:picMkLst>
            <pc:docMk/>
            <pc:sldMk cId="1927608600" sldId="330"/>
            <ac:picMk id="4" creationId="{0C527E6F-7B82-5EDD-AFAB-8797FEAE1B2A}"/>
          </ac:picMkLst>
        </pc:picChg>
      </pc:sldChg>
      <pc:sldChg chg="modSp add mod">
        <pc:chgData name="Luci Martin St Valery" userId="e66f5099-52e1-4225-a093-064994ea9c95" providerId="ADAL" clId="{1CE4D779-C45D-4947-B8EB-EA51600D4250}" dt="2022-10-02T19:08:44.456" v="2995" actId="20577"/>
        <pc:sldMkLst>
          <pc:docMk/>
          <pc:sldMk cId="3723083331" sldId="331"/>
        </pc:sldMkLst>
        <pc:spChg chg="mod">
          <ac:chgData name="Luci Martin St Valery" userId="e66f5099-52e1-4225-a093-064994ea9c95" providerId="ADAL" clId="{1CE4D779-C45D-4947-B8EB-EA51600D4250}" dt="2022-10-02T19:08:44.456" v="2995" actId="20577"/>
          <ac:spMkLst>
            <pc:docMk/>
            <pc:sldMk cId="3723083331" sldId="331"/>
            <ac:spMk id="4" creationId="{C49703B0-D875-C9E6-0C92-6C1C1B16FD18}"/>
          </ac:spMkLst>
        </pc:spChg>
      </pc:sldChg>
      <pc:sldChg chg="new">
        <pc:chgData name="Luci Martin St Valery" userId="e66f5099-52e1-4225-a093-064994ea9c95" providerId="ADAL" clId="{1CE4D779-C45D-4947-B8EB-EA51600D4250}" dt="2022-10-02T19:10:39.888" v="2997" actId="680"/>
        <pc:sldMkLst>
          <pc:docMk/>
          <pc:sldMk cId="2129490111" sldId="33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rgbClr val="000000"/>
                </a:solidFill>
                <a:effectLst/>
                <a:latin typeface="Arial" panose="020B0604020202020204" pitchFamily="34" charset="0"/>
              </a:rPr>
              <a:t>Introduce binary multiplication through a demonstration of long multiplication in the ordinary decimal system. Show how 1485 x 46 needs to be worked out as a series of separate multiplications with the results added together. Explain the four simple rules of multiplication. Work through the multiplication 1010</a:t>
            </a:r>
            <a:r>
              <a:rPr lang="en-GB" sz="1200" b="0" i="0" baseline="-25000" dirty="0">
                <a:solidFill>
                  <a:srgbClr val="000000"/>
                </a:solidFill>
                <a:effectLst/>
                <a:latin typeface="Arial" panose="020B0604020202020204" pitchFamily="34" charset="0"/>
              </a:rPr>
              <a:t>2 </a:t>
            </a:r>
            <a:r>
              <a:rPr lang="en-GB" sz="1200" b="0" i="0" dirty="0">
                <a:solidFill>
                  <a:srgbClr val="000000"/>
                </a:solidFill>
                <a:effectLst/>
                <a:latin typeface="Arial" panose="020B0604020202020204" pitchFamily="34" charset="0"/>
              </a:rPr>
              <a:t>x 101</a:t>
            </a:r>
            <a:r>
              <a:rPr lang="en-GB" sz="1200" b="0" i="0" baseline="-25000" dirty="0">
                <a:solidFill>
                  <a:srgbClr val="000000"/>
                </a:solidFill>
                <a:effectLst/>
                <a:latin typeface="Arial" panose="020B0604020202020204" pitchFamily="34" charset="0"/>
              </a:rPr>
              <a:t>2</a:t>
            </a:r>
            <a:r>
              <a:rPr lang="en-GB" sz="1200" b="0" i="0" dirty="0">
                <a:solidFill>
                  <a:srgbClr val="000000"/>
                </a:solidFill>
                <a:effectLst/>
                <a:latin typeface="Arial" panose="020B0604020202020204" pitchFamily="34" charset="0"/>
              </a:rPr>
              <a:t>. Note that for each digit in the multiplier, the multiplicand is shifted along one place to the left and appended to with trailing zeros. The results are added together to find the answer. </a:t>
            </a:r>
            <a:endParaRPr lang="en-US" dirty="0"/>
          </a:p>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16</a:t>
            </a:fld>
            <a:endParaRPr lang="en-US"/>
          </a:p>
        </p:txBody>
      </p:sp>
    </p:spTree>
    <p:extLst>
      <p:ext uri="{BB962C8B-B14F-4D97-AF65-F5344CB8AC3E}">
        <p14:creationId xmlns:p14="http://schemas.microsoft.com/office/powerpoint/2010/main" val="3800061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rgbClr val="000000"/>
                </a:solidFill>
                <a:effectLst/>
                <a:latin typeface="Arial" panose="020B0604020202020204" pitchFamily="34" charset="0"/>
              </a:rPr>
              <a:t>Introduce binary multiplication through a demonstration of long multiplication in the ordinary decimal system. Show how 1485 x 46 needs to be worked out as a series of separate multiplications with the results added together. Explain the four simple rules of multiplication. Work through the multiplication 1010</a:t>
            </a:r>
            <a:r>
              <a:rPr lang="en-GB" sz="1200" b="0" i="0" baseline="-25000" dirty="0">
                <a:solidFill>
                  <a:srgbClr val="000000"/>
                </a:solidFill>
                <a:effectLst/>
                <a:latin typeface="Arial" panose="020B0604020202020204" pitchFamily="34" charset="0"/>
              </a:rPr>
              <a:t>2 </a:t>
            </a:r>
            <a:r>
              <a:rPr lang="en-GB" sz="1200" b="0" i="0" dirty="0">
                <a:solidFill>
                  <a:srgbClr val="000000"/>
                </a:solidFill>
                <a:effectLst/>
                <a:latin typeface="Arial" panose="020B0604020202020204" pitchFamily="34" charset="0"/>
              </a:rPr>
              <a:t>x 101</a:t>
            </a:r>
            <a:r>
              <a:rPr lang="en-GB" sz="1200" b="0" i="0" baseline="-25000" dirty="0">
                <a:solidFill>
                  <a:srgbClr val="000000"/>
                </a:solidFill>
                <a:effectLst/>
                <a:latin typeface="Arial" panose="020B0604020202020204" pitchFamily="34" charset="0"/>
              </a:rPr>
              <a:t>2</a:t>
            </a:r>
            <a:r>
              <a:rPr lang="en-GB" sz="1200" b="0" i="0" dirty="0">
                <a:solidFill>
                  <a:srgbClr val="000000"/>
                </a:solidFill>
                <a:effectLst/>
                <a:latin typeface="Arial" panose="020B0604020202020204" pitchFamily="34" charset="0"/>
              </a:rPr>
              <a:t>. Note that for each digit in the multiplier, the multiplicand is shifted along one place to the left and appended to with trailing zeros. The results are added together to find the answer. </a:t>
            </a:r>
            <a:endParaRPr lang="en-US" dirty="0"/>
          </a:p>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17</a:t>
            </a:fld>
            <a:endParaRPr lang="en-US"/>
          </a:p>
        </p:txBody>
      </p:sp>
    </p:spTree>
    <p:extLst>
      <p:ext uri="{BB962C8B-B14F-4D97-AF65-F5344CB8AC3E}">
        <p14:creationId xmlns:p14="http://schemas.microsoft.com/office/powerpoint/2010/main" val="778150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24</a:t>
            </a:fld>
            <a:endParaRPr lang="en-US"/>
          </a:p>
        </p:txBody>
      </p:sp>
    </p:spTree>
    <p:extLst>
      <p:ext uri="{BB962C8B-B14F-4D97-AF65-F5344CB8AC3E}">
        <p14:creationId xmlns:p14="http://schemas.microsoft.com/office/powerpoint/2010/main" val="276548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25</a:t>
            </a:fld>
            <a:endParaRPr lang="en-US"/>
          </a:p>
        </p:txBody>
      </p:sp>
    </p:spTree>
    <p:extLst>
      <p:ext uri="{BB962C8B-B14F-4D97-AF65-F5344CB8AC3E}">
        <p14:creationId xmlns:p14="http://schemas.microsoft.com/office/powerpoint/2010/main" val="3184864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26</a:t>
            </a:fld>
            <a:endParaRPr lang="en-US"/>
          </a:p>
        </p:txBody>
      </p:sp>
    </p:spTree>
    <p:extLst>
      <p:ext uri="{BB962C8B-B14F-4D97-AF65-F5344CB8AC3E}">
        <p14:creationId xmlns:p14="http://schemas.microsoft.com/office/powerpoint/2010/main" val="258925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32</a:t>
            </a:fld>
            <a:endParaRPr lang="en-US"/>
          </a:p>
        </p:txBody>
      </p:sp>
    </p:spTree>
    <p:extLst>
      <p:ext uri="{BB962C8B-B14F-4D97-AF65-F5344CB8AC3E}">
        <p14:creationId xmlns:p14="http://schemas.microsoft.com/office/powerpoint/2010/main" val="4155911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33</a:t>
            </a:fld>
            <a:endParaRPr lang="en-US"/>
          </a:p>
        </p:txBody>
      </p:sp>
    </p:spTree>
    <p:extLst>
      <p:ext uri="{BB962C8B-B14F-4D97-AF65-F5344CB8AC3E}">
        <p14:creationId xmlns:p14="http://schemas.microsoft.com/office/powerpoint/2010/main" val="1167072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34</a:t>
            </a:fld>
            <a:endParaRPr lang="en-US"/>
          </a:p>
        </p:txBody>
      </p:sp>
    </p:spTree>
    <p:extLst>
      <p:ext uri="{BB962C8B-B14F-4D97-AF65-F5344CB8AC3E}">
        <p14:creationId xmlns:p14="http://schemas.microsoft.com/office/powerpoint/2010/main" val="1921479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35</a:t>
            </a:fld>
            <a:endParaRPr lang="en-US"/>
          </a:p>
        </p:txBody>
      </p:sp>
    </p:spTree>
    <p:extLst>
      <p:ext uri="{BB962C8B-B14F-4D97-AF65-F5344CB8AC3E}">
        <p14:creationId xmlns:p14="http://schemas.microsoft.com/office/powerpoint/2010/main" val="224677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 Subtraction, Multiplication and Division</a:t>
            </a:r>
          </a:p>
          <a:p>
            <a:endParaRPr lang="en-US" dirty="0"/>
          </a:p>
          <a:p>
            <a:r>
              <a:rPr lang="en-US" dirty="0"/>
              <a:t>Also comparison or Boolean operations, e.g. equal to, greater than, less than etc.</a:t>
            </a:r>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2962230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 Subtraction, Multiplication and Division</a:t>
            </a:r>
          </a:p>
          <a:p>
            <a:endParaRPr lang="en-US" dirty="0"/>
          </a:p>
          <a:p>
            <a:r>
              <a:rPr lang="en-US" dirty="0"/>
              <a:t>Also comparison or Boolean operations, e.g. equal to, greater than, less than etc.</a:t>
            </a:r>
          </a:p>
          <a:p>
            <a:endParaRPr lang="en-US" dirty="0"/>
          </a:p>
          <a:p>
            <a:r>
              <a:rPr lang="en-US" dirty="0"/>
              <a:t>Talk about </a:t>
            </a:r>
            <a:r>
              <a:rPr lang="en-US" b="1" dirty="0"/>
              <a:t>carrying</a:t>
            </a:r>
            <a:r>
              <a:rPr lang="en-US" dirty="0"/>
              <a:t> 10’s, 100’s </a:t>
            </a:r>
            <a:r>
              <a:rPr lang="en-US" dirty="0" err="1"/>
              <a:t>etc</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246563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1+1 = 0 c1</a:t>
            </a:r>
          </a:p>
          <a:p>
            <a:r>
              <a:rPr lang="en-GB" dirty="0"/>
              <a:t>1+1+1 = 1 c1</a:t>
            </a:r>
          </a:p>
          <a:p>
            <a:endParaRPr lang="en-GB" dirty="0"/>
          </a:p>
        </p:txBody>
      </p:sp>
      <p:sp>
        <p:nvSpPr>
          <p:cNvPr id="4" name="Slide Number Placeholder 3"/>
          <p:cNvSpPr>
            <a:spLocks noGrp="1"/>
          </p:cNvSpPr>
          <p:nvPr>
            <p:ph type="sldNum" sz="quarter" idx="5"/>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2323063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625918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1211890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2869989-EB00-4EE7-BCB5-25BDC5BB29F8}" type="slidenum">
              <a:rPr lang="en-US" smtClean="0"/>
              <a:t>11</a:t>
            </a:fld>
            <a:endParaRPr lang="en-US"/>
          </a:p>
        </p:txBody>
      </p:sp>
    </p:spTree>
    <p:extLst>
      <p:ext uri="{BB962C8B-B14F-4D97-AF65-F5344CB8AC3E}">
        <p14:creationId xmlns:p14="http://schemas.microsoft.com/office/powerpoint/2010/main" val="424001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2131104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2869989-EB00-4EE7-BCB5-25BDC5BB29F8}" type="slidenum">
              <a:rPr lang="en-US" smtClean="0"/>
              <a:t>13</a:t>
            </a:fld>
            <a:endParaRPr lang="en-US"/>
          </a:p>
        </p:txBody>
      </p:sp>
    </p:spTree>
    <p:extLst>
      <p:ext uri="{BB962C8B-B14F-4D97-AF65-F5344CB8AC3E}">
        <p14:creationId xmlns:p14="http://schemas.microsoft.com/office/powerpoint/2010/main" val="3052669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10/3/2022</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10/3/2022</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10/3/2022</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10/3/2022</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10/3/2022</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10/3/2022</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10/3/2022</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10/3/2022</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10/3/2022</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8.xml"/><Relationship Id="rId1" Type="http://schemas.openxmlformats.org/officeDocument/2006/relationships/video" Target="https://www.youtube.com/embed/t15dhDG_WUA"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video" Target="https://www.youtube.com/embed/vH7pQxWTTio"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8.xml"/><Relationship Id="rId1" Type="http://schemas.openxmlformats.org/officeDocument/2006/relationships/video" Target="https://www.youtube.com/embed/CglODZZm_Z4"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8.xml"/><Relationship Id="rId1" Type="http://schemas.openxmlformats.org/officeDocument/2006/relationships/video" Target="https://www.youtube.com/embed/dcIDAnfp8Dc?feature=oembe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Binary Arithmetic</a:t>
            </a:r>
          </a:p>
        </p:txBody>
      </p:sp>
      <p:sp>
        <p:nvSpPr>
          <p:cNvPr id="3" name="Subtitle 2"/>
          <p:cNvSpPr>
            <a:spLocks noGrp="1"/>
          </p:cNvSpPr>
          <p:nvPr>
            <p:ph type="subTitle" idx="1"/>
          </p:nvPr>
        </p:nvSpPr>
        <p:spPr/>
        <p:txBody>
          <a:bodyPr/>
          <a:lstStyle/>
          <a:p>
            <a:r>
              <a:rPr lang="en-US" dirty="0"/>
              <a:t>Computer Science A Level </a:t>
            </a:r>
          </a:p>
        </p:txBody>
      </p:sp>
      <p:pic>
        <p:nvPicPr>
          <p:cNvPr id="1026" name="Picture 2" descr="Godalming College - Your School Jobs">
            <a:extLst>
              <a:ext uri="{FF2B5EF4-FFF2-40B4-BE49-F238E27FC236}">
                <a16:creationId xmlns:a16="http://schemas.microsoft.com/office/drawing/2014/main" id="{42CA6B9E-04AD-4E32-1380-7CAC7622C5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8663" b="27201"/>
          <a:stretch/>
        </p:blipFill>
        <p:spPr bwMode="auto">
          <a:xfrm>
            <a:off x="178639" y="224917"/>
            <a:ext cx="1684122" cy="743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4190571068"/>
              </p:ext>
            </p:extLst>
          </p:nvPr>
        </p:nvGraphicFramePr>
        <p:xfrm>
          <a:off x="1426519" y="1819417"/>
          <a:ext cx="8534400" cy="231648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653012111"/>
                    </a:ext>
                  </a:extLst>
                </a:gridCol>
                <a:gridCol w="1066800">
                  <a:extLst>
                    <a:ext uri="{9D8B030D-6E8A-4147-A177-3AD203B41FA5}">
                      <a16:colId xmlns:a16="http://schemas.microsoft.com/office/drawing/2014/main" val="3612166904"/>
                    </a:ext>
                  </a:extLst>
                </a:gridCol>
                <a:gridCol w="1066800">
                  <a:extLst>
                    <a:ext uri="{9D8B030D-6E8A-4147-A177-3AD203B41FA5}">
                      <a16:colId xmlns:a16="http://schemas.microsoft.com/office/drawing/2014/main" val="3522282483"/>
                    </a:ext>
                  </a:extLst>
                </a:gridCol>
                <a:gridCol w="1066800">
                  <a:extLst>
                    <a:ext uri="{9D8B030D-6E8A-4147-A177-3AD203B41FA5}">
                      <a16:colId xmlns:a16="http://schemas.microsoft.com/office/drawing/2014/main" val="742613405"/>
                    </a:ext>
                  </a:extLst>
                </a:gridCol>
                <a:gridCol w="1066800">
                  <a:extLst>
                    <a:ext uri="{9D8B030D-6E8A-4147-A177-3AD203B41FA5}">
                      <a16:colId xmlns:a16="http://schemas.microsoft.com/office/drawing/2014/main" val="3553604762"/>
                    </a:ext>
                  </a:extLst>
                </a:gridCol>
                <a:gridCol w="1066800">
                  <a:extLst>
                    <a:ext uri="{9D8B030D-6E8A-4147-A177-3AD203B41FA5}">
                      <a16:colId xmlns:a16="http://schemas.microsoft.com/office/drawing/2014/main" val="828778923"/>
                    </a:ext>
                  </a:extLst>
                </a:gridCol>
                <a:gridCol w="1066800">
                  <a:extLst>
                    <a:ext uri="{9D8B030D-6E8A-4147-A177-3AD203B41FA5}">
                      <a16:colId xmlns:a16="http://schemas.microsoft.com/office/drawing/2014/main" val="860800373"/>
                    </a:ext>
                  </a:extLst>
                </a:gridCol>
                <a:gridCol w="1066800">
                  <a:extLst>
                    <a:ext uri="{9D8B030D-6E8A-4147-A177-3AD203B41FA5}">
                      <a16:colId xmlns:a16="http://schemas.microsoft.com/office/drawing/2014/main" val="495999665"/>
                    </a:ext>
                  </a:extLst>
                </a:gridCol>
              </a:tblGrid>
              <a:tr h="558400">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solidFill>
                            <a:srgbClr val="FF0000"/>
                          </a:solidFill>
                        </a:rPr>
                        <a:t>1</a:t>
                      </a:r>
                    </a:p>
                  </a:txBody>
                  <a:tcPr/>
                </a:tc>
                <a:tc>
                  <a:txBody>
                    <a:bodyPr/>
                    <a:lstStyle/>
                    <a:p>
                      <a:r>
                        <a:rPr lang="en-GB" sz="3200" dirty="0">
                          <a:solidFill>
                            <a:schemeClr val="tx1"/>
                          </a:solidFill>
                        </a:rPr>
                        <a:t>1</a:t>
                      </a:r>
                    </a:p>
                  </a:txBody>
                  <a:tcPr/>
                </a:tc>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extLst>
                  <a:ext uri="{0D108BD9-81ED-4DB2-BD59-A6C34878D82A}">
                    <a16:rowId xmlns:a16="http://schemas.microsoft.com/office/drawing/2014/main" val="3230908708"/>
                  </a:ext>
                </a:extLst>
              </a:tr>
              <a:tr h="558400">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558400">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44026834"/>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p:txBody>
          <a:bodyPr/>
          <a:lstStyle/>
          <a:p>
            <a:r>
              <a:rPr lang="en-GB" dirty="0"/>
              <a:t>Worked Example:</a:t>
            </a:r>
          </a:p>
        </p:txBody>
      </p:sp>
      <p:sp>
        <p:nvSpPr>
          <p:cNvPr id="10" name="TextBox 9">
            <a:extLst>
              <a:ext uri="{FF2B5EF4-FFF2-40B4-BE49-F238E27FC236}">
                <a16:creationId xmlns:a16="http://schemas.microsoft.com/office/drawing/2014/main" id="{A7AF2FC1-34CE-D766-29D8-7AF019F539ED}"/>
              </a:ext>
            </a:extLst>
          </p:cNvPr>
          <p:cNvSpPr txBox="1"/>
          <p:nvPr/>
        </p:nvSpPr>
        <p:spPr>
          <a:xfrm>
            <a:off x="1426519" y="4309076"/>
            <a:ext cx="8534400" cy="1754326"/>
          </a:xfrm>
          <a:prstGeom prst="rect">
            <a:avLst/>
          </a:prstGeom>
          <a:noFill/>
        </p:spPr>
        <p:txBody>
          <a:bodyPr wrap="square" rtlCol="0">
            <a:spAutoFit/>
          </a:bodyPr>
          <a:lstStyle/>
          <a:p>
            <a:r>
              <a:rPr lang="en-GB" sz="3600" b="1" dirty="0"/>
              <a:t>1+0+1 = 0, c1 so enter a 0 into the column and carry 1 to the next column.</a:t>
            </a:r>
          </a:p>
        </p:txBody>
      </p:sp>
    </p:spTree>
    <p:extLst>
      <p:ext uri="{BB962C8B-B14F-4D97-AF65-F5344CB8AC3E}">
        <p14:creationId xmlns:p14="http://schemas.microsoft.com/office/powerpoint/2010/main" val="3528213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3044193210"/>
              </p:ext>
            </p:extLst>
          </p:nvPr>
        </p:nvGraphicFramePr>
        <p:xfrm>
          <a:off x="1426519" y="1819417"/>
          <a:ext cx="8534400" cy="231648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653012111"/>
                    </a:ext>
                  </a:extLst>
                </a:gridCol>
                <a:gridCol w="1066800">
                  <a:extLst>
                    <a:ext uri="{9D8B030D-6E8A-4147-A177-3AD203B41FA5}">
                      <a16:colId xmlns:a16="http://schemas.microsoft.com/office/drawing/2014/main" val="3612166904"/>
                    </a:ext>
                  </a:extLst>
                </a:gridCol>
                <a:gridCol w="1066800">
                  <a:extLst>
                    <a:ext uri="{9D8B030D-6E8A-4147-A177-3AD203B41FA5}">
                      <a16:colId xmlns:a16="http://schemas.microsoft.com/office/drawing/2014/main" val="3522282483"/>
                    </a:ext>
                  </a:extLst>
                </a:gridCol>
                <a:gridCol w="1066800">
                  <a:extLst>
                    <a:ext uri="{9D8B030D-6E8A-4147-A177-3AD203B41FA5}">
                      <a16:colId xmlns:a16="http://schemas.microsoft.com/office/drawing/2014/main" val="742613405"/>
                    </a:ext>
                  </a:extLst>
                </a:gridCol>
                <a:gridCol w="1066800">
                  <a:extLst>
                    <a:ext uri="{9D8B030D-6E8A-4147-A177-3AD203B41FA5}">
                      <a16:colId xmlns:a16="http://schemas.microsoft.com/office/drawing/2014/main" val="3553604762"/>
                    </a:ext>
                  </a:extLst>
                </a:gridCol>
                <a:gridCol w="1066800">
                  <a:extLst>
                    <a:ext uri="{9D8B030D-6E8A-4147-A177-3AD203B41FA5}">
                      <a16:colId xmlns:a16="http://schemas.microsoft.com/office/drawing/2014/main" val="828778923"/>
                    </a:ext>
                  </a:extLst>
                </a:gridCol>
                <a:gridCol w="1066800">
                  <a:extLst>
                    <a:ext uri="{9D8B030D-6E8A-4147-A177-3AD203B41FA5}">
                      <a16:colId xmlns:a16="http://schemas.microsoft.com/office/drawing/2014/main" val="860800373"/>
                    </a:ext>
                  </a:extLst>
                </a:gridCol>
                <a:gridCol w="1066800">
                  <a:extLst>
                    <a:ext uri="{9D8B030D-6E8A-4147-A177-3AD203B41FA5}">
                      <a16:colId xmlns:a16="http://schemas.microsoft.com/office/drawing/2014/main" val="495999665"/>
                    </a:ext>
                  </a:extLst>
                </a:gridCol>
              </a:tblGrid>
              <a:tr h="558400">
                <a:tc>
                  <a:txBody>
                    <a:bodyPr/>
                    <a:lstStyle/>
                    <a:p>
                      <a:r>
                        <a:rPr lang="en-GB" sz="3200" dirty="0"/>
                        <a:t>0</a:t>
                      </a:r>
                    </a:p>
                  </a:txBody>
                  <a:tcPr/>
                </a:tc>
                <a:tc>
                  <a:txBody>
                    <a:bodyPr/>
                    <a:lstStyle/>
                    <a:p>
                      <a:r>
                        <a:rPr lang="en-GB" sz="3200" dirty="0"/>
                        <a:t>1</a:t>
                      </a:r>
                    </a:p>
                  </a:txBody>
                  <a:tcPr/>
                </a:tc>
                <a:tc>
                  <a:txBody>
                    <a:bodyPr/>
                    <a:lstStyle/>
                    <a:p>
                      <a:r>
                        <a:rPr lang="en-GB" sz="3200" dirty="0">
                          <a:solidFill>
                            <a:srgbClr val="FF0000"/>
                          </a:solidFill>
                        </a:rPr>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extLst>
                  <a:ext uri="{0D108BD9-81ED-4DB2-BD59-A6C34878D82A}">
                    <a16:rowId xmlns:a16="http://schemas.microsoft.com/office/drawing/2014/main" val="3230908708"/>
                  </a:ext>
                </a:extLst>
              </a:tr>
              <a:tr h="558400">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558400">
                <a:tc>
                  <a:txBody>
                    <a:bodyPr/>
                    <a:lstStyle/>
                    <a:p>
                      <a:endParaRPr lang="en-GB" sz="3200"/>
                    </a:p>
                  </a:txBody>
                  <a:tcPr>
                    <a:lnT w="57150" cap="flat" cmpd="sng" algn="ctr">
                      <a:solidFill>
                        <a:schemeClr val="tx1"/>
                      </a:solidFill>
                      <a:prstDash val="solid"/>
                      <a:round/>
                      <a:headEnd type="none" w="med" len="med"/>
                      <a:tailEnd type="none" w="med" len="med"/>
                    </a:lnT>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44026834"/>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p:txBody>
          <a:bodyPr/>
          <a:lstStyle/>
          <a:p>
            <a:r>
              <a:rPr lang="en-GB" dirty="0"/>
              <a:t>Worked Example:</a:t>
            </a:r>
          </a:p>
        </p:txBody>
      </p:sp>
      <p:sp>
        <p:nvSpPr>
          <p:cNvPr id="10" name="TextBox 9">
            <a:extLst>
              <a:ext uri="{FF2B5EF4-FFF2-40B4-BE49-F238E27FC236}">
                <a16:creationId xmlns:a16="http://schemas.microsoft.com/office/drawing/2014/main" id="{A7AF2FC1-34CE-D766-29D8-7AF019F539ED}"/>
              </a:ext>
            </a:extLst>
          </p:cNvPr>
          <p:cNvSpPr txBox="1"/>
          <p:nvPr/>
        </p:nvSpPr>
        <p:spPr>
          <a:xfrm>
            <a:off x="1426519" y="4309076"/>
            <a:ext cx="8534400" cy="1200329"/>
          </a:xfrm>
          <a:prstGeom prst="rect">
            <a:avLst/>
          </a:prstGeom>
          <a:noFill/>
        </p:spPr>
        <p:txBody>
          <a:bodyPr wrap="square" rtlCol="0">
            <a:spAutoFit/>
          </a:bodyPr>
          <a:lstStyle/>
          <a:p>
            <a:r>
              <a:rPr lang="en-GB" sz="3600" b="1" dirty="0"/>
              <a:t>1+1+1 = 1, c1</a:t>
            </a:r>
          </a:p>
          <a:p>
            <a:endParaRPr lang="en-GB" sz="3600" b="1" dirty="0"/>
          </a:p>
        </p:txBody>
      </p:sp>
    </p:spTree>
    <p:extLst>
      <p:ext uri="{BB962C8B-B14F-4D97-AF65-F5344CB8AC3E}">
        <p14:creationId xmlns:p14="http://schemas.microsoft.com/office/powerpoint/2010/main" val="2502182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1831156139"/>
              </p:ext>
            </p:extLst>
          </p:nvPr>
        </p:nvGraphicFramePr>
        <p:xfrm>
          <a:off x="1426519" y="1819417"/>
          <a:ext cx="8534400" cy="231648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653012111"/>
                    </a:ext>
                  </a:extLst>
                </a:gridCol>
                <a:gridCol w="1066800">
                  <a:extLst>
                    <a:ext uri="{9D8B030D-6E8A-4147-A177-3AD203B41FA5}">
                      <a16:colId xmlns:a16="http://schemas.microsoft.com/office/drawing/2014/main" val="3612166904"/>
                    </a:ext>
                  </a:extLst>
                </a:gridCol>
                <a:gridCol w="1066800">
                  <a:extLst>
                    <a:ext uri="{9D8B030D-6E8A-4147-A177-3AD203B41FA5}">
                      <a16:colId xmlns:a16="http://schemas.microsoft.com/office/drawing/2014/main" val="3522282483"/>
                    </a:ext>
                  </a:extLst>
                </a:gridCol>
                <a:gridCol w="1066800">
                  <a:extLst>
                    <a:ext uri="{9D8B030D-6E8A-4147-A177-3AD203B41FA5}">
                      <a16:colId xmlns:a16="http://schemas.microsoft.com/office/drawing/2014/main" val="742613405"/>
                    </a:ext>
                  </a:extLst>
                </a:gridCol>
                <a:gridCol w="1066800">
                  <a:extLst>
                    <a:ext uri="{9D8B030D-6E8A-4147-A177-3AD203B41FA5}">
                      <a16:colId xmlns:a16="http://schemas.microsoft.com/office/drawing/2014/main" val="3553604762"/>
                    </a:ext>
                  </a:extLst>
                </a:gridCol>
                <a:gridCol w="1066800">
                  <a:extLst>
                    <a:ext uri="{9D8B030D-6E8A-4147-A177-3AD203B41FA5}">
                      <a16:colId xmlns:a16="http://schemas.microsoft.com/office/drawing/2014/main" val="828778923"/>
                    </a:ext>
                  </a:extLst>
                </a:gridCol>
                <a:gridCol w="1066800">
                  <a:extLst>
                    <a:ext uri="{9D8B030D-6E8A-4147-A177-3AD203B41FA5}">
                      <a16:colId xmlns:a16="http://schemas.microsoft.com/office/drawing/2014/main" val="860800373"/>
                    </a:ext>
                  </a:extLst>
                </a:gridCol>
                <a:gridCol w="1066800">
                  <a:extLst>
                    <a:ext uri="{9D8B030D-6E8A-4147-A177-3AD203B41FA5}">
                      <a16:colId xmlns:a16="http://schemas.microsoft.com/office/drawing/2014/main" val="495999665"/>
                    </a:ext>
                  </a:extLst>
                </a:gridCol>
              </a:tblGrid>
              <a:tr h="558400">
                <a:tc>
                  <a:txBody>
                    <a:bodyPr/>
                    <a:lstStyle/>
                    <a:p>
                      <a:r>
                        <a:rPr lang="en-GB" sz="3200" dirty="0"/>
                        <a:t>0</a:t>
                      </a:r>
                    </a:p>
                  </a:txBody>
                  <a:tcPr/>
                </a:tc>
                <a:tc>
                  <a:txBody>
                    <a:bodyPr/>
                    <a:lstStyle/>
                    <a:p>
                      <a:r>
                        <a:rPr lang="en-GB" sz="3200" dirty="0">
                          <a:solidFill>
                            <a:srgbClr val="FF0000"/>
                          </a:solidFill>
                        </a:rPr>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extLst>
                  <a:ext uri="{0D108BD9-81ED-4DB2-BD59-A6C34878D82A}">
                    <a16:rowId xmlns:a16="http://schemas.microsoft.com/office/drawing/2014/main" val="3230908708"/>
                  </a:ext>
                </a:extLst>
              </a:tr>
              <a:tr h="558400">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558400">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44026834"/>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p:txBody>
          <a:bodyPr/>
          <a:lstStyle/>
          <a:p>
            <a:r>
              <a:rPr lang="en-GB" dirty="0"/>
              <a:t>Worked Example:</a:t>
            </a:r>
          </a:p>
        </p:txBody>
      </p:sp>
      <p:sp>
        <p:nvSpPr>
          <p:cNvPr id="10" name="TextBox 9">
            <a:extLst>
              <a:ext uri="{FF2B5EF4-FFF2-40B4-BE49-F238E27FC236}">
                <a16:creationId xmlns:a16="http://schemas.microsoft.com/office/drawing/2014/main" id="{A7AF2FC1-34CE-D766-29D8-7AF019F539ED}"/>
              </a:ext>
            </a:extLst>
          </p:cNvPr>
          <p:cNvSpPr txBox="1"/>
          <p:nvPr/>
        </p:nvSpPr>
        <p:spPr>
          <a:xfrm>
            <a:off x="1426519" y="4309076"/>
            <a:ext cx="8534400" cy="1200329"/>
          </a:xfrm>
          <a:prstGeom prst="rect">
            <a:avLst/>
          </a:prstGeom>
          <a:noFill/>
        </p:spPr>
        <p:txBody>
          <a:bodyPr wrap="square" rtlCol="0">
            <a:spAutoFit/>
          </a:bodyPr>
          <a:lstStyle/>
          <a:p>
            <a:r>
              <a:rPr lang="en-GB" sz="3600" b="1" dirty="0"/>
              <a:t>Same again – 1+ 1+ 1</a:t>
            </a:r>
          </a:p>
          <a:p>
            <a:endParaRPr lang="en-GB" sz="3600" b="1" dirty="0"/>
          </a:p>
        </p:txBody>
      </p:sp>
    </p:spTree>
    <p:extLst>
      <p:ext uri="{BB962C8B-B14F-4D97-AF65-F5344CB8AC3E}">
        <p14:creationId xmlns:p14="http://schemas.microsoft.com/office/powerpoint/2010/main" val="906150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1654419609"/>
              </p:ext>
            </p:extLst>
          </p:nvPr>
        </p:nvGraphicFramePr>
        <p:xfrm>
          <a:off x="1426519" y="1819417"/>
          <a:ext cx="8534403" cy="2316480"/>
        </p:xfrm>
        <a:graphic>
          <a:graphicData uri="http://schemas.openxmlformats.org/drawingml/2006/table">
            <a:tbl>
              <a:tblPr firstRow="1" bandRow="1">
                <a:tableStyleId>{5940675A-B579-460E-94D1-54222C63F5DA}</a:tableStyleId>
              </a:tblPr>
              <a:tblGrid>
                <a:gridCol w="948267">
                  <a:extLst>
                    <a:ext uri="{9D8B030D-6E8A-4147-A177-3AD203B41FA5}">
                      <a16:colId xmlns:a16="http://schemas.microsoft.com/office/drawing/2014/main" val="653012111"/>
                    </a:ext>
                  </a:extLst>
                </a:gridCol>
                <a:gridCol w="948267">
                  <a:extLst>
                    <a:ext uri="{9D8B030D-6E8A-4147-A177-3AD203B41FA5}">
                      <a16:colId xmlns:a16="http://schemas.microsoft.com/office/drawing/2014/main" val="3612166904"/>
                    </a:ext>
                  </a:extLst>
                </a:gridCol>
                <a:gridCol w="948267">
                  <a:extLst>
                    <a:ext uri="{9D8B030D-6E8A-4147-A177-3AD203B41FA5}">
                      <a16:colId xmlns:a16="http://schemas.microsoft.com/office/drawing/2014/main" val="3522282483"/>
                    </a:ext>
                  </a:extLst>
                </a:gridCol>
                <a:gridCol w="948267">
                  <a:extLst>
                    <a:ext uri="{9D8B030D-6E8A-4147-A177-3AD203B41FA5}">
                      <a16:colId xmlns:a16="http://schemas.microsoft.com/office/drawing/2014/main" val="742613405"/>
                    </a:ext>
                  </a:extLst>
                </a:gridCol>
                <a:gridCol w="948267">
                  <a:extLst>
                    <a:ext uri="{9D8B030D-6E8A-4147-A177-3AD203B41FA5}">
                      <a16:colId xmlns:a16="http://schemas.microsoft.com/office/drawing/2014/main" val="3553604762"/>
                    </a:ext>
                  </a:extLst>
                </a:gridCol>
                <a:gridCol w="948267">
                  <a:extLst>
                    <a:ext uri="{9D8B030D-6E8A-4147-A177-3AD203B41FA5}">
                      <a16:colId xmlns:a16="http://schemas.microsoft.com/office/drawing/2014/main" val="828778923"/>
                    </a:ext>
                  </a:extLst>
                </a:gridCol>
                <a:gridCol w="948267">
                  <a:extLst>
                    <a:ext uri="{9D8B030D-6E8A-4147-A177-3AD203B41FA5}">
                      <a16:colId xmlns:a16="http://schemas.microsoft.com/office/drawing/2014/main" val="860800373"/>
                    </a:ext>
                  </a:extLst>
                </a:gridCol>
                <a:gridCol w="948267">
                  <a:extLst>
                    <a:ext uri="{9D8B030D-6E8A-4147-A177-3AD203B41FA5}">
                      <a16:colId xmlns:a16="http://schemas.microsoft.com/office/drawing/2014/main" val="495999665"/>
                    </a:ext>
                  </a:extLst>
                </a:gridCol>
                <a:gridCol w="948267">
                  <a:extLst>
                    <a:ext uri="{9D8B030D-6E8A-4147-A177-3AD203B41FA5}">
                      <a16:colId xmlns:a16="http://schemas.microsoft.com/office/drawing/2014/main" val="1396296654"/>
                    </a:ext>
                  </a:extLst>
                </a:gridCol>
              </a:tblGrid>
              <a:tr h="558400">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123</a:t>
                      </a:r>
                    </a:p>
                  </a:txBody>
                  <a:tcPr/>
                </a:tc>
                <a:extLst>
                  <a:ext uri="{0D108BD9-81ED-4DB2-BD59-A6C34878D82A}">
                    <a16:rowId xmlns:a16="http://schemas.microsoft.com/office/drawing/2014/main" val="3230908708"/>
                  </a:ext>
                </a:extLst>
              </a:tr>
              <a:tr h="558400">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104</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227</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558400">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44026834"/>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p:txBody>
          <a:bodyPr/>
          <a:lstStyle/>
          <a:p>
            <a:r>
              <a:rPr lang="en-GB" dirty="0"/>
              <a:t>Worked Example:</a:t>
            </a:r>
          </a:p>
        </p:txBody>
      </p:sp>
      <p:sp>
        <p:nvSpPr>
          <p:cNvPr id="10" name="TextBox 9">
            <a:extLst>
              <a:ext uri="{FF2B5EF4-FFF2-40B4-BE49-F238E27FC236}">
                <a16:creationId xmlns:a16="http://schemas.microsoft.com/office/drawing/2014/main" id="{A7AF2FC1-34CE-D766-29D8-7AF019F539ED}"/>
              </a:ext>
            </a:extLst>
          </p:cNvPr>
          <p:cNvSpPr txBox="1"/>
          <p:nvPr/>
        </p:nvSpPr>
        <p:spPr>
          <a:xfrm>
            <a:off x="1426519" y="4309076"/>
            <a:ext cx="8534400" cy="1200329"/>
          </a:xfrm>
          <a:prstGeom prst="rect">
            <a:avLst/>
          </a:prstGeom>
          <a:noFill/>
        </p:spPr>
        <p:txBody>
          <a:bodyPr wrap="square" rtlCol="0">
            <a:spAutoFit/>
          </a:bodyPr>
          <a:lstStyle/>
          <a:p>
            <a:r>
              <a:rPr lang="en-GB" sz="3600" b="1" dirty="0"/>
              <a:t>0+0+1 = 1</a:t>
            </a:r>
          </a:p>
          <a:p>
            <a:endParaRPr lang="en-GB" sz="3600" b="1" dirty="0"/>
          </a:p>
        </p:txBody>
      </p:sp>
    </p:spTree>
    <p:extLst>
      <p:ext uri="{BB962C8B-B14F-4D97-AF65-F5344CB8AC3E}">
        <p14:creationId xmlns:p14="http://schemas.microsoft.com/office/powerpoint/2010/main" val="2430801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7BBD08-4BF6-5B79-FBC1-F99F2DE8CD6B}"/>
              </a:ext>
            </a:extLst>
          </p:cNvPr>
          <p:cNvSpPr txBox="1"/>
          <p:nvPr/>
        </p:nvSpPr>
        <p:spPr>
          <a:xfrm>
            <a:off x="481914" y="2004389"/>
            <a:ext cx="11516497" cy="2308324"/>
          </a:xfrm>
          <a:prstGeom prst="rect">
            <a:avLst/>
          </a:prstGeom>
          <a:noFill/>
        </p:spPr>
        <p:txBody>
          <a:bodyPr wrap="square" rtlCol="0">
            <a:spAutoFit/>
          </a:bodyPr>
          <a:lstStyle/>
          <a:p>
            <a:r>
              <a:rPr lang="en-GB" sz="4800" dirty="0"/>
              <a:t>Take 5 minutes to research OVERFLOW errors – what are they and how are they caused?</a:t>
            </a:r>
          </a:p>
        </p:txBody>
      </p:sp>
    </p:spTree>
    <p:extLst>
      <p:ext uri="{BB962C8B-B14F-4D97-AF65-F5344CB8AC3E}">
        <p14:creationId xmlns:p14="http://schemas.microsoft.com/office/powerpoint/2010/main" val="2202167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F381-3ADF-3366-4158-ED8DEB1CC359}"/>
              </a:ext>
            </a:extLst>
          </p:cNvPr>
          <p:cNvSpPr>
            <a:spLocks noGrp="1"/>
          </p:cNvSpPr>
          <p:nvPr>
            <p:ph type="title"/>
          </p:nvPr>
        </p:nvSpPr>
        <p:spPr/>
        <p:txBody>
          <a:bodyPr/>
          <a:lstStyle/>
          <a:p>
            <a:r>
              <a:rPr lang="en-GB" dirty="0"/>
              <a:t>Binary addition</a:t>
            </a:r>
          </a:p>
        </p:txBody>
      </p:sp>
      <p:sp>
        <p:nvSpPr>
          <p:cNvPr id="3" name="Content Placeholder 2">
            <a:extLst>
              <a:ext uri="{FF2B5EF4-FFF2-40B4-BE49-F238E27FC236}">
                <a16:creationId xmlns:a16="http://schemas.microsoft.com/office/drawing/2014/main" id="{4A258133-2EE9-2715-C4E1-0560A37E623F}"/>
              </a:ext>
            </a:extLst>
          </p:cNvPr>
          <p:cNvSpPr>
            <a:spLocks noGrp="1"/>
          </p:cNvSpPr>
          <p:nvPr>
            <p:ph sz="half" idx="1"/>
          </p:nvPr>
        </p:nvSpPr>
        <p:spPr>
          <a:xfrm>
            <a:off x="1295399" y="1981199"/>
            <a:ext cx="8058665" cy="3810001"/>
          </a:xfrm>
        </p:spPr>
        <p:txBody>
          <a:bodyPr>
            <a:normAutofit/>
          </a:bodyPr>
          <a:lstStyle/>
          <a:p>
            <a:r>
              <a:rPr lang="en-GB" sz="4000" dirty="0"/>
              <a:t>Complete Worksheet 3, Task 1</a:t>
            </a:r>
          </a:p>
        </p:txBody>
      </p:sp>
    </p:spTree>
    <p:extLst>
      <p:ext uri="{BB962C8B-B14F-4D97-AF65-F5344CB8AC3E}">
        <p14:creationId xmlns:p14="http://schemas.microsoft.com/office/powerpoint/2010/main" val="114748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Denary Multiplication</a:t>
            </a:r>
          </a:p>
        </p:txBody>
      </p:sp>
      <p:sp>
        <p:nvSpPr>
          <p:cNvPr id="6" name="TextBox 5">
            <a:extLst>
              <a:ext uri="{FF2B5EF4-FFF2-40B4-BE49-F238E27FC236}">
                <a16:creationId xmlns:a16="http://schemas.microsoft.com/office/drawing/2014/main" id="{E82EFA11-FD12-654A-A535-EEE5AEE4E1E2}"/>
              </a:ext>
            </a:extLst>
          </p:cNvPr>
          <p:cNvSpPr txBox="1"/>
          <p:nvPr/>
        </p:nvSpPr>
        <p:spPr>
          <a:xfrm>
            <a:off x="1295400" y="3039762"/>
            <a:ext cx="10221097" cy="584775"/>
          </a:xfrm>
          <a:prstGeom prst="rect">
            <a:avLst/>
          </a:prstGeom>
          <a:noFill/>
        </p:spPr>
        <p:txBody>
          <a:bodyPr wrap="square" rtlCol="0">
            <a:spAutoFit/>
          </a:bodyPr>
          <a:lstStyle/>
          <a:p>
            <a:r>
              <a:rPr lang="en-GB" sz="3200" dirty="0"/>
              <a:t>How would you multiply together 1485 and 46?</a:t>
            </a:r>
          </a:p>
        </p:txBody>
      </p:sp>
    </p:spTree>
    <p:extLst>
      <p:ext uri="{BB962C8B-B14F-4D97-AF65-F5344CB8AC3E}">
        <p14:creationId xmlns:p14="http://schemas.microsoft.com/office/powerpoint/2010/main" val="2544912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Denary Multiplication</a:t>
            </a:r>
          </a:p>
        </p:txBody>
      </p:sp>
      <p:graphicFrame>
        <p:nvGraphicFramePr>
          <p:cNvPr id="3" name="Table 2">
            <a:extLst>
              <a:ext uri="{FF2B5EF4-FFF2-40B4-BE49-F238E27FC236}">
                <a16:creationId xmlns:a16="http://schemas.microsoft.com/office/drawing/2014/main" id="{B1F6367A-7088-6CCD-2636-260196DA57E7}"/>
              </a:ext>
            </a:extLst>
          </p:cNvPr>
          <p:cNvGraphicFramePr>
            <a:graphicFrameLocks noGrp="1"/>
          </p:cNvGraphicFramePr>
          <p:nvPr>
            <p:extLst>
              <p:ext uri="{D42A27DB-BD31-4B8C-83A1-F6EECF244321}">
                <p14:modId xmlns:p14="http://schemas.microsoft.com/office/powerpoint/2010/main" val="2554933418"/>
              </p:ext>
            </p:extLst>
          </p:nvPr>
        </p:nvGraphicFramePr>
        <p:xfrm>
          <a:off x="3877962" y="1825638"/>
          <a:ext cx="3684374" cy="4244046"/>
        </p:xfrm>
        <a:graphic>
          <a:graphicData uri="http://schemas.openxmlformats.org/drawingml/2006/table">
            <a:tbl>
              <a:tblPr firstRow="1" bandRow="1">
                <a:tableStyleId>{2D5ABB26-0587-4C30-8999-92F81FD0307C}</a:tableStyleId>
              </a:tblPr>
              <a:tblGrid>
                <a:gridCol w="587319">
                  <a:extLst>
                    <a:ext uri="{9D8B030D-6E8A-4147-A177-3AD203B41FA5}">
                      <a16:colId xmlns:a16="http://schemas.microsoft.com/office/drawing/2014/main" val="3656750759"/>
                    </a:ext>
                  </a:extLst>
                </a:gridCol>
                <a:gridCol w="587319">
                  <a:extLst>
                    <a:ext uri="{9D8B030D-6E8A-4147-A177-3AD203B41FA5}">
                      <a16:colId xmlns:a16="http://schemas.microsoft.com/office/drawing/2014/main" val="23880412"/>
                    </a:ext>
                  </a:extLst>
                </a:gridCol>
                <a:gridCol w="587319">
                  <a:extLst>
                    <a:ext uri="{9D8B030D-6E8A-4147-A177-3AD203B41FA5}">
                      <a16:colId xmlns:a16="http://schemas.microsoft.com/office/drawing/2014/main" val="2391348452"/>
                    </a:ext>
                  </a:extLst>
                </a:gridCol>
                <a:gridCol w="587319">
                  <a:extLst>
                    <a:ext uri="{9D8B030D-6E8A-4147-A177-3AD203B41FA5}">
                      <a16:colId xmlns:a16="http://schemas.microsoft.com/office/drawing/2014/main" val="1287629670"/>
                    </a:ext>
                  </a:extLst>
                </a:gridCol>
                <a:gridCol w="747779">
                  <a:extLst>
                    <a:ext uri="{9D8B030D-6E8A-4147-A177-3AD203B41FA5}">
                      <a16:colId xmlns:a16="http://schemas.microsoft.com/office/drawing/2014/main" val="2869048113"/>
                    </a:ext>
                  </a:extLst>
                </a:gridCol>
                <a:gridCol w="587319">
                  <a:extLst>
                    <a:ext uri="{9D8B030D-6E8A-4147-A177-3AD203B41FA5}">
                      <a16:colId xmlns:a16="http://schemas.microsoft.com/office/drawing/2014/main" val="1842396562"/>
                    </a:ext>
                  </a:extLst>
                </a:gridCol>
              </a:tblGrid>
              <a:tr h="707341">
                <a:tc>
                  <a:txBody>
                    <a:bodyPr/>
                    <a:lstStyle/>
                    <a:p>
                      <a:pPr algn="ctr"/>
                      <a:endParaRPr lang="en-GB" sz="3200" b="1" dirty="0">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3200" b="0" dirty="0">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0" dirty="0">
                          <a:latin typeface="Arial" panose="020B0604020202020204" pitchFamily="34" charset="0"/>
                          <a:cs typeface="Arial" panose="020B0604020202020204" pitchFamily="34" charset="0"/>
                        </a:rPr>
                        <a:t>1</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200" b="0" dirty="0">
                          <a:latin typeface="Arial" panose="020B0604020202020204" pitchFamily="34" charset="0"/>
                          <a:cs typeface="Arial" panose="020B0604020202020204" pitchFamily="34" charset="0"/>
                        </a:rPr>
                        <a:t>4</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57200" rtl="0" eaLnBrk="1" latinLnBrk="0" hangingPunct="1"/>
                      <a:r>
                        <a:rPr lang="en-GB" sz="3200" b="0" kern="1200" dirty="0">
                          <a:solidFill>
                            <a:schemeClr val="tx1"/>
                          </a:solidFill>
                          <a:latin typeface="Arial" panose="020B0604020202020204" pitchFamily="34" charset="0"/>
                          <a:ea typeface="+mn-ea"/>
                          <a:cs typeface="Arial" panose="020B0604020202020204" pitchFamily="34" charset="0"/>
                        </a:rPr>
                        <a:t>8</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0" dirty="0">
                          <a:latin typeface="Arial" panose="020B0604020202020204" pitchFamily="34" charset="0"/>
                          <a:cs typeface="Arial" panose="020B0604020202020204" pitchFamily="34" charset="0"/>
                        </a:rPr>
                        <a:t>5</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7052974"/>
                  </a:ext>
                </a:extLst>
              </a:tr>
              <a:tr h="707341">
                <a:tc>
                  <a:txBody>
                    <a:bodyPr/>
                    <a:lstStyle/>
                    <a:p>
                      <a:pPr algn="ctr"/>
                      <a:r>
                        <a:rPr lang="en-GB" sz="3200" b="1" dirty="0">
                          <a:latin typeface="Arial" panose="020B0604020202020204" pitchFamily="34" charset="0"/>
                          <a:cs typeface="Arial" panose="020B0604020202020204" pitchFamily="34" charset="0"/>
                        </a:rPr>
                        <a:t>x</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3200" b="0" dirty="0">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3200" b="0" dirty="0">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3200" b="0" dirty="0">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57200" rtl="0" eaLnBrk="1" latinLnBrk="0" hangingPunct="1"/>
                      <a:r>
                        <a:rPr lang="en-GB" sz="3200" b="0" kern="1200" dirty="0">
                          <a:solidFill>
                            <a:schemeClr val="tx1"/>
                          </a:solidFill>
                          <a:latin typeface="Arial" panose="020B0604020202020204" pitchFamily="34" charset="0"/>
                          <a:ea typeface="+mn-ea"/>
                          <a:cs typeface="Arial" panose="020B0604020202020204" pitchFamily="34" charset="0"/>
                        </a:rPr>
                        <a:t>4</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0" dirty="0">
                          <a:latin typeface="Arial" panose="020B0604020202020204" pitchFamily="34" charset="0"/>
                          <a:cs typeface="Arial" panose="020B0604020202020204" pitchFamily="34" charset="0"/>
                        </a:rPr>
                        <a:t>6</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0914668"/>
                  </a:ext>
                </a:extLst>
              </a:tr>
              <a:tr h="707341">
                <a:tc>
                  <a:txBody>
                    <a:bodyPr/>
                    <a:lstStyle/>
                    <a:p>
                      <a:pPr algn="ctr"/>
                      <a:endParaRPr lang="en-GB" sz="3200" b="1" dirty="0">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3200" b="1" dirty="0">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latin typeface="Arial" panose="020B0604020202020204" pitchFamily="34" charset="0"/>
                          <a:cs typeface="Arial" panose="020B0604020202020204" pitchFamily="34" charset="0"/>
                        </a:rPr>
                        <a:t>8</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200" b="1" dirty="0">
                          <a:latin typeface="Arial" panose="020B0604020202020204" pitchFamily="34" charset="0"/>
                          <a:cs typeface="Arial" panose="020B0604020202020204" pitchFamily="34" charset="0"/>
                        </a:rPr>
                        <a:t>9</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57200" rtl="0" eaLnBrk="1" latinLnBrk="0" hangingPunct="1"/>
                      <a:r>
                        <a:rPr lang="en-GB" sz="3200" b="1" kern="1200" dirty="0">
                          <a:solidFill>
                            <a:schemeClr val="tx1"/>
                          </a:solidFill>
                          <a:latin typeface="Arial" panose="020B0604020202020204" pitchFamily="34" charset="0"/>
                          <a:ea typeface="+mn-ea"/>
                          <a:cs typeface="Arial" panose="020B0604020202020204" pitchFamily="34" charset="0"/>
                        </a:rPr>
                        <a:t>1</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latin typeface="Arial" panose="020B0604020202020204" pitchFamily="34" charset="0"/>
                          <a:cs typeface="Arial" panose="020B0604020202020204" pitchFamily="34" charset="0"/>
                        </a:rPr>
                        <a:t>0</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491336"/>
                  </a:ext>
                </a:extLst>
              </a:tr>
              <a:tr h="707341">
                <a:tc>
                  <a:txBody>
                    <a:bodyPr/>
                    <a:lstStyle/>
                    <a:p>
                      <a:pPr algn="ctr"/>
                      <a:endParaRPr lang="en-GB" sz="3200" b="1" dirty="0">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latin typeface="Arial" panose="020B0604020202020204" pitchFamily="34" charset="0"/>
                          <a:cs typeface="Arial" panose="020B0604020202020204" pitchFamily="34" charset="0"/>
                        </a:rPr>
                        <a:t>5</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latin typeface="Arial" panose="020B0604020202020204" pitchFamily="34" charset="0"/>
                          <a:cs typeface="Arial" panose="020B0604020202020204" pitchFamily="34" charset="0"/>
                        </a:rPr>
                        <a:t>9</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200" b="1" dirty="0">
                          <a:latin typeface="Arial" panose="020B0604020202020204" pitchFamily="34" charset="0"/>
                          <a:cs typeface="Arial" panose="020B0604020202020204" pitchFamily="34" charset="0"/>
                        </a:rPr>
                        <a:t>4</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57200" rtl="0" eaLnBrk="1" latinLnBrk="0" hangingPunct="1"/>
                      <a:r>
                        <a:rPr lang="en-GB" sz="3200" b="1" kern="1200" dirty="0">
                          <a:solidFill>
                            <a:schemeClr val="tx1"/>
                          </a:solidFill>
                          <a:latin typeface="Arial" panose="020B0604020202020204" pitchFamily="34" charset="0"/>
                          <a:ea typeface="+mn-ea"/>
                          <a:cs typeface="Arial" panose="020B0604020202020204" pitchFamily="34" charset="0"/>
                        </a:rPr>
                        <a:t>0</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solidFill>
                            <a:srgbClr val="A41E21"/>
                          </a:solidFill>
                          <a:latin typeface="Arial" panose="020B0604020202020204" pitchFamily="34" charset="0"/>
                          <a:cs typeface="Arial" panose="020B0604020202020204" pitchFamily="34" charset="0"/>
                        </a:rPr>
                        <a:t>0</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4616909"/>
                  </a:ext>
                </a:extLst>
              </a:tr>
              <a:tr h="707341">
                <a:tc>
                  <a:txBody>
                    <a:bodyPr/>
                    <a:lstStyle/>
                    <a:p>
                      <a:pPr algn="ctr"/>
                      <a:endParaRPr lang="en-GB" sz="3200" b="1" dirty="0">
                        <a:solidFill>
                          <a:schemeClr val="tx1"/>
                        </a:solidFill>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solidFill>
                            <a:srgbClr val="EE3127"/>
                          </a:solidFill>
                          <a:latin typeface="Arial" panose="020B0604020202020204" pitchFamily="34" charset="0"/>
                          <a:cs typeface="Arial" panose="020B0604020202020204" pitchFamily="34" charset="0"/>
                        </a:rPr>
                        <a:t>6</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solidFill>
                            <a:srgbClr val="EE3127"/>
                          </a:solidFill>
                          <a:latin typeface="Arial" panose="020B0604020202020204" pitchFamily="34" charset="0"/>
                          <a:cs typeface="Arial" panose="020B0604020202020204" pitchFamily="34" charset="0"/>
                        </a:rPr>
                        <a:t>8</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200" b="1" dirty="0">
                          <a:solidFill>
                            <a:srgbClr val="EE3127"/>
                          </a:solidFill>
                          <a:latin typeface="Arial" panose="020B0604020202020204" pitchFamily="34" charset="0"/>
                          <a:cs typeface="Arial" panose="020B0604020202020204" pitchFamily="34" charset="0"/>
                        </a:rPr>
                        <a:t>3</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57200" rtl="0" eaLnBrk="1" latinLnBrk="0" hangingPunct="1"/>
                      <a:r>
                        <a:rPr lang="en-GB" sz="3200" b="1" kern="1200" dirty="0">
                          <a:solidFill>
                            <a:srgbClr val="EE3127"/>
                          </a:solidFill>
                          <a:latin typeface="Arial" panose="020B0604020202020204" pitchFamily="34" charset="0"/>
                          <a:ea typeface="+mn-ea"/>
                          <a:cs typeface="Arial" panose="020B0604020202020204" pitchFamily="34" charset="0"/>
                        </a:rPr>
                        <a:t>1</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solidFill>
                            <a:srgbClr val="EE3127"/>
                          </a:solidFill>
                          <a:latin typeface="Arial" panose="020B0604020202020204" pitchFamily="34" charset="0"/>
                          <a:cs typeface="Arial" panose="020B0604020202020204" pitchFamily="34" charset="0"/>
                        </a:rPr>
                        <a:t>0</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6598442"/>
                  </a:ext>
                </a:extLst>
              </a:tr>
              <a:tr h="707341">
                <a:tc>
                  <a:txBody>
                    <a:bodyPr/>
                    <a:lstStyle/>
                    <a:p>
                      <a:pPr algn="ctr"/>
                      <a:endParaRPr lang="en-GB" sz="3200" b="1" dirty="0">
                        <a:solidFill>
                          <a:schemeClr val="tx1"/>
                        </a:solidFill>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solidFill>
                            <a:srgbClr val="EE3127"/>
                          </a:solidFill>
                          <a:latin typeface="Arial" panose="020B0604020202020204" pitchFamily="34" charset="0"/>
                          <a:cs typeface="Arial" panose="020B0604020202020204" pitchFamily="34" charset="0"/>
                        </a:rPr>
                        <a:t>1</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3200" b="1" dirty="0">
                          <a:solidFill>
                            <a:srgbClr val="EE3127"/>
                          </a:solidFill>
                          <a:latin typeface="Arial" panose="020B0604020202020204" pitchFamily="34" charset="0"/>
                          <a:cs typeface="Arial" panose="020B0604020202020204" pitchFamily="34" charset="0"/>
                        </a:rPr>
                        <a:t>1</a:t>
                      </a: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3200" b="1" dirty="0">
                        <a:solidFill>
                          <a:srgbClr val="EE3127"/>
                        </a:solidFill>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57200" rtl="0" eaLnBrk="1" latinLnBrk="0" hangingPunct="1"/>
                      <a:endParaRPr lang="en-GB" sz="3200" b="1" kern="1200" dirty="0">
                        <a:solidFill>
                          <a:srgbClr val="EE3127"/>
                        </a:solidFill>
                        <a:latin typeface="Arial" panose="020B0604020202020204" pitchFamily="34" charset="0"/>
                        <a:ea typeface="+mn-ea"/>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3200" b="1" dirty="0">
                        <a:solidFill>
                          <a:srgbClr val="EE3127"/>
                        </a:solidFill>
                        <a:latin typeface="Arial" panose="020B0604020202020204" pitchFamily="34" charset="0"/>
                        <a:cs typeface="Arial" panose="020B0604020202020204" pitchFamily="34" charset="0"/>
                      </a:endParaRPr>
                    </a:p>
                  </a:txBody>
                  <a:tcPr marL="155599" marR="155599" marT="77798" marB="777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3331099"/>
                  </a:ext>
                </a:extLst>
              </a:tr>
            </a:tbl>
          </a:graphicData>
        </a:graphic>
      </p:graphicFrame>
      <p:sp>
        <p:nvSpPr>
          <p:cNvPr id="5" name="TextBox 4">
            <a:extLst>
              <a:ext uri="{FF2B5EF4-FFF2-40B4-BE49-F238E27FC236}">
                <a16:creationId xmlns:a16="http://schemas.microsoft.com/office/drawing/2014/main" id="{D01E7766-9082-31F3-649D-E1AFAF9294CD}"/>
              </a:ext>
            </a:extLst>
          </p:cNvPr>
          <p:cNvSpPr txBox="1"/>
          <p:nvPr/>
        </p:nvSpPr>
        <p:spPr>
          <a:xfrm>
            <a:off x="8056606" y="3429707"/>
            <a:ext cx="2715808" cy="338554"/>
          </a:xfrm>
          <a:prstGeom prst="rect">
            <a:avLst/>
          </a:prstGeom>
          <a:noFill/>
        </p:spPr>
        <p:txBody>
          <a:bodyPr wrap="none" rtlCol="0">
            <a:spAutoFit/>
          </a:bodyPr>
          <a:lstStyle/>
          <a:p>
            <a:r>
              <a:rPr lang="en-US" sz="1600" i="1" dirty="0">
                <a:solidFill>
                  <a:srgbClr val="A41E21"/>
                </a:solidFill>
                <a:latin typeface="Arial" panose="020B0604020202020204" pitchFamily="34" charset="0"/>
                <a:cs typeface="Arial" panose="020B0604020202020204" pitchFamily="34" charset="0"/>
              </a:rPr>
              <a:t>Step 1: 1485 multiplied by 6</a:t>
            </a:r>
          </a:p>
        </p:txBody>
      </p:sp>
      <p:sp>
        <p:nvSpPr>
          <p:cNvPr id="7" name="TextBox 6">
            <a:extLst>
              <a:ext uri="{FF2B5EF4-FFF2-40B4-BE49-F238E27FC236}">
                <a16:creationId xmlns:a16="http://schemas.microsoft.com/office/drawing/2014/main" id="{8783BE36-6579-76C8-893D-C9BBFD81B4D6}"/>
              </a:ext>
            </a:extLst>
          </p:cNvPr>
          <p:cNvSpPr txBox="1"/>
          <p:nvPr/>
        </p:nvSpPr>
        <p:spPr>
          <a:xfrm>
            <a:off x="8056606" y="3947111"/>
            <a:ext cx="2868093" cy="584775"/>
          </a:xfrm>
          <a:prstGeom prst="rect">
            <a:avLst/>
          </a:prstGeom>
          <a:noFill/>
        </p:spPr>
        <p:txBody>
          <a:bodyPr wrap="none" rtlCol="0">
            <a:spAutoFit/>
          </a:bodyPr>
          <a:lstStyle/>
          <a:p>
            <a:r>
              <a:rPr lang="en-US" sz="1600" i="1" dirty="0">
                <a:solidFill>
                  <a:srgbClr val="A41E21"/>
                </a:solidFill>
                <a:latin typeface="Arial" panose="020B0604020202020204" pitchFamily="34" charset="0"/>
                <a:cs typeface="Arial" panose="020B0604020202020204" pitchFamily="34" charset="0"/>
              </a:rPr>
              <a:t>Step 2: 1485 multiplied by 40</a:t>
            </a:r>
            <a:br>
              <a:rPr lang="en-US" sz="1600" i="1" dirty="0">
                <a:solidFill>
                  <a:srgbClr val="A41E21"/>
                </a:solidFill>
                <a:latin typeface="Arial" panose="020B0604020202020204" pitchFamily="34" charset="0"/>
                <a:cs typeface="Arial" panose="020B0604020202020204" pitchFamily="34" charset="0"/>
              </a:rPr>
            </a:br>
            <a:r>
              <a:rPr lang="en-US" sz="1600" i="1" dirty="0">
                <a:solidFill>
                  <a:srgbClr val="A41E21"/>
                </a:solidFill>
                <a:latin typeface="Arial" panose="020B0604020202020204" pitchFamily="34" charset="0"/>
                <a:cs typeface="Arial" panose="020B0604020202020204" pitchFamily="34" charset="0"/>
              </a:rPr>
              <a:t>(or 4 with a zero at the end)</a:t>
            </a:r>
          </a:p>
        </p:txBody>
      </p:sp>
      <p:sp>
        <p:nvSpPr>
          <p:cNvPr id="8" name="TextBox 7">
            <a:extLst>
              <a:ext uri="{FF2B5EF4-FFF2-40B4-BE49-F238E27FC236}">
                <a16:creationId xmlns:a16="http://schemas.microsoft.com/office/drawing/2014/main" id="{F2D23404-1C22-D4BF-F9E0-DFAF0798EF74}"/>
              </a:ext>
            </a:extLst>
          </p:cNvPr>
          <p:cNvSpPr txBox="1"/>
          <p:nvPr/>
        </p:nvSpPr>
        <p:spPr>
          <a:xfrm>
            <a:off x="1795513" y="4641861"/>
            <a:ext cx="2424298" cy="584775"/>
          </a:xfrm>
          <a:prstGeom prst="rect">
            <a:avLst/>
          </a:prstGeom>
          <a:noFill/>
        </p:spPr>
        <p:txBody>
          <a:bodyPr wrap="square" rtlCol="0">
            <a:spAutoFit/>
          </a:bodyPr>
          <a:lstStyle/>
          <a:p>
            <a:r>
              <a:rPr lang="en-US" sz="1600" i="1" dirty="0">
                <a:solidFill>
                  <a:srgbClr val="A41E21"/>
                </a:solidFill>
                <a:latin typeface="Arial" panose="020B0604020202020204" pitchFamily="34" charset="0"/>
                <a:cs typeface="Arial" panose="020B0604020202020204" pitchFamily="34" charset="0"/>
              </a:rPr>
              <a:t>Step 3: Add the answers           from steps 1 and 2</a:t>
            </a:r>
          </a:p>
        </p:txBody>
      </p:sp>
    </p:spTree>
    <p:extLst>
      <p:ext uri="{BB962C8B-B14F-4D97-AF65-F5344CB8AC3E}">
        <p14:creationId xmlns:p14="http://schemas.microsoft.com/office/powerpoint/2010/main" val="529935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rules of binary multiplication:</a:t>
            </a:r>
          </a:p>
        </p:txBody>
      </p:sp>
      <p:sp>
        <p:nvSpPr>
          <p:cNvPr id="3" name="Content Placeholder 2"/>
          <p:cNvSpPr>
            <a:spLocks noGrp="1"/>
          </p:cNvSpPr>
          <p:nvPr>
            <p:ph sz="half" idx="1"/>
          </p:nvPr>
        </p:nvSpPr>
        <p:spPr>
          <a:xfrm>
            <a:off x="1295399" y="1981199"/>
            <a:ext cx="2461055" cy="3233352"/>
          </a:xfrm>
        </p:spPr>
        <p:txBody>
          <a:bodyPr>
            <a:normAutofit/>
          </a:bodyPr>
          <a:lstStyle/>
          <a:p>
            <a:r>
              <a:rPr lang="en-US" sz="4000" dirty="0"/>
              <a:t>0x0 = </a:t>
            </a:r>
            <a:r>
              <a:rPr lang="en-US" sz="4000" dirty="0">
                <a:solidFill>
                  <a:srgbClr val="FF0000"/>
                </a:solidFill>
              </a:rPr>
              <a:t>0</a:t>
            </a:r>
          </a:p>
          <a:p>
            <a:r>
              <a:rPr lang="en-US" sz="4000" dirty="0"/>
              <a:t>0x1 = </a:t>
            </a:r>
            <a:r>
              <a:rPr lang="en-US" sz="4000" dirty="0">
                <a:solidFill>
                  <a:srgbClr val="FF0000"/>
                </a:solidFill>
              </a:rPr>
              <a:t>0</a:t>
            </a:r>
          </a:p>
          <a:p>
            <a:r>
              <a:rPr lang="en-US" sz="4000" dirty="0"/>
              <a:t>1x0 = </a:t>
            </a:r>
            <a:r>
              <a:rPr lang="en-US" sz="4000" dirty="0">
                <a:solidFill>
                  <a:srgbClr val="FF0000"/>
                </a:solidFill>
              </a:rPr>
              <a:t>0</a:t>
            </a:r>
          </a:p>
          <a:p>
            <a:r>
              <a:rPr lang="en-US" sz="4000" dirty="0"/>
              <a:t>1x1 = </a:t>
            </a:r>
            <a:r>
              <a:rPr lang="en-US" sz="4000" dirty="0">
                <a:solidFill>
                  <a:srgbClr val="FF0000"/>
                </a:solidFill>
              </a:rPr>
              <a:t>1</a:t>
            </a:r>
          </a:p>
        </p:txBody>
      </p:sp>
      <p:sp>
        <p:nvSpPr>
          <p:cNvPr id="4" name="TextBox 3">
            <a:extLst>
              <a:ext uri="{FF2B5EF4-FFF2-40B4-BE49-F238E27FC236}">
                <a16:creationId xmlns:a16="http://schemas.microsoft.com/office/drawing/2014/main" id="{ABBEE7B5-7C69-E02E-D8B9-49F817135D15}"/>
              </a:ext>
            </a:extLst>
          </p:cNvPr>
          <p:cNvSpPr txBox="1"/>
          <p:nvPr/>
        </p:nvSpPr>
        <p:spPr>
          <a:xfrm>
            <a:off x="4053017" y="2458994"/>
            <a:ext cx="5795319" cy="1323439"/>
          </a:xfrm>
          <a:prstGeom prst="rect">
            <a:avLst/>
          </a:prstGeom>
          <a:noFill/>
        </p:spPr>
        <p:txBody>
          <a:bodyPr wrap="square" rtlCol="0">
            <a:spAutoFit/>
          </a:bodyPr>
          <a:lstStyle/>
          <a:p>
            <a:r>
              <a:rPr lang="en-GB" sz="4000" i="1" dirty="0"/>
              <a:t>Anything multiplied by 0 always gives 0</a:t>
            </a:r>
          </a:p>
        </p:txBody>
      </p:sp>
    </p:spTree>
    <p:extLst>
      <p:ext uri="{BB962C8B-B14F-4D97-AF65-F5344CB8AC3E}">
        <p14:creationId xmlns:p14="http://schemas.microsoft.com/office/powerpoint/2010/main" val="4229349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3513039083"/>
              </p:ext>
            </p:extLst>
          </p:nvPr>
        </p:nvGraphicFramePr>
        <p:xfrm>
          <a:off x="1414163" y="1691640"/>
          <a:ext cx="2844801" cy="1737360"/>
        </p:xfrm>
        <a:graphic>
          <a:graphicData uri="http://schemas.openxmlformats.org/drawingml/2006/table">
            <a:tbl>
              <a:tblPr firstRow="1" bandRow="1">
                <a:tableStyleId>{5940675A-B579-460E-94D1-54222C63F5DA}</a:tableStyleId>
              </a:tblPr>
              <a:tblGrid>
                <a:gridCol w="948267">
                  <a:extLst>
                    <a:ext uri="{9D8B030D-6E8A-4147-A177-3AD203B41FA5}">
                      <a16:colId xmlns:a16="http://schemas.microsoft.com/office/drawing/2014/main" val="828778923"/>
                    </a:ext>
                  </a:extLst>
                </a:gridCol>
                <a:gridCol w="948267">
                  <a:extLst>
                    <a:ext uri="{9D8B030D-6E8A-4147-A177-3AD203B41FA5}">
                      <a16:colId xmlns:a16="http://schemas.microsoft.com/office/drawing/2014/main" val="860800373"/>
                    </a:ext>
                  </a:extLst>
                </a:gridCol>
                <a:gridCol w="948267">
                  <a:extLst>
                    <a:ext uri="{9D8B030D-6E8A-4147-A177-3AD203B41FA5}">
                      <a16:colId xmlns:a16="http://schemas.microsoft.com/office/drawing/2014/main" val="495999665"/>
                    </a:ext>
                  </a:extLst>
                </a:gridCol>
              </a:tblGrid>
              <a:tr h="558400">
                <a:tc>
                  <a:txBody>
                    <a:bodyPr/>
                    <a:lstStyle/>
                    <a:p>
                      <a:r>
                        <a:rPr lang="en-GB" sz="3200" dirty="0"/>
                        <a:t>1</a:t>
                      </a:r>
                    </a:p>
                  </a:txBody>
                  <a:tcPr/>
                </a:tc>
                <a:tc>
                  <a:txBody>
                    <a:bodyPr/>
                    <a:lstStyle/>
                    <a:p>
                      <a:r>
                        <a:rPr lang="en-GB" sz="3200" dirty="0"/>
                        <a:t>0</a:t>
                      </a:r>
                    </a:p>
                  </a:txBody>
                  <a:tcPr/>
                </a:tc>
                <a:tc>
                  <a:txBody>
                    <a:bodyPr/>
                    <a:lstStyle/>
                    <a:p>
                      <a:r>
                        <a:rPr lang="en-GB" sz="3200" dirty="0"/>
                        <a:t>1</a:t>
                      </a:r>
                    </a:p>
                  </a:txBody>
                  <a:tcPr/>
                </a:tc>
                <a:extLst>
                  <a:ext uri="{0D108BD9-81ED-4DB2-BD59-A6C34878D82A}">
                    <a16:rowId xmlns:a16="http://schemas.microsoft.com/office/drawing/2014/main" val="3230908708"/>
                  </a:ext>
                </a:extLst>
              </a:tr>
              <a:tr h="558400">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a:xfrm>
            <a:off x="1295400" y="543698"/>
            <a:ext cx="9601200" cy="657697"/>
          </a:xfrm>
        </p:spPr>
        <p:txBody>
          <a:bodyPr/>
          <a:lstStyle/>
          <a:p>
            <a:r>
              <a:rPr lang="en-GB" dirty="0"/>
              <a:t>Worked Example:</a:t>
            </a:r>
          </a:p>
        </p:txBody>
      </p:sp>
      <p:sp>
        <p:nvSpPr>
          <p:cNvPr id="3" name="TextBox 2">
            <a:extLst>
              <a:ext uri="{FF2B5EF4-FFF2-40B4-BE49-F238E27FC236}">
                <a16:creationId xmlns:a16="http://schemas.microsoft.com/office/drawing/2014/main" id="{CD556A81-EEE3-59CB-1DC9-37134336BAAB}"/>
              </a:ext>
            </a:extLst>
          </p:cNvPr>
          <p:cNvSpPr txBox="1"/>
          <p:nvPr/>
        </p:nvSpPr>
        <p:spPr>
          <a:xfrm>
            <a:off x="5605162" y="1419801"/>
            <a:ext cx="5402648" cy="3416320"/>
          </a:xfrm>
          <a:prstGeom prst="rect">
            <a:avLst/>
          </a:prstGeom>
          <a:noFill/>
        </p:spPr>
        <p:txBody>
          <a:bodyPr wrap="square" rtlCol="0">
            <a:spAutoFit/>
          </a:bodyPr>
          <a:lstStyle/>
          <a:p>
            <a:r>
              <a:rPr lang="en-GB" sz="3600" b="1" dirty="0"/>
              <a:t>Step 2 – multiply the top row by the bottom right number – 1</a:t>
            </a:r>
          </a:p>
          <a:p>
            <a:r>
              <a:rPr lang="en-GB" sz="3600" b="1" dirty="0"/>
              <a:t>1x1 = 1</a:t>
            </a:r>
          </a:p>
          <a:p>
            <a:r>
              <a:rPr lang="en-GB" sz="3600" b="1" dirty="0"/>
              <a:t>0x1 = 0</a:t>
            </a:r>
          </a:p>
          <a:p>
            <a:r>
              <a:rPr lang="en-GB" sz="3600" b="1" dirty="0"/>
              <a:t>1x1 = 1</a:t>
            </a:r>
          </a:p>
        </p:txBody>
      </p:sp>
    </p:spTree>
    <p:extLst>
      <p:ext uri="{BB962C8B-B14F-4D97-AF65-F5344CB8AC3E}">
        <p14:creationId xmlns:p14="http://schemas.microsoft.com/office/powerpoint/2010/main" val="753035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Arithmetic</a:t>
            </a:r>
          </a:p>
        </p:txBody>
      </p:sp>
      <p:sp>
        <p:nvSpPr>
          <p:cNvPr id="3" name="Content Placeholder 2"/>
          <p:cNvSpPr>
            <a:spLocks noGrp="1"/>
          </p:cNvSpPr>
          <p:nvPr>
            <p:ph idx="1"/>
          </p:nvPr>
        </p:nvSpPr>
        <p:spPr/>
        <p:txBody>
          <a:bodyPr>
            <a:normAutofit fontScale="92500" lnSpcReduction="20000"/>
          </a:bodyPr>
          <a:lstStyle/>
          <a:p>
            <a:r>
              <a:rPr lang="en-US" sz="3200" dirty="0"/>
              <a:t>Add &amp; multiply together two unsigned binary numbers</a:t>
            </a:r>
          </a:p>
          <a:p>
            <a:r>
              <a:rPr lang="en-US" sz="3200" dirty="0"/>
              <a:t>Use two’s complement to represent positive and negative numbers</a:t>
            </a:r>
          </a:p>
          <a:p>
            <a:r>
              <a:rPr lang="en-US" sz="3200" dirty="0"/>
              <a:t>Use two’s complement to perform binary subtraction</a:t>
            </a:r>
          </a:p>
          <a:p>
            <a:r>
              <a:rPr lang="en-US" sz="3200" dirty="0"/>
              <a:t>Understand how fractions can be represented in binary</a:t>
            </a:r>
          </a:p>
          <a:p>
            <a:r>
              <a:rPr lang="en-US" sz="3200" dirty="0"/>
              <a:t>Use fixed point binary to represent a real number, in a given number of bits</a:t>
            </a:r>
          </a:p>
          <a:p>
            <a:endParaRPr lang="en-US" sz="3200"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2861747480"/>
              </p:ext>
            </p:extLst>
          </p:nvPr>
        </p:nvGraphicFramePr>
        <p:xfrm>
          <a:off x="1544595" y="1411645"/>
          <a:ext cx="2904024" cy="2316480"/>
        </p:xfrm>
        <a:graphic>
          <a:graphicData uri="http://schemas.openxmlformats.org/drawingml/2006/table">
            <a:tbl>
              <a:tblPr firstRow="1" bandRow="1">
                <a:tableStyleId>{5940675A-B579-460E-94D1-54222C63F5DA}</a:tableStyleId>
              </a:tblPr>
              <a:tblGrid>
                <a:gridCol w="628182">
                  <a:extLst>
                    <a:ext uri="{9D8B030D-6E8A-4147-A177-3AD203B41FA5}">
                      <a16:colId xmlns:a16="http://schemas.microsoft.com/office/drawing/2014/main" val="2563618362"/>
                    </a:ext>
                  </a:extLst>
                </a:gridCol>
                <a:gridCol w="758614">
                  <a:extLst>
                    <a:ext uri="{9D8B030D-6E8A-4147-A177-3AD203B41FA5}">
                      <a16:colId xmlns:a16="http://schemas.microsoft.com/office/drawing/2014/main" val="828778923"/>
                    </a:ext>
                  </a:extLst>
                </a:gridCol>
                <a:gridCol w="758614">
                  <a:extLst>
                    <a:ext uri="{9D8B030D-6E8A-4147-A177-3AD203B41FA5}">
                      <a16:colId xmlns:a16="http://schemas.microsoft.com/office/drawing/2014/main" val="860800373"/>
                    </a:ext>
                  </a:extLst>
                </a:gridCol>
                <a:gridCol w="758614">
                  <a:extLst>
                    <a:ext uri="{9D8B030D-6E8A-4147-A177-3AD203B41FA5}">
                      <a16:colId xmlns:a16="http://schemas.microsoft.com/office/drawing/2014/main" val="495999665"/>
                    </a:ext>
                  </a:extLst>
                </a:gridCol>
              </a:tblGrid>
              <a:tr h="558400">
                <a:tc>
                  <a:txBody>
                    <a:bodyPr/>
                    <a:lstStyle/>
                    <a:p>
                      <a:endParaRPr lang="en-GB" sz="3200" dirty="0"/>
                    </a:p>
                  </a:txBody>
                  <a:tcPr/>
                </a:tc>
                <a:tc>
                  <a:txBody>
                    <a:bodyPr/>
                    <a:lstStyle/>
                    <a:p>
                      <a:r>
                        <a:rPr lang="en-GB" sz="3200" dirty="0"/>
                        <a:t>1</a:t>
                      </a:r>
                    </a:p>
                  </a:txBody>
                  <a:tcPr/>
                </a:tc>
                <a:tc>
                  <a:txBody>
                    <a:bodyPr/>
                    <a:lstStyle/>
                    <a:p>
                      <a:r>
                        <a:rPr lang="en-GB" sz="3200" dirty="0"/>
                        <a:t>0</a:t>
                      </a:r>
                    </a:p>
                  </a:txBody>
                  <a:tcPr/>
                </a:tc>
                <a:tc>
                  <a:txBody>
                    <a:bodyPr/>
                    <a:lstStyle/>
                    <a:p>
                      <a:r>
                        <a:rPr lang="en-GB" sz="3200" dirty="0"/>
                        <a:t>1</a:t>
                      </a:r>
                    </a:p>
                  </a:txBody>
                  <a:tcPr/>
                </a:tc>
                <a:extLst>
                  <a:ext uri="{0D108BD9-81ED-4DB2-BD59-A6C34878D82A}">
                    <a16:rowId xmlns:a16="http://schemas.microsoft.com/office/drawing/2014/main" val="3230908708"/>
                  </a:ext>
                </a:extLst>
              </a:tr>
              <a:tr h="558400">
                <a:tc>
                  <a:txBody>
                    <a:bodyPr/>
                    <a:lstStyle/>
                    <a:p>
                      <a:endParaRPr lang="en-GB" sz="3200" dirty="0"/>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558400">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0070C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1542818"/>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a:xfrm>
            <a:off x="1295400" y="543698"/>
            <a:ext cx="9601200" cy="657697"/>
          </a:xfrm>
        </p:spPr>
        <p:txBody>
          <a:bodyPr/>
          <a:lstStyle/>
          <a:p>
            <a:r>
              <a:rPr lang="en-GB" dirty="0"/>
              <a:t>Worked Example:</a:t>
            </a:r>
          </a:p>
        </p:txBody>
      </p:sp>
      <p:sp>
        <p:nvSpPr>
          <p:cNvPr id="3" name="TextBox 2">
            <a:extLst>
              <a:ext uri="{FF2B5EF4-FFF2-40B4-BE49-F238E27FC236}">
                <a16:creationId xmlns:a16="http://schemas.microsoft.com/office/drawing/2014/main" id="{CD556A81-EEE3-59CB-1DC9-37134336BAAB}"/>
              </a:ext>
            </a:extLst>
          </p:cNvPr>
          <p:cNvSpPr txBox="1"/>
          <p:nvPr/>
        </p:nvSpPr>
        <p:spPr>
          <a:xfrm>
            <a:off x="5605161" y="872546"/>
            <a:ext cx="5973119" cy="3970318"/>
          </a:xfrm>
          <a:prstGeom prst="rect">
            <a:avLst/>
          </a:prstGeom>
          <a:noFill/>
        </p:spPr>
        <p:txBody>
          <a:bodyPr wrap="square" rtlCol="0">
            <a:spAutoFit/>
          </a:bodyPr>
          <a:lstStyle/>
          <a:p>
            <a:r>
              <a:rPr lang="en-GB" sz="2800" b="1" dirty="0"/>
              <a:t>Step 3 – add a </a:t>
            </a:r>
            <a:r>
              <a:rPr lang="en-GB" sz="2800" b="1" dirty="0">
                <a:solidFill>
                  <a:srgbClr val="0070C0"/>
                </a:solidFill>
              </a:rPr>
              <a:t>0 </a:t>
            </a:r>
            <a:r>
              <a:rPr lang="en-GB" sz="2800" b="1" dirty="0"/>
              <a:t>(think Tens and Units….)</a:t>
            </a:r>
          </a:p>
          <a:p>
            <a:endParaRPr lang="en-GB" sz="2800" b="1" dirty="0"/>
          </a:p>
          <a:p>
            <a:r>
              <a:rPr lang="en-GB" sz="2800" b="1" dirty="0"/>
              <a:t>Then….</a:t>
            </a:r>
          </a:p>
          <a:p>
            <a:endParaRPr lang="en-GB" sz="2800" b="1" dirty="0"/>
          </a:p>
          <a:p>
            <a:r>
              <a:rPr lang="en-GB" sz="2800" b="1" dirty="0"/>
              <a:t>Multiply the top row by the second number on the bottom row, in this case, 0</a:t>
            </a:r>
          </a:p>
          <a:p>
            <a:endParaRPr lang="en-GB" sz="2800" b="1" dirty="0"/>
          </a:p>
        </p:txBody>
      </p:sp>
    </p:spTree>
    <p:extLst>
      <p:ext uri="{BB962C8B-B14F-4D97-AF65-F5344CB8AC3E}">
        <p14:creationId xmlns:p14="http://schemas.microsoft.com/office/powerpoint/2010/main" val="3908006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271456344"/>
              </p:ext>
            </p:extLst>
          </p:nvPr>
        </p:nvGraphicFramePr>
        <p:xfrm>
          <a:off x="1408669" y="1658780"/>
          <a:ext cx="3805880" cy="3790549"/>
        </p:xfrm>
        <a:graphic>
          <a:graphicData uri="http://schemas.openxmlformats.org/drawingml/2006/table">
            <a:tbl>
              <a:tblPr firstRow="1" bandRow="1">
                <a:tableStyleId>{5940675A-B579-460E-94D1-54222C63F5DA}</a:tableStyleId>
              </a:tblPr>
              <a:tblGrid>
                <a:gridCol w="704793">
                  <a:extLst>
                    <a:ext uri="{9D8B030D-6E8A-4147-A177-3AD203B41FA5}">
                      <a16:colId xmlns:a16="http://schemas.microsoft.com/office/drawing/2014/main" val="1905555183"/>
                    </a:ext>
                  </a:extLst>
                </a:gridCol>
                <a:gridCol w="704793">
                  <a:extLst>
                    <a:ext uri="{9D8B030D-6E8A-4147-A177-3AD203B41FA5}">
                      <a16:colId xmlns:a16="http://schemas.microsoft.com/office/drawing/2014/main" val="1455241473"/>
                    </a:ext>
                  </a:extLst>
                </a:gridCol>
                <a:gridCol w="845750">
                  <a:extLst>
                    <a:ext uri="{9D8B030D-6E8A-4147-A177-3AD203B41FA5}">
                      <a16:colId xmlns:a16="http://schemas.microsoft.com/office/drawing/2014/main" val="828778923"/>
                    </a:ext>
                  </a:extLst>
                </a:gridCol>
                <a:gridCol w="799841">
                  <a:extLst>
                    <a:ext uri="{9D8B030D-6E8A-4147-A177-3AD203B41FA5}">
                      <a16:colId xmlns:a16="http://schemas.microsoft.com/office/drawing/2014/main" val="860800373"/>
                    </a:ext>
                  </a:extLst>
                </a:gridCol>
                <a:gridCol w="750703">
                  <a:extLst>
                    <a:ext uri="{9D8B030D-6E8A-4147-A177-3AD203B41FA5}">
                      <a16:colId xmlns:a16="http://schemas.microsoft.com/office/drawing/2014/main" val="495999665"/>
                    </a:ext>
                  </a:extLst>
                </a:gridCol>
              </a:tblGrid>
              <a:tr h="748025">
                <a:tc>
                  <a:txBody>
                    <a:bodyPr/>
                    <a:lstStyle/>
                    <a:p>
                      <a:endParaRPr lang="en-GB" sz="3200" dirty="0"/>
                    </a:p>
                  </a:txBody>
                  <a:tcPr/>
                </a:tc>
                <a:tc>
                  <a:txBody>
                    <a:bodyPr/>
                    <a:lstStyle/>
                    <a:p>
                      <a:endParaRPr lang="en-GB" sz="3200" dirty="0"/>
                    </a:p>
                  </a:txBody>
                  <a:tcPr/>
                </a:tc>
                <a:tc>
                  <a:txBody>
                    <a:bodyPr/>
                    <a:lstStyle/>
                    <a:p>
                      <a:r>
                        <a:rPr lang="en-GB" sz="3200" dirty="0"/>
                        <a:t>1</a:t>
                      </a:r>
                    </a:p>
                  </a:txBody>
                  <a:tcPr/>
                </a:tc>
                <a:tc>
                  <a:txBody>
                    <a:bodyPr/>
                    <a:lstStyle/>
                    <a:p>
                      <a:r>
                        <a:rPr lang="en-GB" sz="3200" dirty="0"/>
                        <a:t>0</a:t>
                      </a:r>
                    </a:p>
                  </a:txBody>
                  <a:tcPr/>
                </a:tc>
                <a:tc>
                  <a:txBody>
                    <a:bodyPr/>
                    <a:lstStyle/>
                    <a:p>
                      <a:r>
                        <a:rPr lang="en-GB" sz="3200" dirty="0"/>
                        <a:t>1</a:t>
                      </a:r>
                    </a:p>
                  </a:txBody>
                  <a:tcPr/>
                </a:tc>
                <a:extLst>
                  <a:ext uri="{0D108BD9-81ED-4DB2-BD59-A6C34878D82A}">
                    <a16:rowId xmlns:a16="http://schemas.microsoft.com/office/drawing/2014/main" val="3230908708"/>
                  </a:ext>
                </a:extLst>
              </a:tr>
              <a:tr h="748025">
                <a:tc>
                  <a:txBody>
                    <a:bodyPr/>
                    <a:lstStyle/>
                    <a:p>
                      <a:endParaRPr lang="en-GB" sz="3200" dirty="0"/>
                    </a:p>
                  </a:txBody>
                  <a:tcPr>
                    <a:lnB w="57150" cap="flat" cmpd="sng" algn="ctr">
                      <a:solidFill>
                        <a:schemeClr val="tx1"/>
                      </a:solidFill>
                      <a:prstDash val="solid"/>
                      <a:round/>
                      <a:headEnd type="none" w="med" len="med"/>
                      <a:tailEnd type="none" w="med" len="med"/>
                    </a:lnB>
                  </a:tcPr>
                </a:tc>
                <a:tc>
                  <a:txBody>
                    <a:bodyPr/>
                    <a:lstStyle/>
                    <a:p>
                      <a:endParaRPr lang="en-GB" sz="3200" dirty="0"/>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798449">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748025">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kern="1200" dirty="0">
                          <a:solidFill>
                            <a:srgbClr val="0070C0"/>
                          </a:solidFill>
                          <a:latin typeface="+mn-lt"/>
                          <a:ea typeface="+mn-ea"/>
                          <a:cs typeface="+mn-cs"/>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1542818"/>
                  </a:ext>
                </a:extLst>
              </a:tr>
              <a:tr h="748025">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0070C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dirty="0">
                          <a:solidFill>
                            <a:srgbClr val="0070C0"/>
                          </a:solidFill>
                        </a:rPr>
                        <a:t>0</a:t>
                      </a:r>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8057303"/>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a:xfrm>
            <a:off x="1295400" y="543698"/>
            <a:ext cx="9601200" cy="657697"/>
          </a:xfrm>
        </p:spPr>
        <p:txBody>
          <a:bodyPr/>
          <a:lstStyle/>
          <a:p>
            <a:r>
              <a:rPr lang="en-GB" dirty="0"/>
              <a:t>Worked Example:</a:t>
            </a:r>
          </a:p>
        </p:txBody>
      </p:sp>
      <p:sp>
        <p:nvSpPr>
          <p:cNvPr id="3" name="TextBox 2">
            <a:extLst>
              <a:ext uri="{FF2B5EF4-FFF2-40B4-BE49-F238E27FC236}">
                <a16:creationId xmlns:a16="http://schemas.microsoft.com/office/drawing/2014/main" id="{CD556A81-EEE3-59CB-1DC9-37134336BAAB}"/>
              </a:ext>
            </a:extLst>
          </p:cNvPr>
          <p:cNvSpPr txBox="1"/>
          <p:nvPr/>
        </p:nvSpPr>
        <p:spPr>
          <a:xfrm>
            <a:off x="5605161" y="1419801"/>
            <a:ext cx="5973119" cy="4770537"/>
          </a:xfrm>
          <a:prstGeom prst="rect">
            <a:avLst/>
          </a:prstGeom>
          <a:noFill/>
        </p:spPr>
        <p:txBody>
          <a:bodyPr wrap="square" rtlCol="0">
            <a:spAutoFit/>
          </a:bodyPr>
          <a:lstStyle/>
          <a:p>
            <a:r>
              <a:rPr lang="en-GB" sz="2800" b="1" dirty="0"/>
              <a:t>Step 4 – add 2 x </a:t>
            </a:r>
            <a:r>
              <a:rPr lang="en-GB" sz="2800" b="1" dirty="0">
                <a:solidFill>
                  <a:srgbClr val="0070C0"/>
                </a:solidFill>
              </a:rPr>
              <a:t>0’s on the next row </a:t>
            </a:r>
            <a:r>
              <a:rPr lang="en-GB" sz="2800" b="1" dirty="0"/>
              <a:t>(think Tens and Units….)</a:t>
            </a:r>
          </a:p>
          <a:p>
            <a:endParaRPr lang="en-GB" sz="2800" b="1" dirty="0"/>
          </a:p>
          <a:p>
            <a:r>
              <a:rPr lang="en-GB" sz="2800" b="1" dirty="0"/>
              <a:t>Multiply the top row by the third number on the bottom row, in this case, 1</a:t>
            </a:r>
          </a:p>
          <a:p>
            <a:endParaRPr lang="en-GB" sz="2800" b="1" dirty="0"/>
          </a:p>
          <a:p>
            <a:r>
              <a:rPr lang="en-GB" sz="3600" b="1" dirty="0"/>
              <a:t>1x1 = 1</a:t>
            </a:r>
          </a:p>
          <a:p>
            <a:r>
              <a:rPr lang="en-GB" sz="3600" b="1" dirty="0"/>
              <a:t>0x1 = 0</a:t>
            </a:r>
          </a:p>
          <a:p>
            <a:r>
              <a:rPr lang="en-GB" sz="3600" b="1" dirty="0"/>
              <a:t>1x1 = 1</a:t>
            </a:r>
          </a:p>
        </p:txBody>
      </p:sp>
    </p:spTree>
    <p:extLst>
      <p:ext uri="{BB962C8B-B14F-4D97-AF65-F5344CB8AC3E}">
        <p14:creationId xmlns:p14="http://schemas.microsoft.com/office/powerpoint/2010/main" val="163553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2579031506"/>
              </p:ext>
            </p:extLst>
          </p:nvPr>
        </p:nvGraphicFramePr>
        <p:xfrm>
          <a:off x="531339" y="423105"/>
          <a:ext cx="4554838" cy="5248647"/>
        </p:xfrm>
        <a:graphic>
          <a:graphicData uri="http://schemas.openxmlformats.org/drawingml/2006/table">
            <a:tbl>
              <a:tblPr firstRow="1" bandRow="1">
                <a:tableStyleId>{5940675A-B579-460E-94D1-54222C63F5DA}</a:tableStyleId>
              </a:tblPr>
              <a:tblGrid>
                <a:gridCol w="843489">
                  <a:extLst>
                    <a:ext uri="{9D8B030D-6E8A-4147-A177-3AD203B41FA5}">
                      <a16:colId xmlns:a16="http://schemas.microsoft.com/office/drawing/2014/main" val="1905555183"/>
                    </a:ext>
                  </a:extLst>
                </a:gridCol>
                <a:gridCol w="843489">
                  <a:extLst>
                    <a:ext uri="{9D8B030D-6E8A-4147-A177-3AD203B41FA5}">
                      <a16:colId xmlns:a16="http://schemas.microsoft.com/office/drawing/2014/main" val="1455241473"/>
                    </a:ext>
                  </a:extLst>
                </a:gridCol>
                <a:gridCol w="1012185">
                  <a:extLst>
                    <a:ext uri="{9D8B030D-6E8A-4147-A177-3AD203B41FA5}">
                      <a16:colId xmlns:a16="http://schemas.microsoft.com/office/drawing/2014/main" val="828778923"/>
                    </a:ext>
                  </a:extLst>
                </a:gridCol>
                <a:gridCol w="957241">
                  <a:extLst>
                    <a:ext uri="{9D8B030D-6E8A-4147-A177-3AD203B41FA5}">
                      <a16:colId xmlns:a16="http://schemas.microsoft.com/office/drawing/2014/main" val="860800373"/>
                    </a:ext>
                  </a:extLst>
                </a:gridCol>
                <a:gridCol w="898434">
                  <a:extLst>
                    <a:ext uri="{9D8B030D-6E8A-4147-A177-3AD203B41FA5}">
                      <a16:colId xmlns:a16="http://schemas.microsoft.com/office/drawing/2014/main" val="495999665"/>
                    </a:ext>
                  </a:extLst>
                </a:gridCol>
              </a:tblGrid>
              <a:tr h="742655">
                <a:tc>
                  <a:txBody>
                    <a:bodyPr/>
                    <a:lstStyle/>
                    <a:p>
                      <a:endParaRPr lang="en-GB" sz="3200" dirty="0"/>
                    </a:p>
                  </a:txBody>
                  <a:tcPr/>
                </a:tc>
                <a:tc>
                  <a:txBody>
                    <a:bodyPr/>
                    <a:lstStyle/>
                    <a:p>
                      <a:endParaRPr lang="en-GB" sz="3200" dirty="0"/>
                    </a:p>
                  </a:txBody>
                  <a:tcPr/>
                </a:tc>
                <a:tc>
                  <a:txBody>
                    <a:bodyPr/>
                    <a:lstStyle/>
                    <a:p>
                      <a:r>
                        <a:rPr lang="en-GB" sz="3200" dirty="0"/>
                        <a:t>1</a:t>
                      </a:r>
                    </a:p>
                  </a:txBody>
                  <a:tcPr/>
                </a:tc>
                <a:tc>
                  <a:txBody>
                    <a:bodyPr/>
                    <a:lstStyle/>
                    <a:p>
                      <a:r>
                        <a:rPr lang="en-GB" sz="3200" dirty="0"/>
                        <a:t>0</a:t>
                      </a:r>
                    </a:p>
                  </a:txBody>
                  <a:tcPr/>
                </a:tc>
                <a:tc>
                  <a:txBody>
                    <a:bodyPr/>
                    <a:lstStyle/>
                    <a:p>
                      <a:r>
                        <a:rPr lang="en-GB" sz="3200" dirty="0"/>
                        <a:t>1</a:t>
                      </a:r>
                    </a:p>
                  </a:txBody>
                  <a:tcPr/>
                </a:tc>
                <a:extLst>
                  <a:ext uri="{0D108BD9-81ED-4DB2-BD59-A6C34878D82A}">
                    <a16:rowId xmlns:a16="http://schemas.microsoft.com/office/drawing/2014/main" val="3230908708"/>
                  </a:ext>
                </a:extLst>
              </a:tr>
              <a:tr h="742655">
                <a:tc>
                  <a:txBody>
                    <a:bodyPr/>
                    <a:lstStyle/>
                    <a:p>
                      <a:endParaRPr lang="en-GB" sz="3200" dirty="0"/>
                    </a:p>
                  </a:txBody>
                  <a:tcPr>
                    <a:lnB w="57150" cap="flat" cmpd="sng" algn="ctr">
                      <a:solidFill>
                        <a:schemeClr val="tx1"/>
                      </a:solidFill>
                      <a:prstDash val="solid"/>
                      <a:round/>
                      <a:headEnd type="none" w="med" len="med"/>
                      <a:tailEnd type="none" w="med" len="med"/>
                    </a:lnB>
                  </a:tcPr>
                </a:tc>
                <a:tc>
                  <a:txBody>
                    <a:bodyPr/>
                    <a:lstStyle/>
                    <a:p>
                      <a:endParaRPr lang="en-GB" sz="3200" dirty="0"/>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792717">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742655">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kern="1200" dirty="0">
                          <a:solidFill>
                            <a:srgbClr val="0070C0"/>
                          </a:solidFill>
                          <a:latin typeface="+mn-lt"/>
                          <a:ea typeface="+mn-ea"/>
                          <a:cs typeface="+mn-cs"/>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1542818"/>
                  </a:ext>
                </a:extLst>
              </a:tr>
              <a:tr h="742655">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0070C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dirty="0">
                          <a:solidFill>
                            <a:srgbClr val="0070C0"/>
                          </a:solidFill>
                        </a:rPr>
                        <a:t>0</a:t>
                      </a:r>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8057303"/>
                  </a:ext>
                </a:extLst>
              </a:tr>
              <a:tr h="742655">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1686569"/>
                  </a:ext>
                </a:extLst>
              </a:tr>
              <a:tr h="742655">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solidFill>
                          <a:srgbClr val="0070C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2716339"/>
                  </a:ext>
                </a:extLst>
              </a:tr>
            </a:tbl>
          </a:graphicData>
        </a:graphic>
      </p:graphicFrame>
      <p:sp>
        <p:nvSpPr>
          <p:cNvPr id="3" name="TextBox 2">
            <a:extLst>
              <a:ext uri="{FF2B5EF4-FFF2-40B4-BE49-F238E27FC236}">
                <a16:creationId xmlns:a16="http://schemas.microsoft.com/office/drawing/2014/main" id="{CD556A81-EEE3-59CB-1DC9-37134336BAAB}"/>
              </a:ext>
            </a:extLst>
          </p:cNvPr>
          <p:cNvSpPr txBox="1"/>
          <p:nvPr/>
        </p:nvSpPr>
        <p:spPr>
          <a:xfrm>
            <a:off x="5382740" y="423105"/>
            <a:ext cx="5973119" cy="2062103"/>
          </a:xfrm>
          <a:prstGeom prst="rect">
            <a:avLst/>
          </a:prstGeom>
          <a:noFill/>
        </p:spPr>
        <p:txBody>
          <a:bodyPr wrap="square" rtlCol="0">
            <a:spAutoFit/>
          </a:bodyPr>
          <a:lstStyle/>
          <a:p>
            <a:r>
              <a:rPr lang="en-GB" sz="3200" b="1" dirty="0"/>
              <a:t>Add together the resulting numbers, using the same binary addition rules as before.</a:t>
            </a:r>
          </a:p>
        </p:txBody>
      </p:sp>
      <p:sp>
        <p:nvSpPr>
          <p:cNvPr id="5" name="TextBox 4">
            <a:extLst>
              <a:ext uri="{FF2B5EF4-FFF2-40B4-BE49-F238E27FC236}">
                <a16:creationId xmlns:a16="http://schemas.microsoft.com/office/drawing/2014/main" id="{BE27DB52-710F-FBF9-EF2C-7FFBE8EEC75C}"/>
              </a:ext>
            </a:extLst>
          </p:cNvPr>
          <p:cNvSpPr txBox="1"/>
          <p:nvPr/>
        </p:nvSpPr>
        <p:spPr>
          <a:xfrm>
            <a:off x="5382740" y="2743200"/>
            <a:ext cx="5837195" cy="2062103"/>
          </a:xfrm>
          <a:prstGeom prst="rect">
            <a:avLst/>
          </a:prstGeom>
          <a:noFill/>
        </p:spPr>
        <p:txBody>
          <a:bodyPr wrap="square" rtlCol="0">
            <a:spAutoFit/>
          </a:bodyPr>
          <a:lstStyle/>
          <a:p>
            <a:r>
              <a:rPr lang="en-GB" sz="3200" b="1" dirty="0"/>
              <a:t>Quick double check – convert all of the numbers to denary and see if your answer is correct.</a:t>
            </a:r>
          </a:p>
        </p:txBody>
      </p:sp>
    </p:spTree>
    <p:extLst>
      <p:ext uri="{BB962C8B-B14F-4D97-AF65-F5344CB8AC3E}">
        <p14:creationId xmlns:p14="http://schemas.microsoft.com/office/powerpoint/2010/main" val="3802407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F381-3ADF-3366-4158-ED8DEB1CC359}"/>
              </a:ext>
            </a:extLst>
          </p:cNvPr>
          <p:cNvSpPr>
            <a:spLocks noGrp="1"/>
          </p:cNvSpPr>
          <p:nvPr>
            <p:ph type="title"/>
          </p:nvPr>
        </p:nvSpPr>
        <p:spPr/>
        <p:txBody>
          <a:bodyPr/>
          <a:lstStyle/>
          <a:p>
            <a:r>
              <a:rPr lang="en-GB" dirty="0"/>
              <a:t>Binary addition</a:t>
            </a:r>
          </a:p>
        </p:txBody>
      </p:sp>
      <p:sp>
        <p:nvSpPr>
          <p:cNvPr id="3" name="Content Placeholder 2">
            <a:extLst>
              <a:ext uri="{FF2B5EF4-FFF2-40B4-BE49-F238E27FC236}">
                <a16:creationId xmlns:a16="http://schemas.microsoft.com/office/drawing/2014/main" id="{4A258133-2EE9-2715-C4E1-0560A37E623F}"/>
              </a:ext>
            </a:extLst>
          </p:cNvPr>
          <p:cNvSpPr>
            <a:spLocks noGrp="1"/>
          </p:cNvSpPr>
          <p:nvPr>
            <p:ph sz="half" idx="1"/>
          </p:nvPr>
        </p:nvSpPr>
        <p:spPr>
          <a:xfrm>
            <a:off x="1295399" y="1981199"/>
            <a:ext cx="8058665" cy="3810001"/>
          </a:xfrm>
        </p:spPr>
        <p:txBody>
          <a:bodyPr>
            <a:normAutofit/>
          </a:bodyPr>
          <a:lstStyle/>
          <a:p>
            <a:r>
              <a:rPr lang="en-GB" sz="4000" dirty="0"/>
              <a:t>Complete Worksheet 3, Task 2</a:t>
            </a:r>
          </a:p>
        </p:txBody>
      </p:sp>
    </p:spTree>
    <p:extLst>
      <p:ext uri="{BB962C8B-B14F-4D97-AF65-F5344CB8AC3E}">
        <p14:creationId xmlns:p14="http://schemas.microsoft.com/office/powerpoint/2010/main" val="234206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sp>
        <p:nvSpPr>
          <p:cNvPr id="6" name="TextBox 5">
            <a:extLst>
              <a:ext uri="{FF2B5EF4-FFF2-40B4-BE49-F238E27FC236}">
                <a16:creationId xmlns:a16="http://schemas.microsoft.com/office/drawing/2014/main" id="{E82EFA11-FD12-654A-A535-EEE5AEE4E1E2}"/>
              </a:ext>
            </a:extLst>
          </p:cNvPr>
          <p:cNvSpPr txBox="1"/>
          <p:nvPr/>
        </p:nvSpPr>
        <p:spPr>
          <a:xfrm>
            <a:off x="1295400" y="2397948"/>
            <a:ext cx="10221097" cy="3539430"/>
          </a:xfrm>
          <a:prstGeom prst="rect">
            <a:avLst/>
          </a:prstGeom>
          <a:noFill/>
        </p:spPr>
        <p:txBody>
          <a:bodyPr wrap="square" rtlCol="0">
            <a:spAutoFit/>
          </a:bodyPr>
          <a:lstStyle/>
          <a:p>
            <a:r>
              <a:rPr lang="en-GB" sz="3200" dirty="0"/>
              <a:t>So far, we have dealt with ‘unsigned’, i.e., ‘positive’ binary numbers.</a:t>
            </a:r>
          </a:p>
          <a:p>
            <a:endParaRPr lang="en-GB" sz="3200" dirty="0"/>
          </a:p>
          <a:p>
            <a:r>
              <a:rPr lang="en-GB" sz="3200" dirty="0"/>
              <a:t>But binary numbers can be negative too…</a:t>
            </a:r>
          </a:p>
          <a:p>
            <a:endParaRPr lang="en-GB" sz="3200" dirty="0"/>
          </a:p>
          <a:p>
            <a:r>
              <a:rPr lang="en-GB" sz="3200" dirty="0"/>
              <a:t>Two’s Complement allows representation of positive and negative integers in binary form.</a:t>
            </a:r>
          </a:p>
        </p:txBody>
      </p:sp>
    </p:spTree>
    <p:extLst>
      <p:ext uri="{BB962C8B-B14F-4D97-AF65-F5344CB8AC3E}">
        <p14:creationId xmlns:p14="http://schemas.microsoft.com/office/powerpoint/2010/main" val="2863762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pic>
        <p:nvPicPr>
          <p:cNvPr id="3" name="Picture 2">
            <a:extLst>
              <a:ext uri="{FF2B5EF4-FFF2-40B4-BE49-F238E27FC236}">
                <a16:creationId xmlns:a16="http://schemas.microsoft.com/office/drawing/2014/main" id="{70D843D1-3D9C-E57D-A362-21F7DC59C5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2420750"/>
            <a:ext cx="7557025" cy="1008250"/>
          </a:xfrm>
          <a:prstGeom prst="rect">
            <a:avLst/>
          </a:prstGeom>
        </p:spPr>
      </p:pic>
      <p:sp>
        <p:nvSpPr>
          <p:cNvPr id="5" name="TextBox 4">
            <a:extLst>
              <a:ext uri="{FF2B5EF4-FFF2-40B4-BE49-F238E27FC236}">
                <a16:creationId xmlns:a16="http://schemas.microsoft.com/office/drawing/2014/main" id="{0218C6DE-C302-4208-16DF-E8BB7D213D5E}"/>
              </a:ext>
            </a:extLst>
          </p:cNvPr>
          <p:cNvSpPr txBox="1"/>
          <p:nvPr/>
        </p:nvSpPr>
        <p:spPr>
          <a:xfrm>
            <a:off x="712926" y="3913767"/>
            <a:ext cx="8721972" cy="954107"/>
          </a:xfrm>
          <a:prstGeom prst="rect">
            <a:avLst/>
          </a:prstGeom>
          <a:noFill/>
        </p:spPr>
        <p:txBody>
          <a:bodyPr wrap="square">
            <a:spAutoFit/>
          </a:bodyPr>
          <a:lstStyle/>
          <a:p>
            <a:pPr lvl="1"/>
            <a:r>
              <a:rPr lang="en-US" sz="2800" b="1" dirty="0"/>
              <a:t>Turning back 1 from 0000 is 9999, or -1 mile</a:t>
            </a:r>
          </a:p>
          <a:p>
            <a:pPr lvl="1"/>
            <a:r>
              <a:rPr lang="en-US" sz="2800" b="1" dirty="0"/>
              <a:t>Turning forward 1 from 0000 is 0001, or +1 mile</a:t>
            </a:r>
          </a:p>
        </p:txBody>
      </p:sp>
    </p:spTree>
    <p:extLst>
      <p:ext uri="{BB962C8B-B14F-4D97-AF65-F5344CB8AC3E}">
        <p14:creationId xmlns:p14="http://schemas.microsoft.com/office/powerpoint/2010/main" val="365274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03854"/>
            <a:ext cx="9601200" cy="646332"/>
          </a:xfrm>
        </p:spPr>
        <p:txBody>
          <a:bodyPr/>
          <a:lstStyle/>
          <a:p>
            <a:r>
              <a:rPr lang="en-US" dirty="0"/>
              <a:t>Two’s Complement</a:t>
            </a:r>
          </a:p>
        </p:txBody>
      </p:sp>
      <p:graphicFrame>
        <p:nvGraphicFramePr>
          <p:cNvPr id="6" name="Table 5">
            <a:extLst>
              <a:ext uri="{FF2B5EF4-FFF2-40B4-BE49-F238E27FC236}">
                <a16:creationId xmlns:a16="http://schemas.microsoft.com/office/drawing/2014/main" id="{349DD2C1-CFF0-F45B-242A-F680A8FC0854}"/>
              </a:ext>
            </a:extLst>
          </p:cNvPr>
          <p:cNvGraphicFramePr>
            <a:graphicFrameLocks noGrp="1"/>
          </p:cNvGraphicFramePr>
          <p:nvPr>
            <p:extLst>
              <p:ext uri="{D42A27DB-BD31-4B8C-83A1-F6EECF244321}">
                <p14:modId xmlns:p14="http://schemas.microsoft.com/office/powerpoint/2010/main" val="1002238534"/>
              </p:ext>
            </p:extLst>
          </p:nvPr>
        </p:nvGraphicFramePr>
        <p:xfrm>
          <a:off x="763037" y="1812106"/>
          <a:ext cx="5687189" cy="4480560"/>
        </p:xfrm>
        <a:graphic>
          <a:graphicData uri="http://schemas.openxmlformats.org/drawingml/2006/table">
            <a:tbl>
              <a:tblPr firstRow="1" bandRow="1">
                <a:tableStyleId>{5C22544A-7EE6-4342-B048-85BDC9FD1C3A}</a:tableStyleId>
              </a:tblPr>
              <a:tblGrid>
                <a:gridCol w="3126129">
                  <a:extLst>
                    <a:ext uri="{9D8B030D-6E8A-4147-A177-3AD203B41FA5}">
                      <a16:colId xmlns:a16="http://schemas.microsoft.com/office/drawing/2014/main" val="20000"/>
                    </a:ext>
                  </a:extLst>
                </a:gridCol>
                <a:gridCol w="1683899">
                  <a:extLst>
                    <a:ext uri="{9D8B030D-6E8A-4147-A177-3AD203B41FA5}">
                      <a16:colId xmlns:a16="http://schemas.microsoft.com/office/drawing/2014/main" val="20001"/>
                    </a:ext>
                  </a:extLst>
                </a:gridCol>
                <a:gridCol w="877161">
                  <a:extLst>
                    <a:ext uri="{9D8B030D-6E8A-4147-A177-3AD203B41FA5}">
                      <a16:colId xmlns:a16="http://schemas.microsoft.com/office/drawing/2014/main" val="20002"/>
                    </a:ext>
                  </a:extLst>
                </a:gridCol>
              </a:tblGrid>
              <a:tr h="579404">
                <a:tc>
                  <a:txBody>
                    <a:bodyPr/>
                    <a:lstStyle/>
                    <a:p>
                      <a:pPr algn="ctr"/>
                      <a:r>
                        <a:rPr lang="en-GB" sz="3600" b="1" dirty="0">
                          <a:solidFill>
                            <a:srgbClr val="EE3127"/>
                          </a:solidFill>
                          <a:latin typeface="Consolas" panose="020B0609020204030204" pitchFamily="49" charset="0"/>
                          <a:cs typeface="Consolas" panose="020B0609020204030204" pitchFamily="49" charset="0"/>
                        </a:rPr>
                        <a:t>11111101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600" b="1" dirty="0">
                          <a:ln>
                            <a:noFill/>
                          </a:ln>
                          <a:solidFill>
                            <a:srgbClr val="A41E21"/>
                          </a:solidFill>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600" b="1" dirty="0">
                          <a:solidFill>
                            <a:srgbClr val="EE3127"/>
                          </a:solidFill>
                          <a:latin typeface="Arial" panose="020B0604020202020204" pitchFamily="34" charset="0"/>
                          <a:cs typeface="Arial" panose="020B0604020202020204" pitchFamily="34" charset="0"/>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79404">
                <a:tc>
                  <a:txBody>
                    <a:bodyPr/>
                    <a:lstStyle/>
                    <a:p>
                      <a:pPr algn="ctr"/>
                      <a:r>
                        <a:rPr lang="en-GB" sz="3600" b="1" dirty="0">
                          <a:solidFill>
                            <a:srgbClr val="EE3127"/>
                          </a:solidFill>
                          <a:latin typeface="Consolas" panose="020B0609020204030204" pitchFamily="49" charset="0"/>
                          <a:cs typeface="Consolas" panose="020B0609020204030204" pitchFamily="49" charset="0"/>
                        </a:rPr>
                        <a:t>11111110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600" b="1" dirty="0">
                          <a:ln>
                            <a:noFill/>
                          </a:ln>
                          <a:solidFill>
                            <a:srgbClr val="A41E21"/>
                          </a:solidFill>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600" b="1" dirty="0">
                          <a:solidFill>
                            <a:srgbClr val="EE3127"/>
                          </a:solidFill>
                          <a:latin typeface="Arial" panose="020B0604020202020204" pitchFamily="34" charset="0"/>
                          <a:cs typeface="Arial" panose="020B0604020202020204" pitchFamily="34" charset="0"/>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79404">
                <a:tc>
                  <a:txBody>
                    <a:bodyPr/>
                    <a:lstStyle/>
                    <a:p>
                      <a:pPr algn="ctr"/>
                      <a:r>
                        <a:rPr lang="en-GB" sz="3600" b="1" dirty="0">
                          <a:solidFill>
                            <a:srgbClr val="EE3127"/>
                          </a:solidFill>
                          <a:latin typeface="Consolas" panose="020B0609020204030204" pitchFamily="49" charset="0"/>
                          <a:cs typeface="Consolas" panose="020B0609020204030204" pitchFamily="49" charset="0"/>
                        </a:rPr>
                        <a:t>11111111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600" b="1" dirty="0">
                          <a:ln>
                            <a:noFill/>
                          </a:ln>
                          <a:solidFill>
                            <a:srgbClr val="A41E21"/>
                          </a:solidFill>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600" b="1" dirty="0">
                          <a:solidFill>
                            <a:srgbClr val="EE3127"/>
                          </a:solidFill>
                          <a:latin typeface="Arial" panose="020B0604020202020204" pitchFamily="34" charset="0"/>
                          <a:cs typeface="Arial" panose="020B0604020202020204"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79404">
                <a:tc>
                  <a:txBody>
                    <a:bodyPr/>
                    <a:lstStyle/>
                    <a:p>
                      <a:pPr algn="ctr"/>
                      <a:r>
                        <a:rPr lang="en-GB" sz="3600" b="1" dirty="0">
                          <a:solidFill>
                            <a:srgbClr val="EE3127"/>
                          </a:solidFill>
                          <a:latin typeface="Consolas" panose="020B0609020204030204" pitchFamily="49" charset="0"/>
                          <a:cs typeface="Consolas" panose="020B0609020204030204" pitchFamily="49" charset="0"/>
                        </a:rPr>
                        <a:t>00000000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600" b="1" dirty="0">
                          <a:ln>
                            <a:noFill/>
                          </a:ln>
                          <a:solidFill>
                            <a:srgbClr val="A41E21"/>
                          </a:solidFill>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600" b="1" dirty="0">
                          <a:solidFill>
                            <a:srgbClr val="EE3127"/>
                          </a:solidFill>
                          <a:latin typeface="Arial" panose="020B0604020202020204" pitchFamily="34" charset="0"/>
                          <a:cs typeface="Arial" panose="020B0604020202020204" pitchFamily="34" charset="0"/>
                        </a:rPr>
                        <a:t>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79404">
                <a:tc>
                  <a:txBody>
                    <a:bodyPr/>
                    <a:lstStyle/>
                    <a:p>
                      <a:pPr algn="ctr"/>
                      <a:r>
                        <a:rPr lang="en-GB" sz="3600" b="1" dirty="0">
                          <a:solidFill>
                            <a:srgbClr val="EE3127"/>
                          </a:solidFill>
                          <a:latin typeface="Consolas" panose="020B0609020204030204" pitchFamily="49" charset="0"/>
                          <a:cs typeface="Consolas" panose="020B0609020204030204" pitchFamily="49" charset="0"/>
                        </a:rPr>
                        <a:t>00000001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600" b="1" dirty="0">
                          <a:ln>
                            <a:noFill/>
                          </a:ln>
                          <a:solidFill>
                            <a:srgbClr val="A41E21"/>
                          </a:solidFill>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600" b="1" dirty="0">
                          <a:solidFill>
                            <a:srgbClr val="EE3127"/>
                          </a:solidFill>
                          <a:latin typeface="Arial" panose="020B0604020202020204" pitchFamily="34" charset="0"/>
                          <a:cs typeface="Arial" panose="020B0604020202020204"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79404">
                <a:tc>
                  <a:txBody>
                    <a:bodyPr/>
                    <a:lstStyle/>
                    <a:p>
                      <a:pPr algn="ctr"/>
                      <a:r>
                        <a:rPr lang="en-GB" sz="3600" b="1" dirty="0">
                          <a:solidFill>
                            <a:srgbClr val="EE3127"/>
                          </a:solidFill>
                          <a:latin typeface="Consolas" panose="020B0609020204030204" pitchFamily="49" charset="0"/>
                          <a:cs typeface="Consolas" panose="020B0609020204030204" pitchFamily="49" charset="0"/>
                        </a:rPr>
                        <a:t>00000010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600" b="1" dirty="0">
                          <a:ln>
                            <a:noFill/>
                          </a:ln>
                          <a:solidFill>
                            <a:srgbClr val="A41E21"/>
                          </a:solidFill>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600" b="1" dirty="0">
                          <a:solidFill>
                            <a:srgbClr val="EE3127"/>
                          </a:solidFill>
                          <a:latin typeface="Arial" panose="020B0604020202020204" pitchFamily="34" charset="0"/>
                          <a:cs typeface="Arial" panose="020B0604020202020204" pitchFamily="34" charset="0"/>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79404">
                <a:tc>
                  <a:txBody>
                    <a:bodyPr/>
                    <a:lstStyle/>
                    <a:p>
                      <a:pPr algn="ctr"/>
                      <a:r>
                        <a:rPr lang="en-GB" sz="3600" b="1" dirty="0">
                          <a:solidFill>
                            <a:srgbClr val="EE3127"/>
                          </a:solidFill>
                          <a:latin typeface="Consolas" panose="020B0609020204030204" pitchFamily="49" charset="0"/>
                          <a:cs typeface="Consolas" panose="020B0609020204030204" pitchFamily="49" charset="0"/>
                        </a:rPr>
                        <a:t>00000011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600" b="1" dirty="0">
                          <a:ln>
                            <a:noFill/>
                          </a:ln>
                          <a:solidFill>
                            <a:srgbClr val="A41E21"/>
                          </a:solidFill>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600" b="1" dirty="0">
                          <a:solidFill>
                            <a:srgbClr val="EE3127"/>
                          </a:solidFill>
                          <a:latin typeface="Arial" panose="020B0604020202020204" pitchFamily="34" charset="0"/>
                          <a:cs typeface="Arial" panose="020B0604020202020204" pitchFamily="34" charset="0"/>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3" name="TextBox 2">
            <a:extLst>
              <a:ext uri="{FF2B5EF4-FFF2-40B4-BE49-F238E27FC236}">
                <a16:creationId xmlns:a16="http://schemas.microsoft.com/office/drawing/2014/main" id="{7CBC4627-484D-AA77-05DF-30C6AC4B7ED0}"/>
              </a:ext>
            </a:extLst>
          </p:cNvPr>
          <p:cNvSpPr txBox="1"/>
          <p:nvPr/>
        </p:nvSpPr>
        <p:spPr>
          <a:xfrm>
            <a:off x="6766560" y="2852057"/>
            <a:ext cx="5173522" cy="1200329"/>
          </a:xfrm>
          <a:prstGeom prst="rect">
            <a:avLst/>
          </a:prstGeom>
          <a:noFill/>
        </p:spPr>
        <p:txBody>
          <a:bodyPr wrap="square" rtlCol="0">
            <a:spAutoFit/>
          </a:bodyPr>
          <a:lstStyle/>
          <a:p>
            <a:r>
              <a:rPr lang="en-GB" sz="2400" dirty="0"/>
              <a:t>Negative two’s complement numbers always begin with 1, positive with 0</a:t>
            </a:r>
          </a:p>
        </p:txBody>
      </p:sp>
    </p:spTree>
    <p:extLst>
      <p:ext uri="{BB962C8B-B14F-4D97-AF65-F5344CB8AC3E}">
        <p14:creationId xmlns:p14="http://schemas.microsoft.com/office/powerpoint/2010/main" val="2490171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B0F7-A4FD-063C-B880-26A1941E97F2}"/>
              </a:ext>
            </a:extLst>
          </p:cNvPr>
          <p:cNvSpPr>
            <a:spLocks noGrp="1"/>
          </p:cNvSpPr>
          <p:nvPr>
            <p:ph type="title"/>
          </p:nvPr>
        </p:nvSpPr>
        <p:spPr/>
        <p:txBody>
          <a:bodyPr/>
          <a:lstStyle/>
          <a:p>
            <a:r>
              <a:rPr lang="en-US" dirty="0"/>
              <a:t>Two’s Complement</a:t>
            </a:r>
          </a:p>
        </p:txBody>
      </p:sp>
      <p:sp>
        <p:nvSpPr>
          <p:cNvPr id="3" name="Content Placeholder 2">
            <a:extLst>
              <a:ext uri="{FF2B5EF4-FFF2-40B4-BE49-F238E27FC236}">
                <a16:creationId xmlns:a16="http://schemas.microsoft.com/office/drawing/2014/main" id="{F3C0436E-8B89-8353-D4B3-F6C22E091CF5}"/>
              </a:ext>
            </a:extLst>
          </p:cNvPr>
          <p:cNvSpPr>
            <a:spLocks noGrp="1"/>
          </p:cNvSpPr>
          <p:nvPr>
            <p:ph idx="1"/>
          </p:nvPr>
        </p:nvSpPr>
        <p:spPr>
          <a:xfrm>
            <a:off x="1295400" y="1981201"/>
            <a:ext cx="9601200" cy="2323513"/>
          </a:xfrm>
        </p:spPr>
        <p:txBody>
          <a:bodyPr/>
          <a:lstStyle/>
          <a:p>
            <a:r>
              <a:rPr lang="en-US" dirty="0"/>
              <a:t>In Two’s Complement, the MSB (Most Significant Bit – i.e. the leftmost bit) indicates whether the number will be positive or negative.</a:t>
            </a:r>
          </a:p>
        </p:txBody>
      </p:sp>
      <p:graphicFrame>
        <p:nvGraphicFramePr>
          <p:cNvPr id="4" name="Table 4">
            <a:extLst>
              <a:ext uri="{FF2B5EF4-FFF2-40B4-BE49-F238E27FC236}">
                <a16:creationId xmlns:a16="http://schemas.microsoft.com/office/drawing/2014/main" id="{6B07C03C-3B28-4A86-6565-9C0BB0D41F1E}"/>
              </a:ext>
            </a:extLst>
          </p:cNvPr>
          <p:cNvGraphicFramePr>
            <a:graphicFrameLocks noGrp="1"/>
          </p:cNvGraphicFramePr>
          <p:nvPr>
            <p:extLst>
              <p:ext uri="{D42A27DB-BD31-4B8C-83A1-F6EECF244321}">
                <p14:modId xmlns:p14="http://schemas.microsoft.com/office/powerpoint/2010/main" val="3985056472"/>
              </p:ext>
            </p:extLst>
          </p:nvPr>
        </p:nvGraphicFramePr>
        <p:xfrm>
          <a:off x="1631852" y="2845191"/>
          <a:ext cx="8663744" cy="1219200"/>
        </p:xfrm>
        <a:graphic>
          <a:graphicData uri="http://schemas.openxmlformats.org/drawingml/2006/table">
            <a:tbl>
              <a:tblPr firstRow="1" bandRow="1">
                <a:tableStyleId>{BC89EF96-8CEA-46FF-86C4-4CE0E7609802}</a:tableStyleId>
              </a:tblPr>
              <a:tblGrid>
                <a:gridCol w="1082968">
                  <a:extLst>
                    <a:ext uri="{9D8B030D-6E8A-4147-A177-3AD203B41FA5}">
                      <a16:colId xmlns:a16="http://schemas.microsoft.com/office/drawing/2014/main" val="879326663"/>
                    </a:ext>
                  </a:extLst>
                </a:gridCol>
                <a:gridCol w="1082968">
                  <a:extLst>
                    <a:ext uri="{9D8B030D-6E8A-4147-A177-3AD203B41FA5}">
                      <a16:colId xmlns:a16="http://schemas.microsoft.com/office/drawing/2014/main" val="2735794104"/>
                    </a:ext>
                  </a:extLst>
                </a:gridCol>
                <a:gridCol w="1082968">
                  <a:extLst>
                    <a:ext uri="{9D8B030D-6E8A-4147-A177-3AD203B41FA5}">
                      <a16:colId xmlns:a16="http://schemas.microsoft.com/office/drawing/2014/main" val="1487931239"/>
                    </a:ext>
                  </a:extLst>
                </a:gridCol>
                <a:gridCol w="1082968">
                  <a:extLst>
                    <a:ext uri="{9D8B030D-6E8A-4147-A177-3AD203B41FA5}">
                      <a16:colId xmlns:a16="http://schemas.microsoft.com/office/drawing/2014/main" val="3499470293"/>
                    </a:ext>
                  </a:extLst>
                </a:gridCol>
                <a:gridCol w="1082968">
                  <a:extLst>
                    <a:ext uri="{9D8B030D-6E8A-4147-A177-3AD203B41FA5}">
                      <a16:colId xmlns:a16="http://schemas.microsoft.com/office/drawing/2014/main" val="3783371516"/>
                    </a:ext>
                  </a:extLst>
                </a:gridCol>
                <a:gridCol w="1082968">
                  <a:extLst>
                    <a:ext uri="{9D8B030D-6E8A-4147-A177-3AD203B41FA5}">
                      <a16:colId xmlns:a16="http://schemas.microsoft.com/office/drawing/2014/main" val="1391945652"/>
                    </a:ext>
                  </a:extLst>
                </a:gridCol>
                <a:gridCol w="1082968">
                  <a:extLst>
                    <a:ext uri="{9D8B030D-6E8A-4147-A177-3AD203B41FA5}">
                      <a16:colId xmlns:a16="http://schemas.microsoft.com/office/drawing/2014/main" val="115217906"/>
                    </a:ext>
                  </a:extLst>
                </a:gridCol>
                <a:gridCol w="1082968">
                  <a:extLst>
                    <a:ext uri="{9D8B030D-6E8A-4147-A177-3AD203B41FA5}">
                      <a16:colId xmlns:a16="http://schemas.microsoft.com/office/drawing/2014/main" val="3703487041"/>
                    </a:ext>
                  </a:extLst>
                </a:gridCol>
              </a:tblGrid>
              <a:tr h="370840">
                <a:tc>
                  <a:txBody>
                    <a:bodyPr/>
                    <a:lstStyle/>
                    <a:p>
                      <a:r>
                        <a:rPr lang="en-GB" sz="3200" dirty="0"/>
                        <a:t>-128</a:t>
                      </a:r>
                    </a:p>
                  </a:txBody>
                  <a:tcPr/>
                </a:tc>
                <a:tc>
                  <a:txBody>
                    <a:bodyPr/>
                    <a:lstStyle/>
                    <a:p>
                      <a:r>
                        <a:rPr lang="en-GB" sz="3200" dirty="0"/>
                        <a:t>64</a:t>
                      </a:r>
                    </a:p>
                  </a:txBody>
                  <a:tcPr/>
                </a:tc>
                <a:tc>
                  <a:txBody>
                    <a:bodyPr/>
                    <a:lstStyle/>
                    <a:p>
                      <a:r>
                        <a:rPr lang="en-GB" sz="3200" dirty="0"/>
                        <a:t>32</a:t>
                      </a:r>
                    </a:p>
                  </a:txBody>
                  <a:tcPr/>
                </a:tc>
                <a:tc>
                  <a:txBody>
                    <a:bodyPr/>
                    <a:lstStyle/>
                    <a:p>
                      <a:r>
                        <a:rPr lang="en-GB" sz="3200" dirty="0"/>
                        <a:t>16</a:t>
                      </a:r>
                    </a:p>
                  </a:txBody>
                  <a:tcPr/>
                </a:tc>
                <a:tc>
                  <a:txBody>
                    <a:bodyPr/>
                    <a:lstStyle/>
                    <a:p>
                      <a:r>
                        <a:rPr lang="en-GB" sz="3200" dirty="0"/>
                        <a:t>8</a:t>
                      </a:r>
                    </a:p>
                  </a:txBody>
                  <a:tcPr/>
                </a:tc>
                <a:tc>
                  <a:txBody>
                    <a:bodyPr/>
                    <a:lstStyle/>
                    <a:p>
                      <a:r>
                        <a:rPr lang="en-GB" sz="3200" dirty="0"/>
                        <a:t>4</a:t>
                      </a:r>
                    </a:p>
                  </a:txBody>
                  <a:tcPr/>
                </a:tc>
                <a:tc>
                  <a:txBody>
                    <a:bodyPr/>
                    <a:lstStyle/>
                    <a:p>
                      <a:r>
                        <a:rPr lang="en-GB" sz="3200" dirty="0"/>
                        <a:t>2</a:t>
                      </a:r>
                    </a:p>
                  </a:txBody>
                  <a:tcPr/>
                </a:tc>
                <a:tc>
                  <a:txBody>
                    <a:bodyPr/>
                    <a:lstStyle/>
                    <a:p>
                      <a:r>
                        <a:rPr lang="en-GB" sz="3200" dirty="0"/>
                        <a:t>1</a:t>
                      </a:r>
                    </a:p>
                  </a:txBody>
                  <a:tcPr/>
                </a:tc>
                <a:extLst>
                  <a:ext uri="{0D108BD9-81ED-4DB2-BD59-A6C34878D82A}">
                    <a16:rowId xmlns:a16="http://schemas.microsoft.com/office/drawing/2014/main" val="1417259609"/>
                  </a:ext>
                </a:extLst>
              </a:tr>
              <a:tr h="370840">
                <a:tc>
                  <a:txBody>
                    <a:bodyPr/>
                    <a:lstStyle/>
                    <a:p>
                      <a:endParaRPr lang="en-GB" sz="3600" dirty="0"/>
                    </a:p>
                  </a:txBody>
                  <a:tcPr/>
                </a:tc>
                <a:tc>
                  <a:txBody>
                    <a:bodyPr/>
                    <a:lstStyle/>
                    <a:p>
                      <a:endParaRPr lang="en-GB" sz="3600" dirty="0"/>
                    </a:p>
                  </a:txBody>
                  <a:tcPr/>
                </a:tc>
                <a:tc>
                  <a:txBody>
                    <a:bodyPr/>
                    <a:lstStyle/>
                    <a:p>
                      <a:endParaRPr lang="en-GB" sz="3600" dirty="0"/>
                    </a:p>
                  </a:txBody>
                  <a:tcPr/>
                </a:tc>
                <a:tc>
                  <a:txBody>
                    <a:bodyPr/>
                    <a:lstStyle/>
                    <a:p>
                      <a:endParaRPr lang="en-GB" sz="3600" dirty="0"/>
                    </a:p>
                  </a:txBody>
                  <a:tcPr/>
                </a:tc>
                <a:tc>
                  <a:txBody>
                    <a:bodyPr/>
                    <a:lstStyle/>
                    <a:p>
                      <a:endParaRPr lang="en-GB" sz="3600" dirty="0"/>
                    </a:p>
                  </a:txBody>
                  <a:tcPr/>
                </a:tc>
                <a:tc>
                  <a:txBody>
                    <a:bodyPr/>
                    <a:lstStyle/>
                    <a:p>
                      <a:endParaRPr lang="en-GB" sz="3600" dirty="0"/>
                    </a:p>
                  </a:txBody>
                  <a:tcPr/>
                </a:tc>
                <a:tc>
                  <a:txBody>
                    <a:bodyPr/>
                    <a:lstStyle/>
                    <a:p>
                      <a:endParaRPr lang="en-GB" sz="3600" dirty="0"/>
                    </a:p>
                  </a:txBody>
                  <a:tcPr/>
                </a:tc>
                <a:tc>
                  <a:txBody>
                    <a:bodyPr/>
                    <a:lstStyle/>
                    <a:p>
                      <a:endParaRPr lang="en-GB" sz="3600" dirty="0"/>
                    </a:p>
                  </a:txBody>
                  <a:tcPr/>
                </a:tc>
                <a:extLst>
                  <a:ext uri="{0D108BD9-81ED-4DB2-BD59-A6C34878D82A}">
                    <a16:rowId xmlns:a16="http://schemas.microsoft.com/office/drawing/2014/main" val="4229440420"/>
                  </a:ext>
                </a:extLst>
              </a:tr>
            </a:tbl>
          </a:graphicData>
        </a:graphic>
      </p:graphicFrame>
      <p:sp>
        <p:nvSpPr>
          <p:cNvPr id="5" name="TextBox 4">
            <a:extLst>
              <a:ext uri="{FF2B5EF4-FFF2-40B4-BE49-F238E27FC236}">
                <a16:creationId xmlns:a16="http://schemas.microsoft.com/office/drawing/2014/main" id="{AA9D4313-DA54-6966-76A4-27CCA410CA35}"/>
              </a:ext>
            </a:extLst>
          </p:cNvPr>
          <p:cNvSpPr txBox="1"/>
          <p:nvPr/>
        </p:nvSpPr>
        <p:spPr>
          <a:xfrm>
            <a:off x="970606" y="4826169"/>
            <a:ext cx="10250787" cy="1200329"/>
          </a:xfrm>
          <a:prstGeom prst="rect">
            <a:avLst/>
          </a:prstGeom>
          <a:noFill/>
        </p:spPr>
        <p:txBody>
          <a:bodyPr wrap="square" rtlCol="0">
            <a:spAutoFit/>
          </a:bodyPr>
          <a:lstStyle/>
          <a:p>
            <a:r>
              <a:rPr lang="en-GB" sz="2400" dirty="0"/>
              <a:t>Negative two’s complement numbers always begin with 1, positive with 0</a:t>
            </a:r>
          </a:p>
          <a:p>
            <a:endParaRPr lang="en-GB" sz="2400" dirty="0"/>
          </a:p>
          <a:p>
            <a:r>
              <a:rPr lang="en-GB" sz="2400" dirty="0"/>
              <a:t>How would you store +117 on this line?</a:t>
            </a:r>
          </a:p>
        </p:txBody>
      </p:sp>
    </p:spTree>
    <p:extLst>
      <p:ext uri="{BB962C8B-B14F-4D97-AF65-F5344CB8AC3E}">
        <p14:creationId xmlns:p14="http://schemas.microsoft.com/office/powerpoint/2010/main" val="1833818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B0F7-A4FD-063C-B880-26A1941E97F2}"/>
              </a:ext>
            </a:extLst>
          </p:cNvPr>
          <p:cNvSpPr>
            <a:spLocks noGrp="1"/>
          </p:cNvSpPr>
          <p:nvPr>
            <p:ph type="title"/>
          </p:nvPr>
        </p:nvSpPr>
        <p:spPr/>
        <p:txBody>
          <a:bodyPr/>
          <a:lstStyle/>
          <a:p>
            <a:r>
              <a:rPr lang="en-US" dirty="0"/>
              <a:t>Two’s Complement</a:t>
            </a:r>
          </a:p>
        </p:txBody>
      </p:sp>
      <p:sp>
        <p:nvSpPr>
          <p:cNvPr id="3" name="Content Placeholder 2">
            <a:extLst>
              <a:ext uri="{FF2B5EF4-FFF2-40B4-BE49-F238E27FC236}">
                <a16:creationId xmlns:a16="http://schemas.microsoft.com/office/drawing/2014/main" id="{F3C0436E-8B89-8353-D4B3-F6C22E091CF5}"/>
              </a:ext>
            </a:extLst>
          </p:cNvPr>
          <p:cNvSpPr>
            <a:spLocks noGrp="1"/>
          </p:cNvSpPr>
          <p:nvPr>
            <p:ph idx="1"/>
          </p:nvPr>
        </p:nvSpPr>
        <p:spPr>
          <a:xfrm>
            <a:off x="1295400" y="1981201"/>
            <a:ext cx="9601200" cy="2323513"/>
          </a:xfrm>
        </p:spPr>
        <p:txBody>
          <a:bodyPr/>
          <a:lstStyle/>
          <a:p>
            <a:r>
              <a:rPr lang="en-US" dirty="0"/>
              <a:t>In Two’s Complement, the MSB (Most Significant Bit – i.e. the leftmost bit) indicates whether the number will be positive or negative.</a:t>
            </a:r>
          </a:p>
        </p:txBody>
      </p:sp>
      <p:graphicFrame>
        <p:nvGraphicFramePr>
          <p:cNvPr id="4" name="Table 4">
            <a:extLst>
              <a:ext uri="{FF2B5EF4-FFF2-40B4-BE49-F238E27FC236}">
                <a16:creationId xmlns:a16="http://schemas.microsoft.com/office/drawing/2014/main" id="{6B07C03C-3B28-4A86-6565-9C0BB0D41F1E}"/>
              </a:ext>
            </a:extLst>
          </p:cNvPr>
          <p:cNvGraphicFramePr>
            <a:graphicFrameLocks noGrp="1"/>
          </p:cNvGraphicFramePr>
          <p:nvPr>
            <p:extLst>
              <p:ext uri="{D42A27DB-BD31-4B8C-83A1-F6EECF244321}">
                <p14:modId xmlns:p14="http://schemas.microsoft.com/office/powerpoint/2010/main" val="2321098288"/>
              </p:ext>
            </p:extLst>
          </p:nvPr>
        </p:nvGraphicFramePr>
        <p:xfrm>
          <a:off x="1631852" y="2845191"/>
          <a:ext cx="8663744" cy="1219200"/>
        </p:xfrm>
        <a:graphic>
          <a:graphicData uri="http://schemas.openxmlformats.org/drawingml/2006/table">
            <a:tbl>
              <a:tblPr firstRow="1" bandRow="1">
                <a:tableStyleId>{BC89EF96-8CEA-46FF-86C4-4CE0E7609802}</a:tableStyleId>
              </a:tblPr>
              <a:tblGrid>
                <a:gridCol w="1082968">
                  <a:extLst>
                    <a:ext uri="{9D8B030D-6E8A-4147-A177-3AD203B41FA5}">
                      <a16:colId xmlns:a16="http://schemas.microsoft.com/office/drawing/2014/main" val="879326663"/>
                    </a:ext>
                  </a:extLst>
                </a:gridCol>
                <a:gridCol w="1082968">
                  <a:extLst>
                    <a:ext uri="{9D8B030D-6E8A-4147-A177-3AD203B41FA5}">
                      <a16:colId xmlns:a16="http://schemas.microsoft.com/office/drawing/2014/main" val="2735794104"/>
                    </a:ext>
                  </a:extLst>
                </a:gridCol>
                <a:gridCol w="1082968">
                  <a:extLst>
                    <a:ext uri="{9D8B030D-6E8A-4147-A177-3AD203B41FA5}">
                      <a16:colId xmlns:a16="http://schemas.microsoft.com/office/drawing/2014/main" val="1487931239"/>
                    </a:ext>
                  </a:extLst>
                </a:gridCol>
                <a:gridCol w="1082968">
                  <a:extLst>
                    <a:ext uri="{9D8B030D-6E8A-4147-A177-3AD203B41FA5}">
                      <a16:colId xmlns:a16="http://schemas.microsoft.com/office/drawing/2014/main" val="3499470293"/>
                    </a:ext>
                  </a:extLst>
                </a:gridCol>
                <a:gridCol w="1082968">
                  <a:extLst>
                    <a:ext uri="{9D8B030D-6E8A-4147-A177-3AD203B41FA5}">
                      <a16:colId xmlns:a16="http://schemas.microsoft.com/office/drawing/2014/main" val="3783371516"/>
                    </a:ext>
                  </a:extLst>
                </a:gridCol>
                <a:gridCol w="1082968">
                  <a:extLst>
                    <a:ext uri="{9D8B030D-6E8A-4147-A177-3AD203B41FA5}">
                      <a16:colId xmlns:a16="http://schemas.microsoft.com/office/drawing/2014/main" val="1391945652"/>
                    </a:ext>
                  </a:extLst>
                </a:gridCol>
                <a:gridCol w="1082968">
                  <a:extLst>
                    <a:ext uri="{9D8B030D-6E8A-4147-A177-3AD203B41FA5}">
                      <a16:colId xmlns:a16="http://schemas.microsoft.com/office/drawing/2014/main" val="115217906"/>
                    </a:ext>
                  </a:extLst>
                </a:gridCol>
                <a:gridCol w="1082968">
                  <a:extLst>
                    <a:ext uri="{9D8B030D-6E8A-4147-A177-3AD203B41FA5}">
                      <a16:colId xmlns:a16="http://schemas.microsoft.com/office/drawing/2014/main" val="3703487041"/>
                    </a:ext>
                  </a:extLst>
                </a:gridCol>
              </a:tblGrid>
              <a:tr h="370840">
                <a:tc>
                  <a:txBody>
                    <a:bodyPr/>
                    <a:lstStyle/>
                    <a:p>
                      <a:r>
                        <a:rPr lang="en-GB" sz="3200" dirty="0"/>
                        <a:t>-128</a:t>
                      </a:r>
                    </a:p>
                  </a:txBody>
                  <a:tcPr/>
                </a:tc>
                <a:tc>
                  <a:txBody>
                    <a:bodyPr/>
                    <a:lstStyle/>
                    <a:p>
                      <a:r>
                        <a:rPr lang="en-GB" sz="3200" dirty="0"/>
                        <a:t>64</a:t>
                      </a:r>
                    </a:p>
                  </a:txBody>
                  <a:tcPr/>
                </a:tc>
                <a:tc>
                  <a:txBody>
                    <a:bodyPr/>
                    <a:lstStyle/>
                    <a:p>
                      <a:r>
                        <a:rPr lang="en-GB" sz="3200" dirty="0"/>
                        <a:t>32</a:t>
                      </a:r>
                    </a:p>
                  </a:txBody>
                  <a:tcPr/>
                </a:tc>
                <a:tc>
                  <a:txBody>
                    <a:bodyPr/>
                    <a:lstStyle/>
                    <a:p>
                      <a:r>
                        <a:rPr lang="en-GB" sz="3200" dirty="0"/>
                        <a:t>16</a:t>
                      </a:r>
                    </a:p>
                  </a:txBody>
                  <a:tcPr/>
                </a:tc>
                <a:tc>
                  <a:txBody>
                    <a:bodyPr/>
                    <a:lstStyle/>
                    <a:p>
                      <a:r>
                        <a:rPr lang="en-GB" sz="3200" dirty="0"/>
                        <a:t>8</a:t>
                      </a:r>
                    </a:p>
                  </a:txBody>
                  <a:tcPr/>
                </a:tc>
                <a:tc>
                  <a:txBody>
                    <a:bodyPr/>
                    <a:lstStyle/>
                    <a:p>
                      <a:r>
                        <a:rPr lang="en-GB" sz="3200" dirty="0"/>
                        <a:t>4</a:t>
                      </a:r>
                    </a:p>
                  </a:txBody>
                  <a:tcPr/>
                </a:tc>
                <a:tc>
                  <a:txBody>
                    <a:bodyPr/>
                    <a:lstStyle/>
                    <a:p>
                      <a:r>
                        <a:rPr lang="en-GB" sz="3200" dirty="0"/>
                        <a:t>2</a:t>
                      </a:r>
                    </a:p>
                  </a:txBody>
                  <a:tcPr/>
                </a:tc>
                <a:tc>
                  <a:txBody>
                    <a:bodyPr/>
                    <a:lstStyle/>
                    <a:p>
                      <a:r>
                        <a:rPr lang="en-GB" sz="3200" dirty="0"/>
                        <a:t>1</a:t>
                      </a:r>
                    </a:p>
                  </a:txBody>
                  <a:tcPr/>
                </a:tc>
                <a:extLst>
                  <a:ext uri="{0D108BD9-81ED-4DB2-BD59-A6C34878D82A}">
                    <a16:rowId xmlns:a16="http://schemas.microsoft.com/office/drawing/2014/main" val="1417259609"/>
                  </a:ext>
                </a:extLst>
              </a:tr>
              <a:tr h="370840">
                <a:tc>
                  <a:txBody>
                    <a:bodyPr/>
                    <a:lstStyle/>
                    <a:p>
                      <a:r>
                        <a:rPr lang="en-GB" sz="3600" dirty="0"/>
                        <a:t>0</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0</a:t>
                      </a:r>
                    </a:p>
                  </a:txBody>
                  <a:tcPr/>
                </a:tc>
                <a:tc>
                  <a:txBody>
                    <a:bodyPr/>
                    <a:lstStyle/>
                    <a:p>
                      <a:r>
                        <a:rPr lang="en-GB" sz="3600" dirty="0"/>
                        <a:t>1</a:t>
                      </a:r>
                    </a:p>
                  </a:txBody>
                  <a:tcPr/>
                </a:tc>
                <a:tc>
                  <a:txBody>
                    <a:bodyPr/>
                    <a:lstStyle/>
                    <a:p>
                      <a:r>
                        <a:rPr lang="en-GB" sz="3600" dirty="0"/>
                        <a:t>0</a:t>
                      </a:r>
                    </a:p>
                  </a:txBody>
                  <a:tcPr/>
                </a:tc>
                <a:tc>
                  <a:txBody>
                    <a:bodyPr/>
                    <a:lstStyle/>
                    <a:p>
                      <a:r>
                        <a:rPr lang="en-GB" sz="3600" dirty="0"/>
                        <a:t>1</a:t>
                      </a:r>
                    </a:p>
                  </a:txBody>
                  <a:tcPr/>
                </a:tc>
                <a:extLst>
                  <a:ext uri="{0D108BD9-81ED-4DB2-BD59-A6C34878D82A}">
                    <a16:rowId xmlns:a16="http://schemas.microsoft.com/office/drawing/2014/main" val="4229440420"/>
                  </a:ext>
                </a:extLst>
              </a:tr>
            </a:tbl>
          </a:graphicData>
        </a:graphic>
      </p:graphicFrame>
      <p:sp>
        <p:nvSpPr>
          <p:cNvPr id="5" name="TextBox 4">
            <a:extLst>
              <a:ext uri="{FF2B5EF4-FFF2-40B4-BE49-F238E27FC236}">
                <a16:creationId xmlns:a16="http://schemas.microsoft.com/office/drawing/2014/main" id="{AA9D4313-DA54-6966-76A4-27CCA410CA35}"/>
              </a:ext>
            </a:extLst>
          </p:cNvPr>
          <p:cNvSpPr txBox="1"/>
          <p:nvPr/>
        </p:nvSpPr>
        <p:spPr>
          <a:xfrm>
            <a:off x="970606" y="4826169"/>
            <a:ext cx="10250787" cy="461665"/>
          </a:xfrm>
          <a:prstGeom prst="rect">
            <a:avLst/>
          </a:prstGeom>
          <a:noFill/>
        </p:spPr>
        <p:txBody>
          <a:bodyPr wrap="square" rtlCol="0">
            <a:spAutoFit/>
          </a:bodyPr>
          <a:lstStyle/>
          <a:p>
            <a:r>
              <a:rPr lang="en-GB" sz="2400" dirty="0"/>
              <a:t>Negative two’s complement numbers always begin with 1, positive with 0</a:t>
            </a:r>
          </a:p>
        </p:txBody>
      </p:sp>
      <p:sp>
        <p:nvSpPr>
          <p:cNvPr id="7" name="TextBox 6">
            <a:extLst>
              <a:ext uri="{FF2B5EF4-FFF2-40B4-BE49-F238E27FC236}">
                <a16:creationId xmlns:a16="http://schemas.microsoft.com/office/drawing/2014/main" id="{99F5AAE6-867E-F394-32E9-622D957D2D75}"/>
              </a:ext>
            </a:extLst>
          </p:cNvPr>
          <p:cNvSpPr txBox="1"/>
          <p:nvPr/>
        </p:nvSpPr>
        <p:spPr>
          <a:xfrm>
            <a:off x="970606" y="5624623"/>
            <a:ext cx="6112412" cy="461665"/>
          </a:xfrm>
          <a:prstGeom prst="rect">
            <a:avLst/>
          </a:prstGeom>
          <a:noFill/>
        </p:spPr>
        <p:txBody>
          <a:bodyPr wrap="square">
            <a:spAutoFit/>
          </a:bodyPr>
          <a:lstStyle/>
          <a:p>
            <a:r>
              <a:rPr lang="en-GB" sz="2400" dirty="0"/>
              <a:t>What about -117?</a:t>
            </a:r>
          </a:p>
        </p:txBody>
      </p:sp>
    </p:spTree>
    <p:extLst>
      <p:ext uri="{BB962C8B-B14F-4D97-AF65-F5344CB8AC3E}">
        <p14:creationId xmlns:p14="http://schemas.microsoft.com/office/powerpoint/2010/main" val="3737022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B0F7-A4FD-063C-B880-26A1941E97F2}"/>
              </a:ext>
            </a:extLst>
          </p:cNvPr>
          <p:cNvSpPr>
            <a:spLocks noGrp="1"/>
          </p:cNvSpPr>
          <p:nvPr>
            <p:ph type="title"/>
          </p:nvPr>
        </p:nvSpPr>
        <p:spPr/>
        <p:txBody>
          <a:bodyPr/>
          <a:lstStyle/>
          <a:p>
            <a:r>
              <a:rPr lang="en-US" dirty="0"/>
              <a:t>Two’s Complement</a:t>
            </a:r>
          </a:p>
        </p:txBody>
      </p:sp>
      <p:sp>
        <p:nvSpPr>
          <p:cNvPr id="3" name="Content Placeholder 2">
            <a:extLst>
              <a:ext uri="{FF2B5EF4-FFF2-40B4-BE49-F238E27FC236}">
                <a16:creationId xmlns:a16="http://schemas.microsoft.com/office/drawing/2014/main" id="{F3C0436E-8B89-8353-D4B3-F6C22E091CF5}"/>
              </a:ext>
            </a:extLst>
          </p:cNvPr>
          <p:cNvSpPr>
            <a:spLocks noGrp="1"/>
          </p:cNvSpPr>
          <p:nvPr>
            <p:ph idx="1"/>
          </p:nvPr>
        </p:nvSpPr>
        <p:spPr>
          <a:xfrm>
            <a:off x="1295400" y="1981201"/>
            <a:ext cx="9601200" cy="2323513"/>
          </a:xfrm>
        </p:spPr>
        <p:txBody>
          <a:bodyPr/>
          <a:lstStyle/>
          <a:p>
            <a:r>
              <a:rPr lang="en-US" dirty="0"/>
              <a:t>In Two’s Complement, the MSB (Most Significant Bit – i.e. the leftmost bit) indicates whether the number will be positive or negative.</a:t>
            </a:r>
          </a:p>
        </p:txBody>
      </p:sp>
      <p:graphicFrame>
        <p:nvGraphicFramePr>
          <p:cNvPr id="4" name="Table 4">
            <a:extLst>
              <a:ext uri="{FF2B5EF4-FFF2-40B4-BE49-F238E27FC236}">
                <a16:creationId xmlns:a16="http://schemas.microsoft.com/office/drawing/2014/main" id="{6B07C03C-3B28-4A86-6565-9C0BB0D41F1E}"/>
              </a:ext>
            </a:extLst>
          </p:cNvPr>
          <p:cNvGraphicFramePr>
            <a:graphicFrameLocks noGrp="1"/>
          </p:cNvGraphicFramePr>
          <p:nvPr>
            <p:extLst>
              <p:ext uri="{D42A27DB-BD31-4B8C-83A1-F6EECF244321}">
                <p14:modId xmlns:p14="http://schemas.microsoft.com/office/powerpoint/2010/main" val="905708235"/>
              </p:ext>
            </p:extLst>
          </p:nvPr>
        </p:nvGraphicFramePr>
        <p:xfrm>
          <a:off x="1631852" y="2845191"/>
          <a:ext cx="8663744" cy="1219200"/>
        </p:xfrm>
        <a:graphic>
          <a:graphicData uri="http://schemas.openxmlformats.org/drawingml/2006/table">
            <a:tbl>
              <a:tblPr firstRow="1" bandRow="1">
                <a:tableStyleId>{BC89EF96-8CEA-46FF-86C4-4CE0E7609802}</a:tableStyleId>
              </a:tblPr>
              <a:tblGrid>
                <a:gridCol w="1082968">
                  <a:extLst>
                    <a:ext uri="{9D8B030D-6E8A-4147-A177-3AD203B41FA5}">
                      <a16:colId xmlns:a16="http://schemas.microsoft.com/office/drawing/2014/main" val="879326663"/>
                    </a:ext>
                  </a:extLst>
                </a:gridCol>
                <a:gridCol w="1082968">
                  <a:extLst>
                    <a:ext uri="{9D8B030D-6E8A-4147-A177-3AD203B41FA5}">
                      <a16:colId xmlns:a16="http://schemas.microsoft.com/office/drawing/2014/main" val="2735794104"/>
                    </a:ext>
                  </a:extLst>
                </a:gridCol>
                <a:gridCol w="1082968">
                  <a:extLst>
                    <a:ext uri="{9D8B030D-6E8A-4147-A177-3AD203B41FA5}">
                      <a16:colId xmlns:a16="http://schemas.microsoft.com/office/drawing/2014/main" val="1487931239"/>
                    </a:ext>
                  </a:extLst>
                </a:gridCol>
                <a:gridCol w="1082968">
                  <a:extLst>
                    <a:ext uri="{9D8B030D-6E8A-4147-A177-3AD203B41FA5}">
                      <a16:colId xmlns:a16="http://schemas.microsoft.com/office/drawing/2014/main" val="3499470293"/>
                    </a:ext>
                  </a:extLst>
                </a:gridCol>
                <a:gridCol w="1082968">
                  <a:extLst>
                    <a:ext uri="{9D8B030D-6E8A-4147-A177-3AD203B41FA5}">
                      <a16:colId xmlns:a16="http://schemas.microsoft.com/office/drawing/2014/main" val="3783371516"/>
                    </a:ext>
                  </a:extLst>
                </a:gridCol>
                <a:gridCol w="1082968">
                  <a:extLst>
                    <a:ext uri="{9D8B030D-6E8A-4147-A177-3AD203B41FA5}">
                      <a16:colId xmlns:a16="http://schemas.microsoft.com/office/drawing/2014/main" val="1391945652"/>
                    </a:ext>
                  </a:extLst>
                </a:gridCol>
                <a:gridCol w="1082968">
                  <a:extLst>
                    <a:ext uri="{9D8B030D-6E8A-4147-A177-3AD203B41FA5}">
                      <a16:colId xmlns:a16="http://schemas.microsoft.com/office/drawing/2014/main" val="115217906"/>
                    </a:ext>
                  </a:extLst>
                </a:gridCol>
                <a:gridCol w="1082968">
                  <a:extLst>
                    <a:ext uri="{9D8B030D-6E8A-4147-A177-3AD203B41FA5}">
                      <a16:colId xmlns:a16="http://schemas.microsoft.com/office/drawing/2014/main" val="3703487041"/>
                    </a:ext>
                  </a:extLst>
                </a:gridCol>
              </a:tblGrid>
              <a:tr h="370840">
                <a:tc>
                  <a:txBody>
                    <a:bodyPr/>
                    <a:lstStyle/>
                    <a:p>
                      <a:r>
                        <a:rPr lang="en-GB" sz="3200" dirty="0"/>
                        <a:t>-128</a:t>
                      </a:r>
                    </a:p>
                  </a:txBody>
                  <a:tcPr/>
                </a:tc>
                <a:tc>
                  <a:txBody>
                    <a:bodyPr/>
                    <a:lstStyle/>
                    <a:p>
                      <a:r>
                        <a:rPr lang="en-GB" sz="3200" dirty="0"/>
                        <a:t>64</a:t>
                      </a:r>
                    </a:p>
                  </a:txBody>
                  <a:tcPr/>
                </a:tc>
                <a:tc>
                  <a:txBody>
                    <a:bodyPr/>
                    <a:lstStyle/>
                    <a:p>
                      <a:r>
                        <a:rPr lang="en-GB" sz="3200" dirty="0"/>
                        <a:t>32</a:t>
                      </a:r>
                    </a:p>
                  </a:txBody>
                  <a:tcPr/>
                </a:tc>
                <a:tc>
                  <a:txBody>
                    <a:bodyPr/>
                    <a:lstStyle/>
                    <a:p>
                      <a:r>
                        <a:rPr lang="en-GB" sz="3200" dirty="0"/>
                        <a:t>16</a:t>
                      </a:r>
                    </a:p>
                  </a:txBody>
                  <a:tcPr/>
                </a:tc>
                <a:tc>
                  <a:txBody>
                    <a:bodyPr/>
                    <a:lstStyle/>
                    <a:p>
                      <a:r>
                        <a:rPr lang="en-GB" sz="3200" dirty="0"/>
                        <a:t>8</a:t>
                      </a:r>
                    </a:p>
                  </a:txBody>
                  <a:tcPr/>
                </a:tc>
                <a:tc>
                  <a:txBody>
                    <a:bodyPr/>
                    <a:lstStyle/>
                    <a:p>
                      <a:r>
                        <a:rPr lang="en-GB" sz="3200" dirty="0"/>
                        <a:t>4</a:t>
                      </a:r>
                    </a:p>
                  </a:txBody>
                  <a:tcPr/>
                </a:tc>
                <a:tc>
                  <a:txBody>
                    <a:bodyPr/>
                    <a:lstStyle/>
                    <a:p>
                      <a:r>
                        <a:rPr lang="en-GB" sz="3200" dirty="0"/>
                        <a:t>2</a:t>
                      </a:r>
                    </a:p>
                  </a:txBody>
                  <a:tcPr/>
                </a:tc>
                <a:tc>
                  <a:txBody>
                    <a:bodyPr/>
                    <a:lstStyle/>
                    <a:p>
                      <a:r>
                        <a:rPr lang="en-GB" sz="3200" dirty="0"/>
                        <a:t>1</a:t>
                      </a:r>
                    </a:p>
                  </a:txBody>
                  <a:tcPr/>
                </a:tc>
                <a:extLst>
                  <a:ext uri="{0D108BD9-81ED-4DB2-BD59-A6C34878D82A}">
                    <a16:rowId xmlns:a16="http://schemas.microsoft.com/office/drawing/2014/main" val="1417259609"/>
                  </a:ext>
                </a:extLst>
              </a:tr>
              <a:tr h="370840">
                <a:tc>
                  <a:txBody>
                    <a:bodyPr/>
                    <a:lstStyle/>
                    <a:p>
                      <a:r>
                        <a:rPr lang="en-GB" sz="3600" dirty="0"/>
                        <a:t>1</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1</a:t>
                      </a:r>
                    </a:p>
                  </a:txBody>
                  <a:tcPr/>
                </a:tc>
                <a:tc>
                  <a:txBody>
                    <a:bodyPr/>
                    <a:lstStyle/>
                    <a:p>
                      <a:r>
                        <a:rPr lang="en-GB" sz="3600" dirty="0"/>
                        <a:t> 0</a:t>
                      </a:r>
                    </a:p>
                  </a:txBody>
                  <a:tcPr/>
                </a:tc>
                <a:tc>
                  <a:txBody>
                    <a:bodyPr/>
                    <a:lstStyle/>
                    <a:p>
                      <a:r>
                        <a:rPr lang="en-GB" sz="3600" dirty="0"/>
                        <a:t>1</a:t>
                      </a:r>
                    </a:p>
                  </a:txBody>
                  <a:tcPr/>
                </a:tc>
                <a:tc>
                  <a:txBody>
                    <a:bodyPr/>
                    <a:lstStyle/>
                    <a:p>
                      <a:r>
                        <a:rPr lang="en-GB" sz="3600" dirty="0"/>
                        <a:t>1</a:t>
                      </a:r>
                    </a:p>
                  </a:txBody>
                  <a:tcPr/>
                </a:tc>
                <a:extLst>
                  <a:ext uri="{0D108BD9-81ED-4DB2-BD59-A6C34878D82A}">
                    <a16:rowId xmlns:a16="http://schemas.microsoft.com/office/drawing/2014/main" val="4229440420"/>
                  </a:ext>
                </a:extLst>
              </a:tr>
            </a:tbl>
          </a:graphicData>
        </a:graphic>
      </p:graphicFrame>
      <p:sp>
        <p:nvSpPr>
          <p:cNvPr id="5" name="TextBox 4">
            <a:extLst>
              <a:ext uri="{FF2B5EF4-FFF2-40B4-BE49-F238E27FC236}">
                <a16:creationId xmlns:a16="http://schemas.microsoft.com/office/drawing/2014/main" id="{AA9D4313-DA54-6966-76A4-27CCA410CA35}"/>
              </a:ext>
            </a:extLst>
          </p:cNvPr>
          <p:cNvSpPr txBox="1"/>
          <p:nvPr/>
        </p:nvSpPr>
        <p:spPr>
          <a:xfrm>
            <a:off x="970606" y="4826169"/>
            <a:ext cx="10250787" cy="461665"/>
          </a:xfrm>
          <a:prstGeom prst="rect">
            <a:avLst/>
          </a:prstGeom>
          <a:noFill/>
        </p:spPr>
        <p:txBody>
          <a:bodyPr wrap="square" rtlCol="0">
            <a:spAutoFit/>
          </a:bodyPr>
          <a:lstStyle/>
          <a:p>
            <a:r>
              <a:rPr lang="en-GB" sz="2400" dirty="0"/>
              <a:t>Negative two’s complement numbers always begin with 1, positive with 0</a:t>
            </a:r>
          </a:p>
        </p:txBody>
      </p:sp>
    </p:spTree>
    <p:extLst>
      <p:ext uri="{BB962C8B-B14F-4D97-AF65-F5344CB8AC3E}">
        <p14:creationId xmlns:p14="http://schemas.microsoft.com/office/powerpoint/2010/main" val="1689763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Arithmetic</a:t>
            </a:r>
          </a:p>
        </p:txBody>
      </p:sp>
      <p:sp>
        <p:nvSpPr>
          <p:cNvPr id="3" name="Content Placeholder 2"/>
          <p:cNvSpPr>
            <a:spLocks noGrp="1"/>
          </p:cNvSpPr>
          <p:nvPr>
            <p:ph idx="1"/>
          </p:nvPr>
        </p:nvSpPr>
        <p:spPr>
          <a:xfrm>
            <a:off x="1295400" y="1927654"/>
            <a:ext cx="9339649" cy="737286"/>
          </a:xfrm>
        </p:spPr>
        <p:txBody>
          <a:bodyPr>
            <a:normAutofit fontScale="92500" lnSpcReduction="10000"/>
          </a:bodyPr>
          <a:lstStyle/>
          <a:p>
            <a:r>
              <a:rPr lang="en-US" sz="2800" dirty="0"/>
              <a:t>All computer instructions are based on the fundamental arithmetic operators – what are they?</a:t>
            </a:r>
          </a:p>
          <a:p>
            <a:endParaRPr lang="en-US" sz="2800" dirty="0"/>
          </a:p>
          <a:p>
            <a:endParaRPr lang="en-US" sz="2800" dirty="0"/>
          </a:p>
        </p:txBody>
      </p:sp>
    </p:spTree>
    <p:extLst>
      <p:ext uri="{BB962C8B-B14F-4D97-AF65-F5344CB8AC3E}">
        <p14:creationId xmlns:p14="http://schemas.microsoft.com/office/powerpoint/2010/main" val="1354429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B0F7-A4FD-063C-B880-26A1941E97F2}"/>
              </a:ext>
            </a:extLst>
          </p:cNvPr>
          <p:cNvSpPr>
            <a:spLocks noGrp="1"/>
          </p:cNvSpPr>
          <p:nvPr>
            <p:ph type="title"/>
          </p:nvPr>
        </p:nvSpPr>
        <p:spPr/>
        <p:txBody>
          <a:bodyPr/>
          <a:lstStyle/>
          <a:p>
            <a:r>
              <a:rPr lang="en-US" dirty="0"/>
              <a:t>Two’s Complement</a:t>
            </a:r>
          </a:p>
        </p:txBody>
      </p:sp>
      <p:sp>
        <p:nvSpPr>
          <p:cNvPr id="3" name="Content Placeholder 2">
            <a:extLst>
              <a:ext uri="{FF2B5EF4-FFF2-40B4-BE49-F238E27FC236}">
                <a16:creationId xmlns:a16="http://schemas.microsoft.com/office/drawing/2014/main" id="{F3C0436E-8B89-8353-D4B3-F6C22E091CF5}"/>
              </a:ext>
            </a:extLst>
          </p:cNvPr>
          <p:cNvSpPr>
            <a:spLocks noGrp="1"/>
          </p:cNvSpPr>
          <p:nvPr>
            <p:ph idx="1"/>
          </p:nvPr>
        </p:nvSpPr>
        <p:spPr>
          <a:xfrm>
            <a:off x="1295399" y="1981201"/>
            <a:ext cx="10254176" cy="649457"/>
          </a:xfrm>
        </p:spPr>
        <p:txBody>
          <a:bodyPr>
            <a:normAutofit/>
          </a:bodyPr>
          <a:lstStyle/>
          <a:p>
            <a:r>
              <a:rPr lang="en-US" sz="2800" dirty="0"/>
              <a:t>Using 2’s Complement, how would you prove that -3 + 3 = 0?</a:t>
            </a:r>
          </a:p>
        </p:txBody>
      </p:sp>
    </p:spTree>
    <p:extLst>
      <p:ext uri="{BB962C8B-B14F-4D97-AF65-F5344CB8AC3E}">
        <p14:creationId xmlns:p14="http://schemas.microsoft.com/office/powerpoint/2010/main" val="940873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B0F7-A4FD-063C-B880-26A1941E97F2}"/>
              </a:ext>
            </a:extLst>
          </p:cNvPr>
          <p:cNvSpPr>
            <a:spLocks noGrp="1"/>
          </p:cNvSpPr>
          <p:nvPr>
            <p:ph type="title"/>
          </p:nvPr>
        </p:nvSpPr>
        <p:spPr/>
        <p:txBody>
          <a:bodyPr/>
          <a:lstStyle/>
          <a:p>
            <a:r>
              <a:rPr lang="en-US" dirty="0"/>
              <a:t>Two’s Complement</a:t>
            </a:r>
          </a:p>
        </p:txBody>
      </p:sp>
      <p:sp>
        <p:nvSpPr>
          <p:cNvPr id="3" name="Content Placeholder 2">
            <a:extLst>
              <a:ext uri="{FF2B5EF4-FFF2-40B4-BE49-F238E27FC236}">
                <a16:creationId xmlns:a16="http://schemas.microsoft.com/office/drawing/2014/main" id="{F3C0436E-8B89-8353-D4B3-F6C22E091CF5}"/>
              </a:ext>
            </a:extLst>
          </p:cNvPr>
          <p:cNvSpPr>
            <a:spLocks noGrp="1"/>
          </p:cNvSpPr>
          <p:nvPr>
            <p:ph idx="1"/>
          </p:nvPr>
        </p:nvSpPr>
        <p:spPr>
          <a:xfrm>
            <a:off x="1295399" y="1981201"/>
            <a:ext cx="10254176" cy="649457"/>
          </a:xfrm>
        </p:spPr>
        <p:txBody>
          <a:bodyPr>
            <a:normAutofit/>
          </a:bodyPr>
          <a:lstStyle/>
          <a:p>
            <a:r>
              <a:rPr lang="en-US" sz="2800" dirty="0"/>
              <a:t>Using 2’s Complement, how would you prove that -3 + 3 = 0?</a:t>
            </a:r>
          </a:p>
        </p:txBody>
      </p:sp>
      <p:graphicFrame>
        <p:nvGraphicFramePr>
          <p:cNvPr id="4" name="Table 4">
            <a:extLst>
              <a:ext uri="{FF2B5EF4-FFF2-40B4-BE49-F238E27FC236}">
                <a16:creationId xmlns:a16="http://schemas.microsoft.com/office/drawing/2014/main" id="{2FB1C824-1F67-5703-13FF-DECCEB394BD7}"/>
              </a:ext>
            </a:extLst>
          </p:cNvPr>
          <p:cNvGraphicFramePr>
            <a:graphicFrameLocks noGrp="1"/>
          </p:cNvGraphicFramePr>
          <p:nvPr>
            <p:extLst>
              <p:ext uri="{D42A27DB-BD31-4B8C-83A1-F6EECF244321}">
                <p14:modId xmlns:p14="http://schemas.microsoft.com/office/powerpoint/2010/main" val="2366190618"/>
              </p:ext>
            </p:extLst>
          </p:nvPr>
        </p:nvGraphicFramePr>
        <p:xfrm>
          <a:off x="1631852" y="2845191"/>
          <a:ext cx="8663744" cy="3139440"/>
        </p:xfrm>
        <a:graphic>
          <a:graphicData uri="http://schemas.openxmlformats.org/drawingml/2006/table">
            <a:tbl>
              <a:tblPr firstRow="1" bandRow="1">
                <a:tableStyleId>{BC89EF96-8CEA-46FF-86C4-4CE0E7609802}</a:tableStyleId>
              </a:tblPr>
              <a:tblGrid>
                <a:gridCol w="1082968">
                  <a:extLst>
                    <a:ext uri="{9D8B030D-6E8A-4147-A177-3AD203B41FA5}">
                      <a16:colId xmlns:a16="http://schemas.microsoft.com/office/drawing/2014/main" val="879326663"/>
                    </a:ext>
                  </a:extLst>
                </a:gridCol>
                <a:gridCol w="1082968">
                  <a:extLst>
                    <a:ext uri="{9D8B030D-6E8A-4147-A177-3AD203B41FA5}">
                      <a16:colId xmlns:a16="http://schemas.microsoft.com/office/drawing/2014/main" val="2735794104"/>
                    </a:ext>
                  </a:extLst>
                </a:gridCol>
                <a:gridCol w="1082968">
                  <a:extLst>
                    <a:ext uri="{9D8B030D-6E8A-4147-A177-3AD203B41FA5}">
                      <a16:colId xmlns:a16="http://schemas.microsoft.com/office/drawing/2014/main" val="1487931239"/>
                    </a:ext>
                  </a:extLst>
                </a:gridCol>
                <a:gridCol w="1082968">
                  <a:extLst>
                    <a:ext uri="{9D8B030D-6E8A-4147-A177-3AD203B41FA5}">
                      <a16:colId xmlns:a16="http://schemas.microsoft.com/office/drawing/2014/main" val="3499470293"/>
                    </a:ext>
                  </a:extLst>
                </a:gridCol>
                <a:gridCol w="1082968">
                  <a:extLst>
                    <a:ext uri="{9D8B030D-6E8A-4147-A177-3AD203B41FA5}">
                      <a16:colId xmlns:a16="http://schemas.microsoft.com/office/drawing/2014/main" val="3783371516"/>
                    </a:ext>
                  </a:extLst>
                </a:gridCol>
                <a:gridCol w="1082968">
                  <a:extLst>
                    <a:ext uri="{9D8B030D-6E8A-4147-A177-3AD203B41FA5}">
                      <a16:colId xmlns:a16="http://schemas.microsoft.com/office/drawing/2014/main" val="1391945652"/>
                    </a:ext>
                  </a:extLst>
                </a:gridCol>
                <a:gridCol w="1082968">
                  <a:extLst>
                    <a:ext uri="{9D8B030D-6E8A-4147-A177-3AD203B41FA5}">
                      <a16:colId xmlns:a16="http://schemas.microsoft.com/office/drawing/2014/main" val="115217906"/>
                    </a:ext>
                  </a:extLst>
                </a:gridCol>
                <a:gridCol w="1082968">
                  <a:extLst>
                    <a:ext uri="{9D8B030D-6E8A-4147-A177-3AD203B41FA5}">
                      <a16:colId xmlns:a16="http://schemas.microsoft.com/office/drawing/2014/main" val="3703487041"/>
                    </a:ext>
                  </a:extLst>
                </a:gridCol>
              </a:tblGrid>
              <a:tr h="370840">
                <a:tc>
                  <a:txBody>
                    <a:bodyPr/>
                    <a:lstStyle/>
                    <a:p>
                      <a:r>
                        <a:rPr lang="en-GB" sz="3200" dirty="0"/>
                        <a:t>-128</a:t>
                      </a:r>
                    </a:p>
                  </a:txBody>
                  <a:tcPr/>
                </a:tc>
                <a:tc>
                  <a:txBody>
                    <a:bodyPr/>
                    <a:lstStyle/>
                    <a:p>
                      <a:r>
                        <a:rPr lang="en-GB" sz="3200" dirty="0"/>
                        <a:t>64</a:t>
                      </a:r>
                    </a:p>
                  </a:txBody>
                  <a:tcPr/>
                </a:tc>
                <a:tc>
                  <a:txBody>
                    <a:bodyPr/>
                    <a:lstStyle/>
                    <a:p>
                      <a:r>
                        <a:rPr lang="en-GB" sz="3200" dirty="0"/>
                        <a:t>32</a:t>
                      </a:r>
                    </a:p>
                  </a:txBody>
                  <a:tcPr/>
                </a:tc>
                <a:tc>
                  <a:txBody>
                    <a:bodyPr/>
                    <a:lstStyle/>
                    <a:p>
                      <a:r>
                        <a:rPr lang="en-GB" sz="3200" dirty="0"/>
                        <a:t>16</a:t>
                      </a:r>
                    </a:p>
                  </a:txBody>
                  <a:tcPr/>
                </a:tc>
                <a:tc>
                  <a:txBody>
                    <a:bodyPr/>
                    <a:lstStyle/>
                    <a:p>
                      <a:r>
                        <a:rPr lang="en-GB" sz="3200" dirty="0"/>
                        <a:t>8</a:t>
                      </a:r>
                    </a:p>
                  </a:txBody>
                  <a:tcPr/>
                </a:tc>
                <a:tc>
                  <a:txBody>
                    <a:bodyPr/>
                    <a:lstStyle/>
                    <a:p>
                      <a:r>
                        <a:rPr lang="en-GB" sz="3200" dirty="0"/>
                        <a:t>4</a:t>
                      </a:r>
                    </a:p>
                  </a:txBody>
                  <a:tcPr/>
                </a:tc>
                <a:tc>
                  <a:txBody>
                    <a:bodyPr/>
                    <a:lstStyle/>
                    <a:p>
                      <a:r>
                        <a:rPr lang="en-GB" sz="3200" dirty="0"/>
                        <a:t>2</a:t>
                      </a:r>
                    </a:p>
                  </a:txBody>
                  <a:tcPr/>
                </a:tc>
                <a:tc>
                  <a:txBody>
                    <a:bodyPr/>
                    <a:lstStyle/>
                    <a:p>
                      <a:r>
                        <a:rPr lang="en-GB" sz="3200" dirty="0"/>
                        <a:t>1</a:t>
                      </a:r>
                    </a:p>
                  </a:txBody>
                  <a:tcPr/>
                </a:tc>
                <a:extLst>
                  <a:ext uri="{0D108BD9-81ED-4DB2-BD59-A6C34878D82A}">
                    <a16:rowId xmlns:a16="http://schemas.microsoft.com/office/drawing/2014/main" val="1417259609"/>
                  </a:ext>
                </a:extLst>
              </a:tr>
              <a:tr h="370840">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0</a:t>
                      </a:r>
                    </a:p>
                  </a:txBody>
                  <a:tcPr/>
                </a:tc>
                <a:tc>
                  <a:txBody>
                    <a:bodyPr/>
                    <a:lstStyle/>
                    <a:p>
                      <a:r>
                        <a:rPr lang="en-GB" sz="3600" dirty="0"/>
                        <a:t>1</a:t>
                      </a:r>
                    </a:p>
                  </a:txBody>
                  <a:tcPr/>
                </a:tc>
                <a:extLst>
                  <a:ext uri="{0D108BD9-81ED-4DB2-BD59-A6C34878D82A}">
                    <a16:rowId xmlns:a16="http://schemas.microsoft.com/office/drawing/2014/main" val="4229440420"/>
                  </a:ext>
                </a:extLst>
              </a:tr>
              <a:tr h="370840">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1</a:t>
                      </a:r>
                    </a:p>
                  </a:txBody>
                  <a:tcPr/>
                </a:tc>
                <a:tc>
                  <a:txBody>
                    <a:bodyPr/>
                    <a:lstStyle/>
                    <a:p>
                      <a:r>
                        <a:rPr lang="en-GB" sz="3600" dirty="0"/>
                        <a:t>1</a:t>
                      </a:r>
                    </a:p>
                  </a:txBody>
                  <a:tcPr/>
                </a:tc>
                <a:extLst>
                  <a:ext uri="{0D108BD9-81ED-4DB2-BD59-A6C34878D82A}">
                    <a16:rowId xmlns:a16="http://schemas.microsoft.com/office/drawing/2014/main" val="2520841491"/>
                  </a:ext>
                </a:extLst>
              </a:tr>
              <a:tr h="370840">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extLst>
                  <a:ext uri="{0D108BD9-81ED-4DB2-BD59-A6C34878D82A}">
                    <a16:rowId xmlns:a16="http://schemas.microsoft.com/office/drawing/2014/main" val="810118374"/>
                  </a:ext>
                </a:extLst>
              </a:tr>
              <a:tr h="370840">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extLst>
                  <a:ext uri="{0D108BD9-81ED-4DB2-BD59-A6C34878D82A}">
                    <a16:rowId xmlns:a16="http://schemas.microsoft.com/office/drawing/2014/main" val="468083993"/>
                  </a:ext>
                </a:extLst>
              </a:tr>
            </a:tbl>
          </a:graphicData>
        </a:graphic>
      </p:graphicFrame>
      <p:sp>
        <p:nvSpPr>
          <p:cNvPr id="5" name="TextBox 4">
            <a:extLst>
              <a:ext uri="{FF2B5EF4-FFF2-40B4-BE49-F238E27FC236}">
                <a16:creationId xmlns:a16="http://schemas.microsoft.com/office/drawing/2014/main" id="{A6FA5C0A-BA72-430F-733D-B3F441746E50}"/>
              </a:ext>
            </a:extLst>
          </p:cNvPr>
          <p:cNvSpPr txBox="1"/>
          <p:nvPr/>
        </p:nvSpPr>
        <p:spPr>
          <a:xfrm>
            <a:off x="10295593" y="3439551"/>
            <a:ext cx="956603" cy="584775"/>
          </a:xfrm>
          <a:prstGeom prst="rect">
            <a:avLst/>
          </a:prstGeom>
          <a:noFill/>
        </p:spPr>
        <p:txBody>
          <a:bodyPr wrap="square" rtlCol="0">
            <a:spAutoFit/>
          </a:bodyPr>
          <a:lstStyle/>
          <a:p>
            <a:r>
              <a:rPr lang="en-US" sz="3200" dirty="0"/>
              <a:t>-3</a:t>
            </a:r>
          </a:p>
        </p:txBody>
      </p:sp>
      <p:sp>
        <p:nvSpPr>
          <p:cNvPr id="6" name="TextBox 5">
            <a:extLst>
              <a:ext uri="{FF2B5EF4-FFF2-40B4-BE49-F238E27FC236}">
                <a16:creationId xmlns:a16="http://schemas.microsoft.com/office/drawing/2014/main" id="{6DD269B1-27C4-07FE-C8C3-E48B9E5A13BA}"/>
              </a:ext>
            </a:extLst>
          </p:cNvPr>
          <p:cNvSpPr txBox="1"/>
          <p:nvPr/>
        </p:nvSpPr>
        <p:spPr>
          <a:xfrm>
            <a:off x="10295592" y="4089526"/>
            <a:ext cx="956603" cy="584775"/>
          </a:xfrm>
          <a:prstGeom prst="rect">
            <a:avLst/>
          </a:prstGeom>
          <a:noFill/>
        </p:spPr>
        <p:txBody>
          <a:bodyPr wrap="square" rtlCol="0">
            <a:spAutoFit/>
          </a:bodyPr>
          <a:lstStyle/>
          <a:p>
            <a:r>
              <a:rPr lang="en-US" sz="3200" dirty="0"/>
              <a:t>+3</a:t>
            </a:r>
          </a:p>
        </p:txBody>
      </p:sp>
      <p:sp>
        <p:nvSpPr>
          <p:cNvPr id="7" name="TextBox 6">
            <a:extLst>
              <a:ext uri="{FF2B5EF4-FFF2-40B4-BE49-F238E27FC236}">
                <a16:creationId xmlns:a16="http://schemas.microsoft.com/office/drawing/2014/main" id="{FE1C172F-0386-3A39-20B8-958E4EC183A9}"/>
              </a:ext>
            </a:extLst>
          </p:cNvPr>
          <p:cNvSpPr txBox="1"/>
          <p:nvPr/>
        </p:nvSpPr>
        <p:spPr>
          <a:xfrm>
            <a:off x="10295595" y="4698816"/>
            <a:ext cx="956603" cy="584775"/>
          </a:xfrm>
          <a:prstGeom prst="rect">
            <a:avLst/>
          </a:prstGeom>
          <a:noFill/>
        </p:spPr>
        <p:txBody>
          <a:bodyPr wrap="square" rtlCol="0">
            <a:spAutoFit/>
          </a:bodyPr>
          <a:lstStyle/>
          <a:p>
            <a:r>
              <a:rPr lang="en-US" sz="3200" dirty="0" smtClean="0"/>
              <a:t>0</a:t>
            </a:r>
            <a:endParaRPr lang="en-US" sz="3200" dirty="0"/>
          </a:p>
        </p:txBody>
      </p:sp>
      <p:sp>
        <p:nvSpPr>
          <p:cNvPr id="8" name="TextBox 7">
            <a:extLst>
              <a:ext uri="{FF2B5EF4-FFF2-40B4-BE49-F238E27FC236}">
                <a16:creationId xmlns:a16="http://schemas.microsoft.com/office/drawing/2014/main" id="{8FD7A9C4-31E4-E9E4-2AB9-DB25B3B7C81E}"/>
              </a:ext>
            </a:extLst>
          </p:cNvPr>
          <p:cNvSpPr txBox="1"/>
          <p:nvPr/>
        </p:nvSpPr>
        <p:spPr>
          <a:xfrm>
            <a:off x="10295595" y="5283591"/>
            <a:ext cx="1253980" cy="461665"/>
          </a:xfrm>
          <a:prstGeom prst="rect">
            <a:avLst/>
          </a:prstGeom>
          <a:noFill/>
        </p:spPr>
        <p:txBody>
          <a:bodyPr wrap="square" rtlCol="0">
            <a:spAutoFit/>
          </a:bodyPr>
          <a:lstStyle/>
          <a:p>
            <a:r>
              <a:rPr lang="en-US" sz="2400" dirty="0"/>
              <a:t>Carry</a:t>
            </a:r>
          </a:p>
        </p:txBody>
      </p:sp>
    </p:spTree>
    <p:extLst>
      <p:ext uri="{BB962C8B-B14F-4D97-AF65-F5344CB8AC3E}">
        <p14:creationId xmlns:p14="http://schemas.microsoft.com/office/powerpoint/2010/main" val="2413030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sp>
        <p:nvSpPr>
          <p:cNvPr id="6" name="TextBox 5">
            <a:extLst>
              <a:ext uri="{FF2B5EF4-FFF2-40B4-BE49-F238E27FC236}">
                <a16:creationId xmlns:a16="http://schemas.microsoft.com/office/drawing/2014/main" id="{E82EFA11-FD12-654A-A535-EEE5AEE4E1E2}"/>
              </a:ext>
            </a:extLst>
          </p:cNvPr>
          <p:cNvSpPr txBox="1"/>
          <p:nvPr/>
        </p:nvSpPr>
        <p:spPr>
          <a:xfrm>
            <a:off x="1295400" y="2397948"/>
            <a:ext cx="10221097" cy="1569660"/>
          </a:xfrm>
          <a:prstGeom prst="rect">
            <a:avLst/>
          </a:prstGeom>
          <a:noFill/>
        </p:spPr>
        <p:txBody>
          <a:bodyPr wrap="square" rtlCol="0">
            <a:spAutoFit/>
          </a:bodyPr>
          <a:lstStyle/>
          <a:p>
            <a:r>
              <a:rPr lang="en-GB" sz="3200" dirty="0"/>
              <a:t>2’s Comp can be used to subtract binary numbers.</a:t>
            </a:r>
          </a:p>
          <a:p>
            <a:endParaRPr lang="en-GB" sz="3200" dirty="0"/>
          </a:p>
          <a:p>
            <a:r>
              <a:rPr lang="en-GB" sz="3200" dirty="0"/>
              <a:t>For instance: 12-3 should be the same as 12+ -3</a:t>
            </a:r>
          </a:p>
        </p:txBody>
      </p:sp>
    </p:spTree>
    <p:extLst>
      <p:ext uri="{BB962C8B-B14F-4D97-AF65-F5344CB8AC3E}">
        <p14:creationId xmlns:p14="http://schemas.microsoft.com/office/powerpoint/2010/main" val="957940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sp>
        <p:nvSpPr>
          <p:cNvPr id="6" name="TextBox 5">
            <a:extLst>
              <a:ext uri="{FF2B5EF4-FFF2-40B4-BE49-F238E27FC236}">
                <a16:creationId xmlns:a16="http://schemas.microsoft.com/office/drawing/2014/main" id="{E82EFA11-FD12-654A-A535-EEE5AEE4E1E2}"/>
              </a:ext>
            </a:extLst>
          </p:cNvPr>
          <p:cNvSpPr txBox="1"/>
          <p:nvPr/>
        </p:nvSpPr>
        <p:spPr>
          <a:xfrm>
            <a:off x="5941541" y="1061463"/>
            <a:ext cx="1200665" cy="584775"/>
          </a:xfrm>
          <a:prstGeom prst="rect">
            <a:avLst/>
          </a:prstGeom>
          <a:noFill/>
        </p:spPr>
        <p:txBody>
          <a:bodyPr wrap="square" rtlCol="0">
            <a:spAutoFit/>
          </a:bodyPr>
          <a:lstStyle/>
          <a:p>
            <a:r>
              <a:rPr lang="en-GB" sz="3200" dirty="0"/>
              <a:t>12-3</a:t>
            </a:r>
          </a:p>
        </p:txBody>
      </p:sp>
      <p:graphicFrame>
        <p:nvGraphicFramePr>
          <p:cNvPr id="4" name="Table 4">
            <a:extLst>
              <a:ext uri="{FF2B5EF4-FFF2-40B4-BE49-F238E27FC236}">
                <a16:creationId xmlns:a16="http://schemas.microsoft.com/office/drawing/2014/main" id="{837FCFCD-E78E-BC60-31E5-D763A3102C74}"/>
              </a:ext>
            </a:extLst>
          </p:cNvPr>
          <p:cNvGraphicFramePr>
            <a:graphicFrameLocks noGrp="1"/>
          </p:cNvGraphicFramePr>
          <p:nvPr>
            <p:extLst>
              <p:ext uri="{D42A27DB-BD31-4B8C-83A1-F6EECF244321}">
                <p14:modId xmlns:p14="http://schemas.microsoft.com/office/powerpoint/2010/main" val="3838095290"/>
              </p:ext>
            </p:extLst>
          </p:nvPr>
        </p:nvGraphicFramePr>
        <p:xfrm>
          <a:off x="1295400" y="2788920"/>
          <a:ext cx="8128000" cy="1280160"/>
        </p:xfrm>
        <a:graphic>
          <a:graphicData uri="http://schemas.openxmlformats.org/drawingml/2006/table">
            <a:tbl>
              <a:tblPr firstRow="1" bandRow="1">
                <a:tableStyleId>{BC89EF96-8CEA-46FF-86C4-4CE0E7609802}</a:tableStyleId>
              </a:tblPr>
              <a:tblGrid>
                <a:gridCol w="1016000">
                  <a:extLst>
                    <a:ext uri="{9D8B030D-6E8A-4147-A177-3AD203B41FA5}">
                      <a16:colId xmlns:a16="http://schemas.microsoft.com/office/drawing/2014/main" val="879326663"/>
                    </a:ext>
                  </a:extLst>
                </a:gridCol>
                <a:gridCol w="1016000">
                  <a:extLst>
                    <a:ext uri="{9D8B030D-6E8A-4147-A177-3AD203B41FA5}">
                      <a16:colId xmlns:a16="http://schemas.microsoft.com/office/drawing/2014/main" val="2735794104"/>
                    </a:ext>
                  </a:extLst>
                </a:gridCol>
                <a:gridCol w="1016000">
                  <a:extLst>
                    <a:ext uri="{9D8B030D-6E8A-4147-A177-3AD203B41FA5}">
                      <a16:colId xmlns:a16="http://schemas.microsoft.com/office/drawing/2014/main" val="1487931239"/>
                    </a:ext>
                  </a:extLst>
                </a:gridCol>
                <a:gridCol w="1016000">
                  <a:extLst>
                    <a:ext uri="{9D8B030D-6E8A-4147-A177-3AD203B41FA5}">
                      <a16:colId xmlns:a16="http://schemas.microsoft.com/office/drawing/2014/main" val="3499470293"/>
                    </a:ext>
                  </a:extLst>
                </a:gridCol>
                <a:gridCol w="1016000">
                  <a:extLst>
                    <a:ext uri="{9D8B030D-6E8A-4147-A177-3AD203B41FA5}">
                      <a16:colId xmlns:a16="http://schemas.microsoft.com/office/drawing/2014/main" val="3783371516"/>
                    </a:ext>
                  </a:extLst>
                </a:gridCol>
                <a:gridCol w="1016000">
                  <a:extLst>
                    <a:ext uri="{9D8B030D-6E8A-4147-A177-3AD203B41FA5}">
                      <a16:colId xmlns:a16="http://schemas.microsoft.com/office/drawing/2014/main" val="1391945652"/>
                    </a:ext>
                  </a:extLst>
                </a:gridCol>
                <a:gridCol w="1016000">
                  <a:extLst>
                    <a:ext uri="{9D8B030D-6E8A-4147-A177-3AD203B41FA5}">
                      <a16:colId xmlns:a16="http://schemas.microsoft.com/office/drawing/2014/main" val="115217906"/>
                    </a:ext>
                  </a:extLst>
                </a:gridCol>
                <a:gridCol w="1016000">
                  <a:extLst>
                    <a:ext uri="{9D8B030D-6E8A-4147-A177-3AD203B41FA5}">
                      <a16:colId xmlns:a16="http://schemas.microsoft.com/office/drawing/2014/main" val="3703487041"/>
                    </a:ext>
                  </a:extLst>
                </a:gridCol>
              </a:tblGrid>
              <a:tr h="370840">
                <a:tc>
                  <a:txBody>
                    <a:bodyPr/>
                    <a:lstStyle/>
                    <a:p>
                      <a:endParaRPr lang="en-GB" sz="3600" dirty="0"/>
                    </a:p>
                  </a:txBody>
                  <a:tcPr/>
                </a:tc>
                <a:tc>
                  <a:txBody>
                    <a:bodyPr/>
                    <a:lstStyle/>
                    <a:p>
                      <a:endParaRPr lang="en-GB" sz="3600"/>
                    </a:p>
                  </a:txBody>
                  <a:tcPr/>
                </a:tc>
                <a:tc>
                  <a:txBody>
                    <a:bodyPr/>
                    <a:lstStyle/>
                    <a:p>
                      <a:endParaRPr lang="en-GB" sz="3600"/>
                    </a:p>
                  </a:txBody>
                  <a:tcPr/>
                </a:tc>
                <a:tc>
                  <a:txBody>
                    <a:bodyPr/>
                    <a:lstStyle/>
                    <a:p>
                      <a:r>
                        <a:rPr lang="en-GB" sz="3600" dirty="0"/>
                        <a:t>16</a:t>
                      </a:r>
                    </a:p>
                  </a:txBody>
                  <a:tcPr/>
                </a:tc>
                <a:tc>
                  <a:txBody>
                    <a:bodyPr/>
                    <a:lstStyle/>
                    <a:p>
                      <a:r>
                        <a:rPr lang="en-GB" sz="3600" dirty="0"/>
                        <a:t>8</a:t>
                      </a:r>
                    </a:p>
                  </a:txBody>
                  <a:tcPr/>
                </a:tc>
                <a:tc>
                  <a:txBody>
                    <a:bodyPr/>
                    <a:lstStyle/>
                    <a:p>
                      <a:r>
                        <a:rPr lang="en-GB" sz="3600" dirty="0"/>
                        <a:t>4</a:t>
                      </a:r>
                    </a:p>
                  </a:txBody>
                  <a:tcPr/>
                </a:tc>
                <a:tc>
                  <a:txBody>
                    <a:bodyPr/>
                    <a:lstStyle/>
                    <a:p>
                      <a:r>
                        <a:rPr lang="en-GB" sz="3600" dirty="0"/>
                        <a:t>2</a:t>
                      </a:r>
                    </a:p>
                  </a:txBody>
                  <a:tcPr/>
                </a:tc>
                <a:tc>
                  <a:txBody>
                    <a:bodyPr/>
                    <a:lstStyle/>
                    <a:p>
                      <a:r>
                        <a:rPr lang="en-GB" sz="3600" dirty="0"/>
                        <a:t>1</a:t>
                      </a:r>
                    </a:p>
                  </a:txBody>
                  <a:tcPr/>
                </a:tc>
                <a:extLst>
                  <a:ext uri="{0D108BD9-81ED-4DB2-BD59-A6C34878D82A}">
                    <a16:rowId xmlns:a16="http://schemas.microsoft.com/office/drawing/2014/main" val="1417259609"/>
                  </a:ext>
                </a:extLst>
              </a:tr>
              <a:tr h="370840">
                <a:tc>
                  <a:txBody>
                    <a:bodyPr/>
                    <a:lstStyle/>
                    <a:p>
                      <a:endParaRPr lang="en-GB" sz="3600"/>
                    </a:p>
                  </a:txBody>
                  <a:tcPr/>
                </a:tc>
                <a:tc>
                  <a:txBody>
                    <a:bodyPr/>
                    <a:lstStyle/>
                    <a:p>
                      <a:endParaRPr lang="en-GB" sz="3600"/>
                    </a:p>
                  </a:txBody>
                  <a:tcPr/>
                </a:tc>
                <a:tc>
                  <a:txBody>
                    <a:bodyPr/>
                    <a:lstStyle/>
                    <a:p>
                      <a:endParaRPr lang="en-GB" sz="3600"/>
                    </a:p>
                  </a:txBody>
                  <a:tcPr/>
                </a:tc>
                <a:tc>
                  <a:txBody>
                    <a:bodyPr/>
                    <a:lstStyle/>
                    <a:p>
                      <a:r>
                        <a:rPr lang="en-GB" sz="3600" dirty="0"/>
                        <a:t>0</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0</a:t>
                      </a:r>
                    </a:p>
                  </a:txBody>
                  <a:tcPr/>
                </a:tc>
                <a:tc>
                  <a:txBody>
                    <a:bodyPr/>
                    <a:lstStyle/>
                    <a:p>
                      <a:r>
                        <a:rPr lang="en-GB" sz="3600" dirty="0"/>
                        <a:t>0</a:t>
                      </a:r>
                    </a:p>
                  </a:txBody>
                  <a:tcPr/>
                </a:tc>
                <a:extLst>
                  <a:ext uri="{0D108BD9-81ED-4DB2-BD59-A6C34878D82A}">
                    <a16:rowId xmlns:a16="http://schemas.microsoft.com/office/drawing/2014/main" val="4229440420"/>
                  </a:ext>
                </a:extLst>
              </a:tr>
            </a:tbl>
          </a:graphicData>
        </a:graphic>
      </p:graphicFrame>
      <p:sp>
        <p:nvSpPr>
          <p:cNvPr id="5" name="TextBox 4">
            <a:extLst>
              <a:ext uri="{FF2B5EF4-FFF2-40B4-BE49-F238E27FC236}">
                <a16:creationId xmlns:a16="http://schemas.microsoft.com/office/drawing/2014/main" id="{1ECE192B-49F4-EDD1-1F91-DE029673638B}"/>
              </a:ext>
            </a:extLst>
          </p:cNvPr>
          <p:cNvSpPr txBox="1"/>
          <p:nvPr/>
        </p:nvSpPr>
        <p:spPr>
          <a:xfrm>
            <a:off x="1295399" y="1940011"/>
            <a:ext cx="9467336" cy="584775"/>
          </a:xfrm>
          <a:prstGeom prst="rect">
            <a:avLst/>
          </a:prstGeom>
          <a:noFill/>
        </p:spPr>
        <p:txBody>
          <a:bodyPr wrap="square" rtlCol="0">
            <a:spAutoFit/>
          </a:bodyPr>
          <a:lstStyle/>
          <a:p>
            <a:r>
              <a:rPr lang="en-GB" sz="3200" dirty="0"/>
              <a:t>Step 1 – convert the first number into binary:</a:t>
            </a:r>
          </a:p>
        </p:txBody>
      </p:sp>
      <p:sp>
        <p:nvSpPr>
          <p:cNvPr id="7" name="TextBox 6">
            <a:extLst>
              <a:ext uri="{FF2B5EF4-FFF2-40B4-BE49-F238E27FC236}">
                <a16:creationId xmlns:a16="http://schemas.microsoft.com/office/drawing/2014/main" id="{EDC72D3D-E629-612D-B525-F70538D9FB3D}"/>
              </a:ext>
            </a:extLst>
          </p:cNvPr>
          <p:cNvSpPr txBox="1"/>
          <p:nvPr/>
        </p:nvSpPr>
        <p:spPr>
          <a:xfrm>
            <a:off x="1295399" y="4658497"/>
            <a:ext cx="8128000" cy="1077218"/>
          </a:xfrm>
          <a:prstGeom prst="rect">
            <a:avLst/>
          </a:prstGeom>
          <a:noFill/>
        </p:spPr>
        <p:txBody>
          <a:bodyPr wrap="square" rtlCol="0">
            <a:spAutoFit/>
          </a:bodyPr>
          <a:lstStyle/>
          <a:p>
            <a:r>
              <a:rPr lang="en-GB" sz="3200" dirty="0"/>
              <a:t>Make sure you keep the 0 at the front to show that it is a positive number.</a:t>
            </a:r>
          </a:p>
        </p:txBody>
      </p:sp>
    </p:spTree>
    <p:extLst>
      <p:ext uri="{BB962C8B-B14F-4D97-AF65-F5344CB8AC3E}">
        <p14:creationId xmlns:p14="http://schemas.microsoft.com/office/powerpoint/2010/main" val="3611578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sp>
        <p:nvSpPr>
          <p:cNvPr id="6" name="TextBox 5">
            <a:extLst>
              <a:ext uri="{FF2B5EF4-FFF2-40B4-BE49-F238E27FC236}">
                <a16:creationId xmlns:a16="http://schemas.microsoft.com/office/drawing/2014/main" id="{E82EFA11-FD12-654A-A535-EEE5AEE4E1E2}"/>
              </a:ext>
            </a:extLst>
          </p:cNvPr>
          <p:cNvSpPr txBox="1"/>
          <p:nvPr/>
        </p:nvSpPr>
        <p:spPr>
          <a:xfrm>
            <a:off x="5941541" y="1061463"/>
            <a:ext cx="1200665" cy="584775"/>
          </a:xfrm>
          <a:prstGeom prst="rect">
            <a:avLst/>
          </a:prstGeom>
          <a:noFill/>
        </p:spPr>
        <p:txBody>
          <a:bodyPr wrap="square" rtlCol="0">
            <a:spAutoFit/>
          </a:bodyPr>
          <a:lstStyle/>
          <a:p>
            <a:r>
              <a:rPr lang="en-GB" sz="3200" dirty="0"/>
              <a:t>12-3</a:t>
            </a:r>
          </a:p>
        </p:txBody>
      </p:sp>
      <p:graphicFrame>
        <p:nvGraphicFramePr>
          <p:cNvPr id="4" name="Table 4">
            <a:extLst>
              <a:ext uri="{FF2B5EF4-FFF2-40B4-BE49-F238E27FC236}">
                <a16:creationId xmlns:a16="http://schemas.microsoft.com/office/drawing/2014/main" id="{837FCFCD-E78E-BC60-31E5-D763A3102C74}"/>
              </a:ext>
            </a:extLst>
          </p:cNvPr>
          <p:cNvGraphicFramePr>
            <a:graphicFrameLocks noGrp="1"/>
          </p:cNvGraphicFramePr>
          <p:nvPr>
            <p:extLst>
              <p:ext uri="{D42A27DB-BD31-4B8C-83A1-F6EECF244321}">
                <p14:modId xmlns:p14="http://schemas.microsoft.com/office/powerpoint/2010/main" val="86345698"/>
              </p:ext>
            </p:extLst>
          </p:nvPr>
        </p:nvGraphicFramePr>
        <p:xfrm>
          <a:off x="1295400" y="2788920"/>
          <a:ext cx="8128000" cy="1280160"/>
        </p:xfrm>
        <a:graphic>
          <a:graphicData uri="http://schemas.openxmlformats.org/drawingml/2006/table">
            <a:tbl>
              <a:tblPr firstRow="1" bandRow="1">
                <a:tableStyleId>{BC89EF96-8CEA-46FF-86C4-4CE0E7609802}</a:tableStyleId>
              </a:tblPr>
              <a:tblGrid>
                <a:gridCol w="1016000">
                  <a:extLst>
                    <a:ext uri="{9D8B030D-6E8A-4147-A177-3AD203B41FA5}">
                      <a16:colId xmlns:a16="http://schemas.microsoft.com/office/drawing/2014/main" val="879326663"/>
                    </a:ext>
                  </a:extLst>
                </a:gridCol>
                <a:gridCol w="1016000">
                  <a:extLst>
                    <a:ext uri="{9D8B030D-6E8A-4147-A177-3AD203B41FA5}">
                      <a16:colId xmlns:a16="http://schemas.microsoft.com/office/drawing/2014/main" val="2735794104"/>
                    </a:ext>
                  </a:extLst>
                </a:gridCol>
                <a:gridCol w="1016000">
                  <a:extLst>
                    <a:ext uri="{9D8B030D-6E8A-4147-A177-3AD203B41FA5}">
                      <a16:colId xmlns:a16="http://schemas.microsoft.com/office/drawing/2014/main" val="1487931239"/>
                    </a:ext>
                  </a:extLst>
                </a:gridCol>
                <a:gridCol w="1016000">
                  <a:extLst>
                    <a:ext uri="{9D8B030D-6E8A-4147-A177-3AD203B41FA5}">
                      <a16:colId xmlns:a16="http://schemas.microsoft.com/office/drawing/2014/main" val="3499470293"/>
                    </a:ext>
                  </a:extLst>
                </a:gridCol>
                <a:gridCol w="1016000">
                  <a:extLst>
                    <a:ext uri="{9D8B030D-6E8A-4147-A177-3AD203B41FA5}">
                      <a16:colId xmlns:a16="http://schemas.microsoft.com/office/drawing/2014/main" val="3783371516"/>
                    </a:ext>
                  </a:extLst>
                </a:gridCol>
                <a:gridCol w="1016000">
                  <a:extLst>
                    <a:ext uri="{9D8B030D-6E8A-4147-A177-3AD203B41FA5}">
                      <a16:colId xmlns:a16="http://schemas.microsoft.com/office/drawing/2014/main" val="1391945652"/>
                    </a:ext>
                  </a:extLst>
                </a:gridCol>
                <a:gridCol w="1016000">
                  <a:extLst>
                    <a:ext uri="{9D8B030D-6E8A-4147-A177-3AD203B41FA5}">
                      <a16:colId xmlns:a16="http://schemas.microsoft.com/office/drawing/2014/main" val="115217906"/>
                    </a:ext>
                  </a:extLst>
                </a:gridCol>
                <a:gridCol w="1016000">
                  <a:extLst>
                    <a:ext uri="{9D8B030D-6E8A-4147-A177-3AD203B41FA5}">
                      <a16:colId xmlns:a16="http://schemas.microsoft.com/office/drawing/2014/main" val="3703487041"/>
                    </a:ext>
                  </a:extLst>
                </a:gridCol>
              </a:tblGrid>
              <a:tr h="370840">
                <a:tc>
                  <a:txBody>
                    <a:bodyPr/>
                    <a:lstStyle/>
                    <a:p>
                      <a:endParaRPr lang="en-GB" sz="3600"/>
                    </a:p>
                  </a:txBody>
                  <a:tcPr/>
                </a:tc>
                <a:tc>
                  <a:txBody>
                    <a:bodyPr/>
                    <a:lstStyle/>
                    <a:p>
                      <a:endParaRPr lang="en-GB" sz="3600"/>
                    </a:p>
                  </a:txBody>
                  <a:tcPr/>
                </a:tc>
                <a:tc>
                  <a:txBody>
                    <a:bodyPr/>
                    <a:lstStyle/>
                    <a:p>
                      <a:endParaRPr lang="en-GB" sz="3600"/>
                    </a:p>
                  </a:txBody>
                  <a:tcPr/>
                </a:tc>
                <a:tc>
                  <a:txBody>
                    <a:bodyPr/>
                    <a:lstStyle/>
                    <a:p>
                      <a:endParaRPr lang="en-GB" sz="3600" dirty="0"/>
                    </a:p>
                  </a:txBody>
                  <a:tcPr/>
                </a:tc>
                <a:tc>
                  <a:txBody>
                    <a:bodyPr/>
                    <a:lstStyle/>
                    <a:p>
                      <a:r>
                        <a:rPr lang="en-GB" sz="3600" dirty="0"/>
                        <a:t>8</a:t>
                      </a:r>
                    </a:p>
                  </a:txBody>
                  <a:tcPr/>
                </a:tc>
                <a:tc>
                  <a:txBody>
                    <a:bodyPr/>
                    <a:lstStyle/>
                    <a:p>
                      <a:r>
                        <a:rPr lang="en-GB" sz="3600" dirty="0"/>
                        <a:t>4</a:t>
                      </a:r>
                    </a:p>
                  </a:txBody>
                  <a:tcPr/>
                </a:tc>
                <a:tc>
                  <a:txBody>
                    <a:bodyPr/>
                    <a:lstStyle/>
                    <a:p>
                      <a:r>
                        <a:rPr lang="en-GB" sz="3600" dirty="0"/>
                        <a:t>2</a:t>
                      </a:r>
                    </a:p>
                  </a:txBody>
                  <a:tcPr/>
                </a:tc>
                <a:tc>
                  <a:txBody>
                    <a:bodyPr/>
                    <a:lstStyle/>
                    <a:p>
                      <a:r>
                        <a:rPr lang="en-GB" sz="3600" dirty="0"/>
                        <a:t>1</a:t>
                      </a:r>
                    </a:p>
                  </a:txBody>
                  <a:tcPr/>
                </a:tc>
                <a:extLst>
                  <a:ext uri="{0D108BD9-81ED-4DB2-BD59-A6C34878D82A}">
                    <a16:rowId xmlns:a16="http://schemas.microsoft.com/office/drawing/2014/main" val="1417259609"/>
                  </a:ext>
                </a:extLst>
              </a:tr>
              <a:tr h="370840">
                <a:tc>
                  <a:txBody>
                    <a:bodyPr/>
                    <a:lstStyle/>
                    <a:p>
                      <a:endParaRPr lang="en-GB" sz="3600" dirty="0"/>
                    </a:p>
                  </a:txBody>
                  <a:tcPr/>
                </a:tc>
                <a:tc>
                  <a:txBody>
                    <a:bodyPr/>
                    <a:lstStyle/>
                    <a:p>
                      <a:endParaRPr lang="en-GB" sz="3600" dirty="0"/>
                    </a:p>
                  </a:txBody>
                  <a:tcPr/>
                </a:tc>
                <a:tc>
                  <a:txBody>
                    <a:bodyPr/>
                    <a:lstStyle/>
                    <a:p>
                      <a:endParaRPr lang="en-GB" sz="3600"/>
                    </a:p>
                  </a:txBody>
                  <a:tcPr/>
                </a:tc>
                <a:tc>
                  <a:txBody>
                    <a:bodyPr/>
                    <a:lstStyle/>
                    <a:p>
                      <a:endParaRPr lang="en-GB" sz="3600" dirty="0"/>
                    </a:p>
                  </a:txBody>
                  <a:tcPr/>
                </a:tc>
                <a:tc>
                  <a:txBody>
                    <a:bodyPr/>
                    <a:lstStyle/>
                    <a:p>
                      <a:r>
                        <a:rPr lang="en-GB" sz="3600" dirty="0"/>
                        <a:t>0</a:t>
                      </a:r>
                    </a:p>
                  </a:txBody>
                  <a:tcPr/>
                </a:tc>
                <a:tc>
                  <a:txBody>
                    <a:bodyPr/>
                    <a:lstStyle/>
                    <a:p>
                      <a:r>
                        <a:rPr lang="en-GB" sz="3600" dirty="0"/>
                        <a:t>0</a:t>
                      </a:r>
                    </a:p>
                  </a:txBody>
                  <a:tcPr/>
                </a:tc>
                <a:tc>
                  <a:txBody>
                    <a:bodyPr/>
                    <a:lstStyle/>
                    <a:p>
                      <a:r>
                        <a:rPr lang="en-GB" sz="3600" dirty="0"/>
                        <a:t>1</a:t>
                      </a:r>
                    </a:p>
                  </a:txBody>
                  <a:tcPr/>
                </a:tc>
                <a:tc>
                  <a:txBody>
                    <a:bodyPr/>
                    <a:lstStyle/>
                    <a:p>
                      <a:r>
                        <a:rPr lang="en-GB" sz="3600" dirty="0"/>
                        <a:t>1</a:t>
                      </a:r>
                    </a:p>
                  </a:txBody>
                  <a:tcPr/>
                </a:tc>
                <a:extLst>
                  <a:ext uri="{0D108BD9-81ED-4DB2-BD59-A6C34878D82A}">
                    <a16:rowId xmlns:a16="http://schemas.microsoft.com/office/drawing/2014/main" val="4229440420"/>
                  </a:ext>
                </a:extLst>
              </a:tr>
            </a:tbl>
          </a:graphicData>
        </a:graphic>
      </p:graphicFrame>
      <p:sp>
        <p:nvSpPr>
          <p:cNvPr id="5" name="TextBox 4">
            <a:extLst>
              <a:ext uri="{FF2B5EF4-FFF2-40B4-BE49-F238E27FC236}">
                <a16:creationId xmlns:a16="http://schemas.microsoft.com/office/drawing/2014/main" id="{1ECE192B-49F4-EDD1-1F91-DE029673638B}"/>
              </a:ext>
            </a:extLst>
          </p:cNvPr>
          <p:cNvSpPr txBox="1"/>
          <p:nvPr/>
        </p:nvSpPr>
        <p:spPr>
          <a:xfrm>
            <a:off x="1295400" y="4180814"/>
            <a:ext cx="9467336" cy="584775"/>
          </a:xfrm>
          <a:prstGeom prst="rect">
            <a:avLst/>
          </a:prstGeom>
          <a:noFill/>
        </p:spPr>
        <p:txBody>
          <a:bodyPr wrap="square" rtlCol="0">
            <a:spAutoFit/>
          </a:bodyPr>
          <a:lstStyle/>
          <a:p>
            <a:r>
              <a:rPr lang="en-GB" sz="3200" dirty="0"/>
              <a:t>Then into two’s complement: ( flip + 1)</a:t>
            </a:r>
          </a:p>
        </p:txBody>
      </p:sp>
      <p:sp>
        <p:nvSpPr>
          <p:cNvPr id="3" name="TextBox 2">
            <a:extLst>
              <a:ext uri="{FF2B5EF4-FFF2-40B4-BE49-F238E27FC236}">
                <a16:creationId xmlns:a16="http://schemas.microsoft.com/office/drawing/2014/main" id="{45930CFC-490F-E9C6-D160-55EFF85E0612}"/>
              </a:ext>
            </a:extLst>
          </p:cNvPr>
          <p:cNvSpPr txBox="1"/>
          <p:nvPr/>
        </p:nvSpPr>
        <p:spPr>
          <a:xfrm>
            <a:off x="1447799" y="2092411"/>
            <a:ext cx="9467336" cy="584775"/>
          </a:xfrm>
          <a:prstGeom prst="rect">
            <a:avLst/>
          </a:prstGeom>
          <a:noFill/>
        </p:spPr>
        <p:txBody>
          <a:bodyPr wrap="square" rtlCol="0">
            <a:spAutoFit/>
          </a:bodyPr>
          <a:lstStyle/>
          <a:p>
            <a:r>
              <a:rPr lang="en-GB" sz="3200" dirty="0"/>
              <a:t>Step 2 – convert the second number into binary:</a:t>
            </a:r>
          </a:p>
        </p:txBody>
      </p:sp>
      <p:graphicFrame>
        <p:nvGraphicFramePr>
          <p:cNvPr id="7" name="Table 4">
            <a:extLst>
              <a:ext uri="{FF2B5EF4-FFF2-40B4-BE49-F238E27FC236}">
                <a16:creationId xmlns:a16="http://schemas.microsoft.com/office/drawing/2014/main" id="{CEAC1F4A-7A26-3580-E89A-39DF46D030E5}"/>
              </a:ext>
            </a:extLst>
          </p:cNvPr>
          <p:cNvGraphicFramePr>
            <a:graphicFrameLocks noGrp="1"/>
          </p:cNvGraphicFramePr>
          <p:nvPr>
            <p:extLst>
              <p:ext uri="{D42A27DB-BD31-4B8C-83A1-F6EECF244321}">
                <p14:modId xmlns:p14="http://schemas.microsoft.com/office/powerpoint/2010/main" val="3780922152"/>
              </p:ext>
            </p:extLst>
          </p:nvPr>
        </p:nvGraphicFramePr>
        <p:xfrm>
          <a:off x="1295400" y="4934354"/>
          <a:ext cx="8128000" cy="1280160"/>
        </p:xfrm>
        <a:graphic>
          <a:graphicData uri="http://schemas.openxmlformats.org/drawingml/2006/table">
            <a:tbl>
              <a:tblPr firstRow="1" bandRow="1">
                <a:tableStyleId>{BC89EF96-8CEA-46FF-86C4-4CE0E7609802}</a:tableStyleId>
              </a:tblPr>
              <a:tblGrid>
                <a:gridCol w="1016000">
                  <a:extLst>
                    <a:ext uri="{9D8B030D-6E8A-4147-A177-3AD203B41FA5}">
                      <a16:colId xmlns:a16="http://schemas.microsoft.com/office/drawing/2014/main" val="879326663"/>
                    </a:ext>
                  </a:extLst>
                </a:gridCol>
                <a:gridCol w="1016000">
                  <a:extLst>
                    <a:ext uri="{9D8B030D-6E8A-4147-A177-3AD203B41FA5}">
                      <a16:colId xmlns:a16="http://schemas.microsoft.com/office/drawing/2014/main" val="2735794104"/>
                    </a:ext>
                  </a:extLst>
                </a:gridCol>
                <a:gridCol w="1016000">
                  <a:extLst>
                    <a:ext uri="{9D8B030D-6E8A-4147-A177-3AD203B41FA5}">
                      <a16:colId xmlns:a16="http://schemas.microsoft.com/office/drawing/2014/main" val="1487931239"/>
                    </a:ext>
                  </a:extLst>
                </a:gridCol>
                <a:gridCol w="1016000">
                  <a:extLst>
                    <a:ext uri="{9D8B030D-6E8A-4147-A177-3AD203B41FA5}">
                      <a16:colId xmlns:a16="http://schemas.microsoft.com/office/drawing/2014/main" val="3499470293"/>
                    </a:ext>
                  </a:extLst>
                </a:gridCol>
                <a:gridCol w="1016000">
                  <a:extLst>
                    <a:ext uri="{9D8B030D-6E8A-4147-A177-3AD203B41FA5}">
                      <a16:colId xmlns:a16="http://schemas.microsoft.com/office/drawing/2014/main" val="3783371516"/>
                    </a:ext>
                  </a:extLst>
                </a:gridCol>
                <a:gridCol w="1016000">
                  <a:extLst>
                    <a:ext uri="{9D8B030D-6E8A-4147-A177-3AD203B41FA5}">
                      <a16:colId xmlns:a16="http://schemas.microsoft.com/office/drawing/2014/main" val="1391945652"/>
                    </a:ext>
                  </a:extLst>
                </a:gridCol>
                <a:gridCol w="1016000">
                  <a:extLst>
                    <a:ext uri="{9D8B030D-6E8A-4147-A177-3AD203B41FA5}">
                      <a16:colId xmlns:a16="http://schemas.microsoft.com/office/drawing/2014/main" val="115217906"/>
                    </a:ext>
                  </a:extLst>
                </a:gridCol>
                <a:gridCol w="1016000">
                  <a:extLst>
                    <a:ext uri="{9D8B030D-6E8A-4147-A177-3AD203B41FA5}">
                      <a16:colId xmlns:a16="http://schemas.microsoft.com/office/drawing/2014/main" val="3703487041"/>
                    </a:ext>
                  </a:extLst>
                </a:gridCol>
              </a:tblGrid>
              <a:tr h="370840">
                <a:tc>
                  <a:txBody>
                    <a:bodyPr/>
                    <a:lstStyle/>
                    <a:p>
                      <a:endParaRPr lang="en-GB" sz="3600"/>
                    </a:p>
                  </a:txBody>
                  <a:tcPr/>
                </a:tc>
                <a:tc>
                  <a:txBody>
                    <a:bodyPr/>
                    <a:lstStyle/>
                    <a:p>
                      <a:endParaRPr lang="en-GB" sz="3600"/>
                    </a:p>
                  </a:txBody>
                  <a:tcPr/>
                </a:tc>
                <a:tc>
                  <a:txBody>
                    <a:bodyPr/>
                    <a:lstStyle/>
                    <a:p>
                      <a:endParaRPr lang="en-GB" sz="3600"/>
                    </a:p>
                  </a:txBody>
                  <a:tcPr/>
                </a:tc>
                <a:tc>
                  <a:txBody>
                    <a:bodyPr/>
                    <a:lstStyle/>
                    <a:p>
                      <a:endParaRPr lang="en-GB" sz="3600" dirty="0"/>
                    </a:p>
                  </a:txBody>
                  <a:tcPr/>
                </a:tc>
                <a:tc>
                  <a:txBody>
                    <a:bodyPr/>
                    <a:lstStyle/>
                    <a:p>
                      <a:r>
                        <a:rPr lang="en-GB" sz="3600" dirty="0"/>
                        <a:t>8</a:t>
                      </a:r>
                    </a:p>
                  </a:txBody>
                  <a:tcPr/>
                </a:tc>
                <a:tc>
                  <a:txBody>
                    <a:bodyPr/>
                    <a:lstStyle/>
                    <a:p>
                      <a:r>
                        <a:rPr lang="en-GB" sz="3600" dirty="0"/>
                        <a:t>4</a:t>
                      </a:r>
                    </a:p>
                  </a:txBody>
                  <a:tcPr/>
                </a:tc>
                <a:tc>
                  <a:txBody>
                    <a:bodyPr/>
                    <a:lstStyle/>
                    <a:p>
                      <a:r>
                        <a:rPr lang="en-GB" sz="3600" dirty="0"/>
                        <a:t>2</a:t>
                      </a:r>
                    </a:p>
                  </a:txBody>
                  <a:tcPr/>
                </a:tc>
                <a:tc>
                  <a:txBody>
                    <a:bodyPr/>
                    <a:lstStyle/>
                    <a:p>
                      <a:r>
                        <a:rPr lang="en-GB" sz="3600" dirty="0"/>
                        <a:t>1</a:t>
                      </a:r>
                    </a:p>
                  </a:txBody>
                  <a:tcPr/>
                </a:tc>
                <a:extLst>
                  <a:ext uri="{0D108BD9-81ED-4DB2-BD59-A6C34878D82A}">
                    <a16:rowId xmlns:a16="http://schemas.microsoft.com/office/drawing/2014/main" val="1417259609"/>
                  </a:ext>
                </a:extLst>
              </a:tr>
              <a:tr h="370840">
                <a:tc>
                  <a:txBody>
                    <a:bodyPr/>
                    <a:lstStyle/>
                    <a:p>
                      <a:endParaRPr lang="en-GB" sz="3600" dirty="0"/>
                    </a:p>
                  </a:txBody>
                  <a:tcPr/>
                </a:tc>
                <a:tc>
                  <a:txBody>
                    <a:bodyPr/>
                    <a:lstStyle/>
                    <a:p>
                      <a:endParaRPr lang="en-GB" sz="3600" dirty="0"/>
                    </a:p>
                  </a:txBody>
                  <a:tcPr/>
                </a:tc>
                <a:tc>
                  <a:txBody>
                    <a:bodyPr/>
                    <a:lstStyle/>
                    <a:p>
                      <a:endParaRPr lang="en-GB" sz="3600"/>
                    </a:p>
                  </a:txBody>
                  <a:tcPr/>
                </a:tc>
                <a:tc>
                  <a:txBody>
                    <a:bodyPr/>
                    <a:lstStyle/>
                    <a:p>
                      <a:endParaRPr lang="en-GB" sz="3600" dirty="0"/>
                    </a:p>
                  </a:txBody>
                  <a:tcPr/>
                </a:tc>
                <a:tc>
                  <a:txBody>
                    <a:bodyPr/>
                    <a:lstStyle/>
                    <a:p>
                      <a:r>
                        <a:rPr lang="en-GB" sz="3600" dirty="0"/>
                        <a:t>1</a:t>
                      </a:r>
                    </a:p>
                  </a:txBody>
                  <a:tcPr/>
                </a:tc>
                <a:tc>
                  <a:txBody>
                    <a:bodyPr/>
                    <a:lstStyle/>
                    <a:p>
                      <a:r>
                        <a:rPr lang="en-GB" sz="3600" dirty="0"/>
                        <a:t>1</a:t>
                      </a:r>
                    </a:p>
                  </a:txBody>
                  <a:tcPr/>
                </a:tc>
                <a:tc>
                  <a:txBody>
                    <a:bodyPr/>
                    <a:lstStyle/>
                    <a:p>
                      <a:r>
                        <a:rPr lang="en-GB" sz="3600" dirty="0"/>
                        <a:t>0</a:t>
                      </a:r>
                    </a:p>
                  </a:txBody>
                  <a:tcPr/>
                </a:tc>
                <a:tc>
                  <a:txBody>
                    <a:bodyPr/>
                    <a:lstStyle/>
                    <a:p>
                      <a:r>
                        <a:rPr lang="en-GB" sz="3600" dirty="0"/>
                        <a:t>1</a:t>
                      </a:r>
                    </a:p>
                  </a:txBody>
                  <a:tcPr/>
                </a:tc>
                <a:extLst>
                  <a:ext uri="{0D108BD9-81ED-4DB2-BD59-A6C34878D82A}">
                    <a16:rowId xmlns:a16="http://schemas.microsoft.com/office/drawing/2014/main" val="4229440420"/>
                  </a:ext>
                </a:extLst>
              </a:tr>
            </a:tbl>
          </a:graphicData>
        </a:graphic>
      </p:graphicFrame>
    </p:spTree>
    <p:extLst>
      <p:ext uri="{BB962C8B-B14F-4D97-AF65-F5344CB8AC3E}">
        <p14:creationId xmlns:p14="http://schemas.microsoft.com/office/powerpoint/2010/main" val="886804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sp>
        <p:nvSpPr>
          <p:cNvPr id="6" name="TextBox 5">
            <a:extLst>
              <a:ext uri="{FF2B5EF4-FFF2-40B4-BE49-F238E27FC236}">
                <a16:creationId xmlns:a16="http://schemas.microsoft.com/office/drawing/2014/main" id="{E82EFA11-FD12-654A-A535-EEE5AEE4E1E2}"/>
              </a:ext>
            </a:extLst>
          </p:cNvPr>
          <p:cNvSpPr txBox="1"/>
          <p:nvPr/>
        </p:nvSpPr>
        <p:spPr>
          <a:xfrm>
            <a:off x="5941541" y="1061463"/>
            <a:ext cx="1200665" cy="584775"/>
          </a:xfrm>
          <a:prstGeom prst="rect">
            <a:avLst/>
          </a:prstGeom>
          <a:noFill/>
        </p:spPr>
        <p:txBody>
          <a:bodyPr wrap="square" rtlCol="0">
            <a:spAutoFit/>
          </a:bodyPr>
          <a:lstStyle/>
          <a:p>
            <a:r>
              <a:rPr lang="en-GB" sz="3200" dirty="0"/>
              <a:t>12-3</a:t>
            </a:r>
          </a:p>
        </p:txBody>
      </p:sp>
      <p:graphicFrame>
        <p:nvGraphicFramePr>
          <p:cNvPr id="8" name="Table 4">
            <a:extLst>
              <a:ext uri="{FF2B5EF4-FFF2-40B4-BE49-F238E27FC236}">
                <a16:creationId xmlns:a16="http://schemas.microsoft.com/office/drawing/2014/main" id="{8CADE33B-8A91-ABC6-3E24-C181161F247F}"/>
              </a:ext>
            </a:extLst>
          </p:cNvPr>
          <p:cNvGraphicFramePr>
            <a:graphicFrameLocks noGrp="1"/>
          </p:cNvGraphicFramePr>
          <p:nvPr>
            <p:extLst>
              <p:ext uri="{D42A27DB-BD31-4B8C-83A1-F6EECF244321}">
                <p14:modId xmlns:p14="http://schemas.microsoft.com/office/powerpoint/2010/main" val="3937085508"/>
              </p:ext>
            </p:extLst>
          </p:nvPr>
        </p:nvGraphicFramePr>
        <p:xfrm>
          <a:off x="1410043" y="2176696"/>
          <a:ext cx="4175211" cy="3050360"/>
        </p:xfrm>
        <a:graphic>
          <a:graphicData uri="http://schemas.openxmlformats.org/drawingml/2006/table">
            <a:tbl>
              <a:tblPr firstRow="1" bandRow="1">
                <a:tableStyleId>{BC89EF96-8CEA-46FF-86C4-4CE0E7609802}</a:tableStyleId>
              </a:tblPr>
              <a:tblGrid>
                <a:gridCol w="1031448">
                  <a:extLst>
                    <a:ext uri="{9D8B030D-6E8A-4147-A177-3AD203B41FA5}">
                      <a16:colId xmlns:a16="http://schemas.microsoft.com/office/drawing/2014/main" val="2080912106"/>
                    </a:ext>
                  </a:extLst>
                </a:gridCol>
                <a:gridCol w="667264">
                  <a:extLst>
                    <a:ext uri="{9D8B030D-6E8A-4147-A177-3AD203B41FA5}">
                      <a16:colId xmlns:a16="http://schemas.microsoft.com/office/drawing/2014/main" val="814720797"/>
                    </a:ext>
                  </a:extLst>
                </a:gridCol>
                <a:gridCol w="605482">
                  <a:extLst>
                    <a:ext uri="{9D8B030D-6E8A-4147-A177-3AD203B41FA5}">
                      <a16:colId xmlns:a16="http://schemas.microsoft.com/office/drawing/2014/main" val="3783371516"/>
                    </a:ext>
                  </a:extLst>
                </a:gridCol>
                <a:gridCol w="679621">
                  <a:extLst>
                    <a:ext uri="{9D8B030D-6E8A-4147-A177-3AD203B41FA5}">
                      <a16:colId xmlns:a16="http://schemas.microsoft.com/office/drawing/2014/main" val="1391945652"/>
                    </a:ext>
                  </a:extLst>
                </a:gridCol>
                <a:gridCol w="568411">
                  <a:extLst>
                    <a:ext uri="{9D8B030D-6E8A-4147-A177-3AD203B41FA5}">
                      <a16:colId xmlns:a16="http://schemas.microsoft.com/office/drawing/2014/main" val="115217906"/>
                    </a:ext>
                  </a:extLst>
                </a:gridCol>
                <a:gridCol w="622985">
                  <a:extLst>
                    <a:ext uri="{9D8B030D-6E8A-4147-A177-3AD203B41FA5}">
                      <a16:colId xmlns:a16="http://schemas.microsoft.com/office/drawing/2014/main" val="3703487041"/>
                    </a:ext>
                  </a:extLst>
                </a:gridCol>
              </a:tblGrid>
              <a:tr h="855800">
                <a:tc>
                  <a:txBody>
                    <a:bodyPr/>
                    <a:lstStyle/>
                    <a:p>
                      <a:r>
                        <a:rPr lang="en-GB" sz="3600" b="0" dirty="0"/>
                        <a:t>+12</a:t>
                      </a:r>
                    </a:p>
                  </a:txBody>
                  <a:tcPr/>
                </a:tc>
                <a:tc>
                  <a:txBody>
                    <a:bodyPr/>
                    <a:lstStyle/>
                    <a:p>
                      <a:r>
                        <a:rPr lang="en-GB" sz="3600" b="0" dirty="0"/>
                        <a:t>0</a:t>
                      </a:r>
                    </a:p>
                  </a:txBody>
                  <a:tcPr/>
                </a:tc>
                <a:tc>
                  <a:txBody>
                    <a:bodyPr/>
                    <a:lstStyle/>
                    <a:p>
                      <a:r>
                        <a:rPr lang="en-GB" sz="3600" b="0" dirty="0"/>
                        <a:t>1</a:t>
                      </a:r>
                    </a:p>
                  </a:txBody>
                  <a:tcPr/>
                </a:tc>
                <a:tc>
                  <a:txBody>
                    <a:bodyPr/>
                    <a:lstStyle/>
                    <a:p>
                      <a:r>
                        <a:rPr lang="en-GB" sz="3600" b="0" dirty="0"/>
                        <a:t>1</a:t>
                      </a:r>
                    </a:p>
                  </a:txBody>
                  <a:tcPr/>
                </a:tc>
                <a:tc>
                  <a:txBody>
                    <a:bodyPr/>
                    <a:lstStyle/>
                    <a:p>
                      <a:r>
                        <a:rPr lang="en-GB" sz="3600" b="0" dirty="0"/>
                        <a:t>0</a:t>
                      </a:r>
                    </a:p>
                  </a:txBody>
                  <a:tcPr/>
                </a:tc>
                <a:tc>
                  <a:txBody>
                    <a:bodyPr/>
                    <a:lstStyle/>
                    <a:p>
                      <a:r>
                        <a:rPr lang="en-GB" sz="3600" b="0" dirty="0"/>
                        <a:t>0</a:t>
                      </a:r>
                    </a:p>
                  </a:txBody>
                  <a:tcPr/>
                </a:tc>
                <a:extLst>
                  <a:ext uri="{0D108BD9-81ED-4DB2-BD59-A6C34878D82A}">
                    <a16:rowId xmlns:a16="http://schemas.microsoft.com/office/drawing/2014/main" val="4229440420"/>
                  </a:ext>
                </a:extLst>
              </a:tr>
              <a:tr h="914400">
                <a:tc>
                  <a:txBody>
                    <a:bodyPr/>
                    <a:lstStyle/>
                    <a:p>
                      <a:r>
                        <a:rPr lang="en-GB" sz="3600" b="0" dirty="0"/>
                        <a:t>-3</a:t>
                      </a:r>
                    </a:p>
                  </a:txBody>
                  <a:tcPr/>
                </a:tc>
                <a:tc>
                  <a:txBody>
                    <a:bodyPr/>
                    <a:lstStyle/>
                    <a:p>
                      <a:r>
                        <a:rPr lang="en-GB" sz="3600" b="0" dirty="0"/>
                        <a:t>1</a:t>
                      </a:r>
                    </a:p>
                  </a:txBody>
                  <a:tcPr/>
                </a:tc>
                <a:tc>
                  <a:txBody>
                    <a:bodyPr/>
                    <a:lstStyle/>
                    <a:p>
                      <a:r>
                        <a:rPr lang="en-GB" sz="3600" b="0" dirty="0"/>
                        <a:t>1</a:t>
                      </a:r>
                    </a:p>
                  </a:txBody>
                  <a:tcPr/>
                </a:tc>
                <a:tc>
                  <a:txBody>
                    <a:bodyPr/>
                    <a:lstStyle/>
                    <a:p>
                      <a:r>
                        <a:rPr lang="en-GB" sz="3600" b="0" dirty="0"/>
                        <a:t>1</a:t>
                      </a:r>
                    </a:p>
                  </a:txBody>
                  <a:tcPr/>
                </a:tc>
                <a:tc>
                  <a:txBody>
                    <a:bodyPr/>
                    <a:lstStyle/>
                    <a:p>
                      <a:r>
                        <a:rPr lang="en-GB" sz="3600" b="0" dirty="0"/>
                        <a:t>0</a:t>
                      </a:r>
                    </a:p>
                  </a:txBody>
                  <a:tcPr/>
                </a:tc>
                <a:tc>
                  <a:txBody>
                    <a:bodyPr/>
                    <a:lstStyle/>
                    <a:p>
                      <a:r>
                        <a:rPr lang="en-GB" sz="3600" b="0" dirty="0"/>
                        <a:t>1</a:t>
                      </a:r>
                    </a:p>
                  </a:txBody>
                  <a:tcPr/>
                </a:tc>
                <a:extLst>
                  <a:ext uri="{0D108BD9-81ED-4DB2-BD59-A6C34878D82A}">
                    <a16:rowId xmlns:a16="http://schemas.microsoft.com/office/drawing/2014/main" val="4116866878"/>
                  </a:ext>
                </a:extLst>
              </a:tr>
              <a:tr h="637461">
                <a:tc>
                  <a:txBody>
                    <a:bodyPr/>
                    <a:lstStyle/>
                    <a:p>
                      <a:r>
                        <a:rPr lang="en-GB" sz="3600" b="0" dirty="0">
                          <a:solidFill>
                            <a:srgbClr val="FF0000"/>
                          </a:solidFill>
                        </a:rPr>
                        <a:t>9</a:t>
                      </a:r>
                    </a:p>
                  </a:txBody>
                  <a:tcPr/>
                </a:tc>
                <a:tc>
                  <a:txBody>
                    <a:bodyPr/>
                    <a:lstStyle/>
                    <a:p>
                      <a:r>
                        <a:rPr lang="en-GB" sz="3600" b="1" dirty="0">
                          <a:solidFill>
                            <a:srgbClr val="FF0000"/>
                          </a:solidFill>
                        </a:rPr>
                        <a:t>0</a:t>
                      </a:r>
                    </a:p>
                  </a:txBody>
                  <a:tcPr/>
                </a:tc>
                <a:tc>
                  <a:txBody>
                    <a:bodyPr/>
                    <a:lstStyle/>
                    <a:p>
                      <a:r>
                        <a:rPr lang="en-GB" sz="3600" b="1" dirty="0">
                          <a:solidFill>
                            <a:srgbClr val="FF0000"/>
                          </a:solidFill>
                        </a:rPr>
                        <a:t>1</a:t>
                      </a:r>
                    </a:p>
                  </a:txBody>
                  <a:tcPr/>
                </a:tc>
                <a:tc>
                  <a:txBody>
                    <a:bodyPr/>
                    <a:lstStyle/>
                    <a:p>
                      <a:r>
                        <a:rPr lang="en-GB" sz="3600" b="1" dirty="0">
                          <a:solidFill>
                            <a:srgbClr val="FF0000"/>
                          </a:solidFill>
                        </a:rPr>
                        <a:t>0</a:t>
                      </a:r>
                    </a:p>
                  </a:txBody>
                  <a:tcPr/>
                </a:tc>
                <a:tc>
                  <a:txBody>
                    <a:bodyPr/>
                    <a:lstStyle/>
                    <a:p>
                      <a:r>
                        <a:rPr lang="en-GB" sz="3600" b="1" dirty="0">
                          <a:solidFill>
                            <a:srgbClr val="FF0000"/>
                          </a:solidFill>
                        </a:rPr>
                        <a:t>0</a:t>
                      </a:r>
                    </a:p>
                  </a:txBody>
                  <a:tcPr/>
                </a:tc>
                <a:tc>
                  <a:txBody>
                    <a:bodyPr/>
                    <a:lstStyle/>
                    <a:p>
                      <a:r>
                        <a:rPr lang="en-GB" sz="3600" b="1" dirty="0">
                          <a:solidFill>
                            <a:srgbClr val="FF0000"/>
                          </a:solidFill>
                        </a:rPr>
                        <a:t>1</a:t>
                      </a:r>
                    </a:p>
                  </a:txBody>
                  <a:tcPr/>
                </a:tc>
                <a:extLst>
                  <a:ext uri="{0D108BD9-81ED-4DB2-BD59-A6C34878D82A}">
                    <a16:rowId xmlns:a16="http://schemas.microsoft.com/office/drawing/2014/main" val="611853342"/>
                  </a:ext>
                </a:extLst>
              </a:tr>
              <a:tr h="565792">
                <a:tc>
                  <a:txBody>
                    <a:bodyPr/>
                    <a:lstStyle/>
                    <a:p>
                      <a:r>
                        <a:rPr lang="en-GB" sz="3600" b="0" i="1" dirty="0"/>
                        <a:t>1</a:t>
                      </a:r>
                    </a:p>
                  </a:txBody>
                  <a:tcPr/>
                </a:tc>
                <a:tc>
                  <a:txBody>
                    <a:bodyPr/>
                    <a:lstStyle/>
                    <a:p>
                      <a:r>
                        <a:rPr lang="en-GB" sz="3600" b="0" i="1" dirty="0"/>
                        <a:t>1</a:t>
                      </a:r>
                    </a:p>
                  </a:txBody>
                  <a:tcPr/>
                </a:tc>
                <a:tc>
                  <a:txBody>
                    <a:bodyPr/>
                    <a:lstStyle/>
                    <a:p>
                      <a:r>
                        <a:rPr lang="en-GB" sz="3600" b="0" i="1" dirty="0"/>
                        <a:t>1</a:t>
                      </a:r>
                    </a:p>
                  </a:txBody>
                  <a:tcPr/>
                </a:tc>
                <a:tc>
                  <a:txBody>
                    <a:bodyPr/>
                    <a:lstStyle/>
                    <a:p>
                      <a:endParaRPr lang="en-GB" sz="3600" b="0" dirty="0"/>
                    </a:p>
                  </a:txBody>
                  <a:tcPr/>
                </a:tc>
                <a:tc>
                  <a:txBody>
                    <a:bodyPr/>
                    <a:lstStyle/>
                    <a:p>
                      <a:endParaRPr lang="en-GB" sz="3600" b="0" dirty="0"/>
                    </a:p>
                  </a:txBody>
                  <a:tcPr/>
                </a:tc>
                <a:tc>
                  <a:txBody>
                    <a:bodyPr/>
                    <a:lstStyle/>
                    <a:p>
                      <a:endParaRPr lang="en-GB" sz="3600" b="0" dirty="0"/>
                    </a:p>
                  </a:txBody>
                  <a:tcPr/>
                </a:tc>
                <a:extLst>
                  <a:ext uri="{0D108BD9-81ED-4DB2-BD59-A6C34878D82A}">
                    <a16:rowId xmlns:a16="http://schemas.microsoft.com/office/drawing/2014/main" val="82121645"/>
                  </a:ext>
                </a:extLst>
              </a:tr>
            </a:tbl>
          </a:graphicData>
        </a:graphic>
      </p:graphicFrame>
      <p:sp>
        <p:nvSpPr>
          <p:cNvPr id="9" name="TextBox 8">
            <a:extLst>
              <a:ext uri="{FF2B5EF4-FFF2-40B4-BE49-F238E27FC236}">
                <a16:creationId xmlns:a16="http://schemas.microsoft.com/office/drawing/2014/main" id="{FBCFDA40-21E0-5FA7-C2C7-A466283C8C5D}"/>
              </a:ext>
            </a:extLst>
          </p:cNvPr>
          <p:cNvSpPr txBox="1"/>
          <p:nvPr/>
        </p:nvSpPr>
        <p:spPr>
          <a:xfrm>
            <a:off x="6794157" y="1964725"/>
            <a:ext cx="4973594" cy="3108543"/>
          </a:xfrm>
          <a:prstGeom prst="rect">
            <a:avLst/>
          </a:prstGeom>
          <a:noFill/>
        </p:spPr>
        <p:txBody>
          <a:bodyPr wrap="square" rtlCol="0">
            <a:spAutoFit/>
          </a:bodyPr>
          <a:lstStyle/>
          <a:p>
            <a:r>
              <a:rPr lang="en-GB" sz="2800" dirty="0"/>
              <a:t>Put the two numbers together for subtraction – make sure that they are the same number of bits, by adding 0’s at the beginning of a positive number, or 1’ at the beginning of a negative number.</a:t>
            </a:r>
          </a:p>
        </p:txBody>
      </p:sp>
    </p:spTree>
    <p:extLst>
      <p:ext uri="{BB962C8B-B14F-4D97-AF65-F5344CB8AC3E}">
        <p14:creationId xmlns:p14="http://schemas.microsoft.com/office/powerpoint/2010/main" val="1904563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90BF9-C5D2-43D3-3CAB-F13E31E11B3A}"/>
              </a:ext>
            </a:extLst>
          </p:cNvPr>
          <p:cNvSpPr>
            <a:spLocks noGrp="1"/>
          </p:cNvSpPr>
          <p:nvPr>
            <p:ph type="title"/>
          </p:nvPr>
        </p:nvSpPr>
        <p:spPr/>
        <p:txBody>
          <a:bodyPr/>
          <a:lstStyle/>
          <a:p>
            <a:r>
              <a:rPr lang="en-GB" dirty="0"/>
              <a:t>Two’s Complement</a:t>
            </a:r>
          </a:p>
        </p:txBody>
      </p:sp>
      <p:sp>
        <p:nvSpPr>
          <p:cNvPr id="4" name="TextBox 3">
            <a:extLst>
              <a:ext uri="{FF2B5EF4-FFF2-40B4-BE49-F238E27FC236}">
                <a16:creationId xmlns:a16="http://schemas.microsoft.com/office/drawing/2014/main" id="{C49703B0-D875-C9E6-0C92-6C1C1B16FD18}"/>
              </a:ext>
            </a:extLst>
          </p:cNvPr>
          <p:cNvSpPr txBox="1"/>
          <p:nvPr/>
        </p:nvSpPr>
        <p:spPr>
          <a:xfrm>
            <a:off x="1403797" y="2215166"/>
            <a:ext cx="6882074" cy="523220"/>
          </a:xfrm>
          <a:prstGeom prst="rect">
            <a:avLst/>
          </a:prstGeom>
          <a:noFill/>
        </p:spPr>
        <p:txBody>
          <a:bodyPr wrap="square" rtlCol="0">
            <a:spAutoFit/>
          </a:bodyPr>
          <a:lstStyle/>
          <a:p>
            <a:r>
              <a:rPr lang="en-GB" sz="2800" b="1" dirty="0"/>
              <a:t>Complete Task 3 on Worksheet 3</a:t>
            </a:r>
          </a:p>
        </p:txBody>
      </p:sp>
    </p:spTree>
    <p:extLst>
      <p:ext uri="{BB962C8B-B14F-4D97-AF65-F5344CB8AC3E}">
        <p14:creationId xmlns:p14="http://schemas.microsoft.com/office/powerpoint/2010/main" val="1852523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C60330-3D7D-84D6-B258-C63374D27D98}"/>
              </a:ext>
            </a:extLst>
          </p:cNvPr>
          <p:cNvSpPr>
            <a:spLocks noGrp="1"/>
          </p:cNvSpPr>
          <p:nvPr>
            <p:ph type="title"/>
          </p:nvPr>
        </p:nvSpPr>
        <p:spPr>
          <a:xfrm>
            <a:off x="1295400" y="503853"/>
            <a:ext cx="9601200" cy="607495"/>
          </a:xfrm>
        </p:spPr>
        <p:txBody>
          <a:bodyPr/>
          <a:lstStyle/>
          <a:p>
            <a:r>
              <a:rPr lang="en-US" dirty="0"/>
              <a:t>Fixed Point Binary</a:t>
            </a:r>
          </a:p>
        </p:txBody>
      </p:sp>
      <p:sp>
        <p:nvSpPr>
          <p:cNvPr id="6" name="Content Placeholder 5">
            <a:extLst>
              <a:ext uri="{FF2B5EF4-FFF2-40B4-BE49-F238E27FC236}">
                <a16:creationId xmlns:a16="http://schemas.microsoft.com/office/drawing/2014/main" id="{4178BE59-8A42-AF5C-C631-8FB4919718C6}"/>
              </a:ext>
            </a:extLst>
          </p:cNvPr>
          <p:cNvSpPr>
            <a:spLocks noGrp="1"/>
          </p:cNvSpPr>
          <p:nvPr>
            <p:ph idx="1"/>
          </p:nvPr>
        </p:nvSpPr>
        <p:spPr>
          <a:xfrm>
            <a:off x="1295400" y="1981202"/>
            <a:ext cx="9601200" cy="973014"/>
          </a:xfrm>
        </p:spPr>
        <p:txBody>
          <a:bodyPr>
            <a:normAutofit fontScale="92500" lnSpcReduction="20000"/>
          </a:bodyPr>
          <a:lstStyle/>
          <a:p>
            <a:r>
              <a:rPr lang="en-US" dirty="0"/>
              <a:t>So far, we have looked at whole numbers.</a:t>
            </a:r>
          </a:p>
          <a:p>
            <a:r>
              <a:rPr lang="en-US" dirty="0"/>
              <a:t>Numbers with a decimal or fractional part can also be represented in Two’s Complement:</a:t>
            </a:r>
          </a:p>
          <a:p>
            <a:pPr marL="0" indent="0" algn="l" rtl="0" eaLnBrk="1" fontAlgn="t" latinLnBrk="0" hangingPunct="1">
              <a:spcBef>
                <a:spcPts val="0"/>
              </a:spcBef>
              <a:spcAft>
                <a:spcPts val="0"/>
              </a:spcAft>
              <a:buNone/>
            </a:pPr>
            <a:endParaRPr lang="en-GB" sz="1800" b="0" i="0" u="none" strike="noStrike" dirty="0">
              <a:effectLst/>
              <a:latin typeface="Arial" panose="020B0604020202020204" pitchFamily="34" charset="0"/>
            </a:endParaRPr>
          </a:p>
          <a:p>
            <a:endParaRPr lang="en-US" dirty="0"/>
          </a:p>
        </p:txBody>
      </p:sp>
      <p:graphicFrame>
        <p:nvGraphicFramePr>
          <p:cNvPr id="7" name="Table 4">
            <a:extLst>
              <a:ext uri="{FF2B5EF4-FFF2-40B4-BE49-F238E27FC236}">
                <a16:creationId xmlns:a16="http://schemas.microsoft.com/office/drawing/2014/main" id="{F3C5543C-51CC-2471-76D7-9B522576AA33}"/>
              </a:ext>
            </a:extLst>
          </p:cNvPr>
          <p:cNvGraphicFramePr>
            <a:graphicFrameLocks noGrp="1"/>
          </p:cNvGraphicFramePr>
          <p:nvPr>
            <p:extLst>
              <p:ext uri="{D42A27DB-BD31-4B8C-83A1-F6EECF244321}">
                <p14:modId xmlns:p14="http://schemas.microsoft.com/office/powerpoint/2010/main" val="2224683265"/>
              </p:ext>
            </p:extLst>
          </p:nvPr>
        </p:nvGraphicFramePr>
        <p:xfrm>
          <a:off x="1604889" y="3303248"/>
          <a:ext cx="8128000" cy="1280160"/>
        </p:xfrm>
        <a:graphic>
          <a:graphicData uri="http://schemas.openxmlformats.org/drawingml/2006/table">
            <a:tbl>
              <a:tblPr firstRow="1" bandRow="1">
                <a:tableStyleId>{BC89EF96-8CEA-46FF-86C4-4CE0E7609802}</a:tableStyleId>
              </a:tblPr>
              <a:tblGrid>
                <a:gridCol w="1016000">
                  <a:extLst>
                    <a:ext uri="{9D8B030D-6E8A-4147-A177-3AD203B41FA5}">
                      <a16:colId xmlns:a16="http://schemas.microsoft.com/office/drawing/2014/main" val="879326663"/>
                    </a:ext>
                  </a:extLst>
                </a:gridCol>
                <a:gridCol w="1016000">
                  <a:extLst>
                    <a:ext uri="{9D8B030D-6E8A-4147-A177-3AD203B41FA5}">
                      <a16:colId xmlns:a16="http://schemas.microsoft.com/office/drawing/2014/main" val="2735794104"/>
                    </a:ext>
                  </a:extLst>
                </a:gridCol>
                <a:gridCol w="991382">
                  <a:extLst>
                    <a:ext uri="{9D8B030D-6E8A-4147-A177-3AD203B41FA5}">
                      <a16:colId xmlns:a16="http://schemas.microsoft.com/office/drawing/2014/main" val="1487931239"/>
                    </a:ext>
                  </a:extLst>
                </a:gridCol>
                <a:gridCol w="1040618">
                  <a:extLst>
                    <a:ext uri="{9D8B030D-6E8A-4147-A177-3AD203B41FA5}">
                      <a16:colId xmlns:a16="http://schemas.microsoft.com/office/drawing/2014/main" val="3499470293"/>
                    </a:ext>
                  </a:extLst>
                </a:gridCol>
                <a:gridCol w="1016000">
                  <a:extLst>
                    <a:ext uri="{9D8B030D-6E8A-4147-A177-3AD203B41FA5}">
                      <a16:colId xmlns:a16="http://schemas.microsoft.com/office/drawing/2014/main" val="3783371516"/>
                    </a:ext>
                  </a:extLst>
                </a:gridCol>
                <a:gridCol w="1016000">
                  <a:extLst>
                    <a:ext uri="{9D8B030D-6E8A-4147-A177-3AD203B41FA5}">
                      <a16:colId xmlns:a16="http://schemas.microsoft.com/office/drawing/2014/main" val="1391945652"/>
                    </a:ext>
                  </a:extLst>
                </a:gridCol>
                <a:gridCol w="1016000">
                  <a:extLst>
                    <a:ext uri="{9D8B030D-6E8A-4147-A177-3AD203B41FA5}">
                      <a16:colId xmlns:a16="http://schemas.microsoft.com/office/drawing/2014/main" val="115217906"/>
                    </a:ext>
                  </a:extLst>
                </a:gridCol>
                <a:gridCol w="1016000">
                  <a:extLst>
                    <a:ext uri="{9D8B030D-6E8A-4147-A177-3AD203B41FA5}">
                      <a16:colId xmlns:a16="http://schemas.microsoft.com/office/drawing/2014/main" val="3703487041"/>
                    </a:ext>
                  </a:extLst>
                </a:gridCol>
              </a:tblGrid>
              <a:tr h="370840">
                <a:tc>
                  <a:txBody>
                    <a:bodyPr/>
                    <a:lstStyle/>
                    <a:p>
                      <a:r>
                        <a:rPr lang="en-GB" sz="3600" dirty="0"/>
                        <a:t>-16</a:t>
                      </a:r>
                    </a:p>
                  </a:txBody>
                  <a:tcPr/>
                </a:tc>
                <a:tc>
                  <a:txBody>
                    <a:bodyPr/>
                    <a:lstStyle/>
                    <a:p>
                      <a:r>
                        <a:rPr lang="en-GB" sz="3600" dirty="0"/>
                        <a:t>8</a:t>
                      </a:r>
                    </a:p>
                  </a:txBody>
                  <a:tcPr/>
                </a:tc>
                <a:tc>
                  <a:txBody>
                    <a:bodyPr/>
                    <a:lstStyle/>
                    <a:p>
                      <a:r>
                        <a:rPr lang="en-GB" sz="3600" dirty="0"/>
                        <a:t>4</a:t>
                      </a:r>
                    </a:p>
                  </a:txBody>
                  <a:tcPr/>
                </a:tc>
                <a:tc>
                  <a:txBody>
                    <a:bodyPr/>
                    <a:lstStyle/>
                    <a:p>
                      <a:r>
                        <a:rPr lang="en-GB" sz="3600" dirty="0"/>
                        <a:t>2</a:t>
                      </a:r>
                    </a:p>
                  </a:txBody>
                  <a:tcPr/>
                </a:tc>
                <a:tc>
                  <a:txBody>
                    <a:bodyPr/>
                    <a:lstStyle/>
                    <a:p>
                      <a:r>
                        <a:rPr lang="en-GB" sz="3600" dirty="0"/>
                        <a:t>1</a:t>
                      </a:r>
                    </a:p>
                  </a:txBody>
                  <a:tcPr/>
                </a:tc>
                <a:tc>
                  <a:txBody>
                    <a:bodyPr/>
                    <a:lstStyle/>
                    <a:p>
                      <a:r>
                        <a:rPr lang="en-GB" sz="3600" dirty="0"/>
                        <a:t>1/2</a:t>
                      </a:r>
                    </a:p>
                  </a:txBody>
                  <a:tcPr/>
                </a:tc>
                <a:tc>
                  <a:txBody>
                    <a:bodyPr/>
                    <a:lstStyle/>
                    <a:p>
                      <a:r>
                        <a:rPr lang="en-GB" sz="3600" dirty="0"/>
                        <a:t>1/4</a:t>
                      </a:r>
                    </a:p>
                  </a:txBody>
                  <a:tcPr/>
                </a:tc>
                <a:tc>
                  <a:txBody>
                    <a:bodyPr/>
                    <a:lstStyle/>
                    <a:p>
                      <a:r>
                        <a:rPr lang="en-GB" sz="3600" dirty="0"/>
                        <a:t>1/8</a:t>
                      </a:r>
                    </a:p>
                  </a:txBody>
                  <a:tcPr/>
                </a:tc>
                <a:extLst>
                  <a:ext uri="{0D108BD9-81ED-4DB2-BD59-A6C34878D82A}">
                    <a16:rowId xmlns:a16="http://schemas.microsoft.com/office/drawing/2014/main" val="1417259609"/>
                  </a:ext>
                </a:extLst>
              </a:tr>
              <a:tr h="370840">
                <a:tc>
                  <a:txBody>
                    <a:bodyPr/>
                    <a:lstStyle/>
                    <a:p>
                      <a:endParaRPr lang="en-GB" sz="3600" dirty="0"/>
                    </a:p>
                  </a:txBody>
                  <a:tcPr/>
                </a:tc>
                <a:tc>
                  <a:txBody>
                    <a:bodyPr/>
                    <a:lstStyle/>
                    <a:p>
                      <a:endParaRPr lang="en-GB" sz="3600"/>
                    </a:p>
                  </a:txBody>
                  <a:tcPr/>
                </a:tc>
                <a:tc>
                  <a:txBody>
                    <a:bodyPr/>
                    <a:lstStyle/>
                    <a:p>
                      <a:endParaRPr lang="en-GB" sz="3600"/>
                    </a:p>
                  </a:txBody>
                  <a:tcPr/>
                </a:tc>
                <a:tc>
                  <a:txBody>
                    <a:bodyPr/>
                    <a:lstStyle/>
                    <a:p>
                      <a:endParaRPr lang="en-GB" sz="3600" dirty="0"/>
                    </a:p>
                  </a:txBody>
                  <a:tcPr/>
                </a:tc>
                <a:tc>
                  <a:txBody>
                    <a:bodyPr/>
                    <a:lstStyle/>
                    <a:p>
                      <a:endParaRPr lang="en-GB" sz="3600" dirty="0"/>
                    </a:p>
                  </a:txBody>
                  <a:tcPr/>
                </a:tc>
                <a:tc>
                  <a:txBody>
                    <a:bodyPr/>
                    <a:lstStyle/>
                    <a:p>
                      <a:endParaRPr lang="en-GB" sz="3600" dirty="0"/>
                    </a:p>
                  </a:txBody>
                  <a:tcPr/>
                </a:tc>
                <a:tc>
                  <a:txBody>
                    <a:bodyPr/>
                    <a:lstStyle/>
                    <a:p>
                      <a:endParaRPr lang="en-GB" sz="3600" dirty="0"/>
                    </a:p>
                  </a:txBody>
                  <a:tcPr/>
                </a:tc>
                <a:tc>
                  <a:txBody>
                    <a:bodyPr/>
                    <a:lstStyle/>
                    <a:p>
                      <a:endParaRPr lang="en-GB" sz="3600" dirty="0"/>
                    </a:p>
                  </a:txBody>
                  <a:tcPr/>
                </a:tc>
                <a:extLst>
                  <a:ext uri="{0D108BD9-81ED-4DB2-BD59-A6C34878D82A}">
                    <a16:rowId xmlns:a16="http://schemas.microsoft.com/office/drawing/2014/main" val="4229440420"/>
                  </a:ext>
                </a:extLst>
              </a:tr>
            </a:tbl>
          </a:graphicData>
        </a:graphic>
      </p:graphicFrame>
      <p:sp>
        <p:nvSpPr>
          <p:cNvPr id="8" name="Oval 7">
            <a:extLst>
              <a:ext uri="{FF2B5EF4-FFF2-40B4-BE49-F238E27FC236}">
                <a16:creationId xmlns:a16="http://schemas.microsoft.com/office/drawing/2014/main" id="{74E1CA27-6EB6-D856-B90E-54A81FF05886}"/>
              </a:ext>
            </a:extLst>
          </p:cNvPr>
          <p:cNvSpPr/>
          <p:nvPr/>
        </p:nvSpPr>
        <p:spPr>
          <a:xfrm>
            <a:off x="6541478" y="3793859"/>
            <a:ext cx="309489" cy="298938"/>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4691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178BE59-8A42-AF5C-C631-8FB4919718C6}"/>
              </a:ext>
            </a:extLst>
          </p:cNvPr>
          <p:cNvSpPr>
            <a:spLocks noGrp="1"/>
          </p:cNvSpPr>
          <p:nvPr>
            <p:ph idx="1"/>
          </p:nvPr>
        </p:nvSpPr>
        <p:spPr>
          <a:xfrm>
            <a:off x="1295400" y="1981201"/>
            <a:ext cx="9601200" cy="1620127"/>
          </a:xfrm>
        </p:spPr>
        <p:txBody>
          <a:bodyPr>
            <a:normAutofit fontScale="32500" lnSpcReduction="20000"/>
          </a:bodyPr>
          <a:lstStyle/>
          <a:p>
            <a:r>
              <a:rPr lang="en-US" sz="7400" dirty="0"/>
              <a:t>So far, we have looked at whole numbers.</a:t>
            </a:r>
          </a:p>
          <a:p>
            <a:r>
              <a:rPr lang="en-US" sz="7400" dirty="0"/>
              <a:t>Numbers with a decimal or fractional part can also be represented in Binary:</a:t>
            </a:r>
          </a:p>
          <a:p>
            <a:r>
              <a:rPr lang="en-US" sz="7400" dirty="0"/>
              <a:t>So 6 ½ (6.5) would be shown as:</a:t>
            </a:r>
          </a:p>
          <a:p>
            <a:endParaRPr lang="en-US" dirty="0"/>
          </a:p>
          <a:p>
            <a:pPr marL="0" indent="0" algn="l" rtl="0" eaLnBrk="1" fontAlgn="t" latinLnBrk="0" hangingPunct="1">
              <a:spcBef>
                <a:spcPts val="0"/>
              </a:spcBef>
              <a:spcAft>
                <a:spcPts val="0"/>
              </a:spcAft>
              <a:buNone/>
            </a:pPr>
            <a:endParaRPr lang="en-GB" sz="1800" b="0" i="0" u="none" strike="noStrike" dirty="0">
              <a:effectLst/>
              <a:latin typeface="Arial" panose="020B0604020202020204" pitchFamily="34" charset="0"/>
            </a:endParaRPr>
          </a:p>
          <a:p>
            <a:endParaRPr lang="en-US" dirty="0"/>
          </a:p>
        </p:txBody>
      </p:sp>
      <p:graphicFrame>
        <p:nvGraphicFramePr>
          <p:cNvPr id="7" name="Table 4">
            <a:extLst>
              <a:ext uri="{FF2B5EF4-FFF2-40B4-BE49-F238E27FC236}">
                <a16:creationId xmlns:a16="http://schemas.microsoft.com/office/drawing/2014/main" id="{F3C5543C-51CC-2471-76D7-9B522576AA33}"/>
              </a:ext>
            </a:extLst>
          </p:cNvPr>
          <p:cNvGraphicFramePr>
            <a:graphicFrameLocks noGrp="1"/>
          </p:cNvGraphicFramePr>
          <p:nvPr>
            <p:extLst>
              <p:ext uri="{D42A27DB-BD31-4B8C-83A1-F6EECF244321}">
                <p14:modId xmlns:p14="http://schemas.microsoft.com/office/powerpoint/2010/main" val="1143272444"/>
              </p:ext>
            </p:extLst>
          </p:nvPr>
        </p:nvGraphicFramePr>
        <p:xfrm>
          <a:off x="1604889" y="3793859"/>
          <a:ext cx="8128000" cy="1280160"/>
        </p:xfrm>
        <a:graphic>
          <a:graphicData uri="http://schemas.openxmlformats.org/drawingml/2006/table">
            <a:tbl>
              <a:tblPr firstRow="1" bandRow="1">
                <a:tableStyleId>{BC89EF96-8CEA-46FF-86C4-4CE0E7609802}</a:tableStyleId>
              </a:tblPr>
              <a:tblGrid>
                <a:gridCol w="1016000">
                  <a:extLst>
                    <a:ext uri="{9D8B030D-6E8A-4147-A177-3AD203B41FA5}">
                      <a16:colId xmlns:a16="http://schemas.microsoft.com/office/drawing/2014/main" val="879326663"/>
                    </a:ext>
                  </a:extLst>
                </a:gridCol>
                <a:gridCol w="1016000">
                  <a:extLst>
                    <a:ext uri="{9D8B030D-6E8A-4147-A177-3AD203B41FA5}">
                      <a16:colId xmlns:a16="http://schemas.microsoft.com/office/drawing/2014/main" val="2735794104"/>
                    </a:ext>
                  </a:extLst>
                </a:gridCol>
                <a:gridCol w="991382">
                  <a:extLst>
                    <a:ext uri="{9D8B030D-6E8A-4147-A177-3AD203B41FA5}">
                      <a16:colId xmlns:a16="http://schemas.microsoft.com/office/drawing/2014/main" val="1487931239"/>
                    </a:ext>
                  </a:extLst>
                </a:gridCol>
                <a:gridCol w="1040618">
                  <a:extLst>
                    <a:ext uri="{9D8B030D-6E8A-4147-A177-3AD203B41FA5}">
                      <a16:colId xmlns:a16="http://schemas.microsoft.com/office/drawing/2014/main" val="3499470293"/>
                    </a:ext>
                  </a:extLst>
                </a:gridCol>
                <a:gridCol w="1016000">
                  <a:extLst>
                    <a:ext uri="{9D8B030D-6E8A-4147-A177-3AD203B41FA5}">
                      <a16:colId xmlns:a16="http://schemas.microsoft.com/office/drawing/2014/main" val="3783371516"/>
                    </a:ext>
                  </a:extLst>
                </a:gridCol>
                <a:gridCol w="1016000">
                  <a:extLst>
                    <a:ext uri="{9D8B030D-6E8A-4147-A177-3AD203B41FA5}">
                      <a16:colId xmlns:a16="http://schemas.microsoft.com/office/drawing/2014/main" val="1391945652"/>
                    </a:ext>
                  </a:extLst>
                </a:gridCol>
                <a:gridCol w="1016000">
                  <a:extLst>
                    <a:ext uri="{9D8B030D-6E8A-4147-A177-3AD203B41FA5}">
                      <a16:colId xmlns:a16="http://schemas.microsoft.com/office/drawing/2014/main" val="115217906"/>
                    </a:ext>
                  </a:extLst>
                </a:gridCol>
                <a:gridCol w="1016000">
                  <a:extLst>
                    <a:ext uri="{9D8B030D-6E8A-4147-A177-3AD203B41FA5}">
                      <a16:colId xmlns:a16="http://schemas.microsoft.com/office/drawing/2014/main" val="3703487041"/>
                    </a:ext>
                  </a:extLst>
                </a:gridCol>
              </a:tblGrid>
              <a:tr h="370840">
                <a:tc>
                  <a:txBody>
                    <a:bodyPr/>
                    <a:lstStyle/>
                    <a:p>
                      <a:r>
                        <a:rPr lang="en-GB" sz="3600" dirty="0"/>
                        <a:t>-16</a:t>
                      </a:r>
                    </a:p>
                  </a:txBody>
                  <a:tcPr/>
                </a:tc>
                <a:tc>
                  <a:txBody>
                    <a:bodyPr/>
                    <a:lstStyle/>
                    <a:p>
                      <a:r>
                        <a:rPr lang="en-GB" sz="3600" dirty="0"/>
                        <a:t>8</a:t>
                      </a:r>
                    </a:p>
                  </a:txBody>
                  <a:tcPr/>
                </a:tc>
                <a:tc>
                  <a:txBody>
                    <a:bodyPr/>
                    <a:lstStyle/>
                    <a:p>
                      <a:r>
                        <a:rPr lang="en-GB" sz="3600" dirty="0"/>
                        <a:t>4</a:t>
                      </a:r>
                    </a:p>
                  </a:txBody>
                  <a:tcPr/>
                </a:tc>
                <a:tc>
                  <a:txBody>
                    <a:bodyPr/>
                    <a:lstStyle/>
                    <a:p>
                      <a:r>
                        <a:rPr lang="en-GB" sz="3600" dirty="0"/>
                        <a:t>2</a:t>
                      </a:r>
                    </a:p>
                  </a:txBody>
                  <a:tcPr/>
                </a:tc>
                <a:tc>
                  <a:txBody>
                    <a:bodyPr/>
                    <a:lstStyle/>
                    <a:p>
                      <a:r>
                        <a:rPr lang="en-GB" sz="3600" dirty="0"/>
                        <a:t>1</a:t>
                      </a:r>
                    </a:p>
                  </a:txBody>
                  <a:tcPr/>
                </a:tc>
                <a:tc>
                  <a:txBody>
                    <a:bodyPr/>
                    <a:lstStyle/>
                    <a:p>
                      <a:r>
                        <a:rPr lang="en-GB" sz="3600" dirty="0"/>
                        <a:t>1/2</a:t>
                      </a:r>
                    </a:p>
                  </a:txBody>
                  <a:tcPr/>
                </a:tc>
                <a:tc>
                  <a:txBody>
                    <a:bodyPr/>
                    <a:lstStyle/>
                    <a:p>
                      <a:r>
                        <a:rPr lang="en-GB" sz="3600" dirty="0"/>
                        <a:t>1/4</a:t>
                      </a:r>
                    </a:p>
                  </a:txBody>
                  <a:tcPr/>
                </a:tc>
                <a:tc>
                  <a:txBody>
                    <a:bodyPr/>
                    <a:lstStyle/>
                    <a:p>
                      <a:r>
                        <a:rPr lang="en-GB" sz="3600" dirty="0"/>
                        <a:t>1/8</a:t>
                      </a:r>
                    </a:p>
                  </a:txBody>
                  <a:tcPr/>
                </a:tc>
                <a:extLst>
                  <a:ext uri="{0D108BD9-81ED-4DB2-BD59-A6C34878D82A}">
                    <a16:rowId xmlns:a16="http://schemas.microsoft.com/office/drawing/2014/main" val="1417259609"/>
                  </a:ext>
                </a:extLst>
              </a:tr>
              <a:tr h="370840">
                <a:tc>
                  <a:txBody>
                    <a:bodyPr/>
                    <a:lstStyle/>
                    <a:p>
                      <a:r>
                        <a:rPr lang="en-GB" sz="3600" dirty="0"/>
                        <a:t>0</a:t>
                      </a:r>
                    </a:p>
                  </a:txBody>
                  <a:tcPr/>
                </a:tc>
                <a:tc>
                  <a:txBody>
                    <a:bodyPr/>
                    <a:lstStyle/>
                    <a:p>
                      <a:r>
                        <a:rPr lang="en-GB" sz="3600" dirty="0"/>
                        <a:t>0</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0</a:t>
                      </a:r>
                    </a:p>
                  </a:txBody>
                  <a:tcPr/>
                </a:tc>
                <a:tc>
                  <a:txBody>
                    <a:bodyPr/>
                    <a:lstStyle/>
                    <a:p>
                      <a:r>
                        <a:rPr lang="en-GB" sz="3600" dirty="0"/>
                        <a:t>1</a:t>
                      </a:r>
                    </a:p>
                  </a:txBody>
                  <a:tcPr/>
                </a:tc>
                <a:tc>
                  <a:txBody>
                    <a:bodyPr/>
                    <a:lstStyle/>
                    <a:p>
                      <a:r>
                        <a:rPr lang="en-GB" sz="3600" dirty="0"/>
                        <a:t>0</a:t>
                      </a:r>
                    </a:p>
                  </a:txBody>
                  <a:tcPr/>
                </a:tc>
                <a:tc>
                  <a:txBody>
                    <a:bodyPr/>
                    <a:lstStyle/>
                    <a:p>
                      <a:r>
                        <a:rPr lang="en-GB" sz="3600" dirty="0"/>
                        <a:t>0</a:t>
                      </a:r>
                    </a:p>
                  </a:txBody>
                  <a:tcPr/>
                </a:tc>
                <a:extLst>
                  <a:ext uri="{0D108BD9-81ED-4DB2-BD59-A6C34878D82A}">
                    <a16:rowId xmlns:a16="http://schemas.microsoft.com/office/drawing/2014/main" val="4229440420"/>
                  </a:ext>
                </a:extLst>
              </a:tr>
            </a:tbl>
          </a:graphicData>
        </a:graphic>
      </p:graphicFrame>
      <p:sp>
        <p:nvSpPr>
          <p:cNvPr id="8" name="Oval 7">
            <a:extLst>
              <a:ext uri="{FF2B5EF4-FFF2-40B4-BE49-F238E27FC236}">
                <a16:creationId xmlns:a16="http://schemas.microsoft.com/office/drawing/2014/main" id="{74E1CA27-6EB6-D856-B90E-54A81FF05886}"/>
              </a:ext>
            </a:extLst>
          </p:cNvPr>
          <p:cNvSpPr/>
          <p:nvPr/>
        </p:nvSpPr>
        <p:spPr>
          <a:xfrm>
            <a:off x="6513343" y="4284470"/>
            <a:ext cx="309489" cy="298938"/>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1C8759FC-E1CE-7F33-86FD-836F62B49864}"/>
              </a:ext>
            </a:extLst>
          </p:cNvPr>
          <p:cNvSpPr txBox="1"/>
          <p:nvPr/>
        </p:nvSpPr>
        <p:spPr>
          <a:xfrm>
            <a:off x="1505243" y="5289452"/>
            <a:ext cx="8651631" cy="584775"/>
          </a:xfrm>
          <a:prstGeom prst="rect">
            <a:avLst/>
          </a:prstGeom>
          <a:noFill/>
        </p:spPr>
        <p:txBody>
          <a:bodyPr wrap="square" rtlCol="0">
            <a:spAutoFit/>
          </a:bodyPr>
          <a:lstStyle/>
          <a:p>
            <a:r>
              <a:rPr lang="en-US" sz="3200" dirty="0"/>
              <a:t>How would you show 6.75?</a:t>
            </a:r>
          </a:p>
        </p:txBody>
      </p:sp>
      <p:sp>
        <p:nvSpPr>
          <p:cNvPr id="9" name="Title 4">
            <a:extLst>
              <a:ext uri="{FF2B5EF4-FFF2-40B4-BE49-F238E27FC236}">
                <a16:creationId xmlns:a16="http://schemas.microsoft.com/office/drawing/2014/main" id="{5425253F-35AA-57E6-4045-D77F75AD5F4B}"/>
              </a:ext>
            </a:extLst>
          </p:cNvPr>
          <p:cNvSpPr txBox="1">
            <a:spLocks/>
          </p:cNvSpPr>
          <p:nvPr/>
        </p:nvSpPr>
        <p:spPr>
          <a:xfrm>
            <a:off x="1295400" y="503853"/>
            <a:ext cx="9601200" cy="6074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r>
              <a:rPr lang="en-US"/>
              <a:t>Fixed Point Binary</a:t>
            </a:r>
            <a:endParaRPr lang="en-US" dirty="0"/>
          </a:p>
        </p:txBody>
      </p:sp>
    </p:spTree>
    <p:extLst>
      <p:ext uri="{BB962C8B-B14F-4D97-AF65-F5344CB8AC3E}">
        <p14:creationId xmlns:p14="http://schemas.microsoft.com/office/powerpoint/2010/main" val="3322525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178BE59-8A42-AF5C-C631-8FB4919718C6}"/>
              </a:ext>
            </a:extLst>
          </p:cNvPr>
          <p:cNvSpPr>
            <a:spLocks noGrp="1"/>
          </p:cNvSpPr>
          <p:nvPr>
            <p:ph idx="1"/>
          </p:nvPr>
        </p:nvSpPr>
        <p:spPr>
          <a:xfrm>
            <a:off x="1295400" y="1981201"/>
            <a:ext cx="9601200" cy="1620127"/>
          </a:xfrm>
        </p:spPr>
        <p:txBody>
          <a:bodyPr>
            <a:normAutofit fontScale="32500" lnSpcReduction="20000"/>
          </a:bodyPr>
          <a:lstStyle/>
          <a:p>
            <a:r>
              <a:rPr lang="en-US" sz="7400" dirty="0"/>
              <a:t>So far, we have looked at whole numbers.</a:t>
            </a:r>
          </a:p>
          <a:p>
            <a:r>
              <a:rPr lang="en-US" sz="7400" dirty="0"/>
              <a:t>Numbers with a decimal or fractional part can also be represented in Binary:</a:t>
            </a:r>
          </a:p>
          <a:p>
            <a:r>
              <a:rPr lang="en-US" sz="7400" dirty="0"/>
              <a:t>So 6 ½ (6.5) would be shown as:</a:t>
            </a:r>
          </a:p>
          <a:p>
            <a:endParaRPr lang="en-US" dirty="0"/>
          </a:p>
          <a:p>
            <a:pPr marL="0" indent="0" algn="l" rtl="0" eaLnBrk="1" fontAlgn="t" latinLnBrk="0" hangingPunct="1">
              <a:spcBef>
                <a:spcPts val="0"/>
              </a:spcBef>
              <a:spcAft>
                <a:spcPts val="0"/>
              </a:spcAft>
              <a:buNone/>
            </a:pPr>
            <a:endParaRPr lang="en-GB" sz="1800" b="0" i="0" u="none" strike="noStrike" dirty="0">
              <a:effectLst/>
              <a:latin typeface="Arial" panose="020B0604020202020204" pitchFamily="34" charset="0"/>
            </a:endParaRPr>
          </a:p>
          <a:p>
            <a:endParaRPr lang="en-US" dirty="0"/>
          </a:p>
        </p:txBody>
      </p:sp>
      <p:graphicFrame>
        <p:nvGraphicFramePr>
          <p:cNvPr id="7" name="Table 4">
            <a:extLst>
              <a:ext uri="{FF2B5EF4-FFF2-40B4-BE49-F238E27FC236}">
                <a16:creationId xmlns:a16="http://schemas.microsoft.com/office/drawing/2014/main" id="{F3C5543C-51CC-2471-76D7-9B522576AA33}"/>
              </a:ext>
            </a:extLst>
          </p:cNvPr>
          <p:cNvGraphicFramePr>
            <a:graphicFrameLocks noGrp="1"/>
          </p:cNvGraphicFramePr>
          <p:nvPr>
            <p:extLst>
              <p:ext uri="{D42A27DB-BD31-4B8C-83A1-F6EECF244321}">
                <p14:modId xmlns:p14="http://schemas.microsoft.com/office/powerpoint/2010/main" val="566131401"/>
              </p:ext>
            </p:extLst>
          </p:nvPr>
        </p:nvGraphicFramePr>
        <p:xfrm>
          <a:off x="1604889" y="3793859"/>
          <a:ext cx="8128000" cy="1280160"/>
        </p:xfrm>
        <a:graphic>
          <a:graphicData uri="http://schemas.openxmlformats.org/drawingml/2006/table">
            <a:tbl>
              <a:tblPr firstRow="1" bandRow="1">
                <a:tableStyleId>{BC89EF96-8CEA-46FF-86C4-4CE0E7609802}</a:tableStyleId>
              </a:tblPr>
              <a:tblGrid>
                <a:gridCol w="1016000">
                  <a:extLst>
                    <a:ext uri="{9D8B030D-6E8A-4147-A177-3AD203B41FA5}">
                      <a16:colId xmlns:a16="http://schemas.microsoft.com/office/drawing/2014/main" val="879326663"/>
                    </a:ext>
                  </a:extLst>
                </a:gridCol>
                <a:gridCol w="1016000">
                  <a:extLst>
                    <a:ext uri="{9D8B030D-6E8A-4147-A177-3AD203B41FA5}">
                      <a16:colId xmlns:a16="http://schemas.microsoft.com/office/drawing/2014/main" val="2735794104"/>
                    </a:ext>
                  </a:extLst>
                </a:gridCol>
                <a:gridCol w="991382">
                  <a:extLst>
                    <a:ext uri="{9D8B030D-6E8A-4147-A177-3AD203B41FA5}">
                      <a16:colId xmlns:a16="http://schemas.microsoft.com/office/drawing/2014/main" val="1487931239"/>
                    </a:ext>
                  </a:extLst>
                </a:gridCol>
                <a:gridCol w="1040618">
                  <a:extLst>
                    <a:ext uri="{9D8B030D-6E8A-4147-A177-3AD203B41FA5}">
                      <a16:colId xmlns:a16="http://schemas.microsoft.com/office/drawing/2014/main" val="3499470293"/>
                    </a:ext>
                  </a:extLst>
                </a:gridCol>
                <a:gridCol w="1016000">
                  <a:extLst>
                    <a:ext uri="{9D8B030D-6E8A-4147-A177-3AD203B41FA5}">
                      <a16:colId xmlns:a16="http://schemas.microsoft.com/office/drawing/2014/main" val="3783371516"/>
                    </a:ext>
                  </a:extLst>
                </a:gridCol>
                <a:gridCol w="1016000">
                  <a:extLst>
                    <a:ext uri="{9D8B030D-6E8A-4147-A177-3AD203B41FA5}">
                      <a16:colId xmlns:a16="http://schemas.microsoft.com/office/drawing/2014/main" val="1391945652"/>
                    </a:ext>
                  </a:extLst>
                </a:gridCol>
                <a:gridCol w="1016000">
                  <a:extLst>
                    <a:ext uri="{9D8B030D-6E8A-4147-A177-3AD203B41FA5}">
                      <a16:colId xmlns:a16="http://schemas.microsoft.com/office/drawing/2014/main" val="115217906"/>
                    </a:ext>
                  </a:extLst>
                </a:gridCol>
                <a:gridCol w="1016000">
                  <a:extLst>
                    <a:ext uri="{9D8B030D-6E8A-4147-A177-3AD203B41FA5}">
                      <a16:colId xmlns:a16="http://schemas.microsoft.com/office/drawing/2014/main" val="3703487041"/>
                    </a:ext>
                  </a:extLst>
                </a:gridCol>
              </a:tblGrid>
              <a:tr h="370840">
                <a:tc>
                  <a:txBody>
                    <a:bodyPr/>
                    <a:lstStyle/>
                    <a:p>
                      <a:r>
                        <a:rPr lang="en-GB" sz="3600" dirty="0"/>
                        <a:t>-16</a:t>
                      </a:r>
                    </a:p>
                  </a:txBody>
                  <a:tcPr/>
                </a:tc>
                <a:tc>
                  <a:txBody>
                    <a:bodyPr/>
                    <a:lstStyle/>
                    <a:p>
                      <a:r>
                        <a:rPr lang="en-GB" sz="3600" dirty="0"/>
                        <a:t>8</a:t>
                      </a:r>
                    </a:p>
                  </a:txBody>
                  <a:tcPr/>
                </a:tc>
                <a:tc>
                  <a:txBody>
                    <a:bodyPr/>
                    <a:lstStyle/>
                    <a:p>
                      <a:r>
                        <a:rPr lang="en-GB" sz="3600" dirty="0"/>
                        <a:t>4</a:t>
                      </a:r>
                    </a:p>
                  </a:txBody>
                  <a:tcPr/>
                </a:tc>
                <a:tc>
                  <a:txBody>
                    <a:bodyPr/>
                    <a:lstStyle/>
                    <a:p>
                      <a:r>
                        <a:rPr lang="en-GB" sz="3600" dirty="0"/>
                        <a:t>2</a:t>
                      </a:r>
                    </a:p>
                  </a:txBody>
                  <a:tcPr/>
                </a:tc>
                <a:tc>
                  <a:txBody>
                    <a:bodyPr/>
                    <a:lstStyle/>
                    <a:p>
                      <a:r>
                        <a:rPr lang="en-GB" sz="3600" dirty="0"/>
                        <a:t>1</a:t>
                      </a:r>
                    </a:p>
                  </a:txBody>
                  <a:tcPr/>
                </a:tc>
                <a:tc>
                  <a:txBody>
                    <a:bodyPr/>
                    <a:lstStyle/>
                    <a:p>
                      <a:r>
                        <a:rPr lang="en-GB" sz="3600" dirty="0"/>
                        <a:t>1/2</a:t>
                      </a:r>
                    </a:p>
                  </a:txBody>
                  <a:tcPr/>
                </a:tc>
                <a:tc>
                  <a:txBody>
                    <a:bodyPr/>
                    <a:lstStyle/>
                    <a:p>
                      <a:r>
                        <a:rPr lang="en-GB" sz="3600" dirty="0"/>
                        <a:t>1/4</a:t>
                      </a:r>
                    </a:p>
                  </a:txBody>
                  <a:tcPr/>
                </a:tc>
                <a:tc>
                  <a:txBody>
                    <a:bodyPr/>
                    <a:lstStyle/>
                    <a:p>
                      <a:r>
                        <a:rPr lang="en-GB" sz="3600" dirty="0"/>
                        <a:t>1/8</a:t>
                      </a:r>
                    </a:p>
                  </a:txBody>
                  <a:tcPr/>
                </a:tc>
                <a:extLst>
                  <a:ext uri="{0D108BD9-81ED-4DB2-BD59-A6C34878D82A}">
                    <a16:rowId xmlns:a16="http://schemas.microsoft.com/office/drawing/2014/main" val="1417259609"/>
                  </a:ext>
                </a:extLst>
              </a:tr>
              <a:tr h="370840">
                <a:tc>
                  <a:txBody>
                    <a:bodyPr/>
                    <a:lstStyle/>
                    <a:p>
                      <a:r>
                        <a:rPr lang="en-GB" sz="3600" dirty="0"/>
                        <a:t>0</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0</a:t>
                      </a:r>
                    </a:p>
                  </a:txBody>
                  <a:tcPr/>
                </a:tc>
                <a:extLst>
                  <a:ext uri="{0D108BD9-81ED-4DB2-BD59-A6C34878D82A}">
                    <a16:rowId xmlns:a16="http://schemas.microsoft.com/office/drawing/2014/main" val="4229440420"/>
                  </a:ext>
                </a:extLst>
              </a:tr>
            </a:tbl>
          </a:graphicData>
        </a:graphic>
      </p:graphicFrame>
      <p:sp>
        <p:nvSpPr>
          <p:cNvPr id="8" name="Oval 7">
            <a:extLst>
              <a:ext uri="{FF2B5EF4-FFF2-40B4-BE49-F238E27FC236}">
                <a16:creationId xmlns:a16="http://schemas.microsoft.com/office/drawing/2014/main" id="{74E1CA27-6EB6-D856-B90E-54A81FF05886}"/>
              </a:ext>
            </a:extLst>
          </p:cNvPr>
          <p:cNvSpPr/>
          <p:nvPr/>
        </p:nvSpPr>
        <p:spPr>
          <a:xfrm>
            <a:off x="6513343" y="4284470"/>
            <a:ext cx="309489" cy="298938"/>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6CDCA76-37F9-519E-28EE-F65B3E740952}"/>
              </a:ext>
            </a:extLst>
          </p:cNvPr>
          <p:cNvSpPr txBox="1"/>
          <p:nvPr/>
        </p:nvSpPr>
        <p:spPr>
          <a:xfrm>
            <a:off x="1505243" y="5289452"/>
            <a:ext cx="8651631" cy="584775"/>
          </a:xfrm>
          <a:prstGeom prst="rect">
            <a:avLst/>
          </a:prstGeom>
          <a:noFill/>
        </p:spPr>
        <p:txBody>
          <a:bodyPr wrap="square" rtlCol="0">
            <a:spAutoFit/>
          </a:bodyPr>
          <a:lstStyle/>
          <a:p>
            <a:r>
              <a:rPr lang="en-US" sz="3200" dirty="0"/>
              <a:t>How would you show -6.5?</a:t>
            </a:r>
          </a:p>
        </p:txBody>
      </p:sp>
      <p:sp>
        <p:nvSpPr>
          <p:cNvPr id="4" name="Title 4">
            <a:extLst>
              <a:ext uri="{FF2B5EF4-FFF2-40B4-BE49-F238E27FC236}">
                <a16:creationId xmlns:a16="http://schemas.microsoft.com/office/drawing/2014/main" id="{2E70B6AC-EB5C-BC08-B012-ACA085D2357C}"/>
              </a:ext>
            </a:extLst>
          </p:cNvPr>
          <p:cNvSpPr>
            <a:spLocks noGrp="1"/>
          </p:cNvSpPr>
          <p:nvPr>
            <p:ph type="title"/>
          </p:nvPr>
        </p:nvSpPr>
        <p:spPr/>
        <p:txBody>
          <a:bodyPr/>
          <a:lstStyle/>
          <a:p>
            <a:r>
              <a:rPr lang="en-US" dirty="0"/>
              <a:t>Fixed Point Binary</a:t>
            </a:r>
          </a:p>
        </p:txBody>
      </p:sp>
    </p:spTree>
    <p:extLst>
      <p:ext uri="{BB962C8B-B14F-4D97-AF65-F5344CB8AC3E}">
        <p14:creationId xmlns:p14="http://schemas.microsoft.com/office/powerpoint/2010/main" val="1861912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Denary Addition</a:t>
            </a:r>
          </a:p>
        </p:txBody>
      </p:sp>
      <p:sp>
        <p:nvSpPr>
          <p:cNvPr id="6" name="TextBox 5">
            <a:extLst>
              <a:ext uri="{FF2B5EF4-FFF2-40B4-BE49-F238E27FC236}">
                <a16:creationId xmlns:a16="http://schemas.microsoft.com/office/drawing/2014/main" id="{E82EFA11-FD12-654A-A535-EEE5AEE4E1E2}"/>
              </a:ext>
            </a:extLst>
          </p:cNvPr>
          <p:cNvSpPr txBox="1"/>
          <p:nvPr/>
        </p:nvSpPr>
        <p:spPr>
          <a:xfrm>
            <a:off x="1295400" y="2026508"/>
            <a:ext cx="10221097" cy="584775"/>
          </a:xfrm>
          <a:prstGeom prst="rect">
            <a:avLst/>
          </a:prstGeom>
          <a:noFill/>
        </p:spPr>
        <p:txBody>
          <a:bodyPr wrap="square" rtlCol="0">
            <a:spAutoFit/>
          </a:bodyPr>
          <a:lstStyle/>
          <a:p>
            <a:r>
              <a:rPr lang="en-GB" sz="3200" dirty="0"/>
              <a:t>How would you add together 19 and 17?</a:t>
            </a:r>
          </a:p>
        </p:txBody>
      </p:sp>
      <p:grpSp>
        <p:nvGrpSpPr>
          <p:cNvPr id="7" name="Group 6">
            <a:extLst>
              <a:ext uri="{FF2B5EF4-FFF2-40B4-BE49-F238E27FC236}">
                <a16:creationId xmlns:a16="http://schemas.microsoft.com/office/drawing/2014/main" id="{471100F9-2599-903B-1B08-D797B3B8DCE0}"/>
              </a:ext>
            </a:extLst>
          </p:cNvPr>
          <p:cNvGrpSpPr/>
          <p:nvPr/>
        </p:nvGrpSpPr>
        <p:grpSpPr>
          <a:xfrm>
            <a:off x="8893068" y="2611283"/>
            <a:ext cx="2623429" cy="2993879"/>
            <a:chOff x="5431166" y="2163907"/>
            <a:chExt cx="2623429" cy="2993879"/>
          </a:xfrm>
          <a:noFill/>
        </p:grpSpPr>
        <p:sp>
          <p:nvSpPr>
            <p:cNvPr id="8" name="Rectangle 7">
              <a:extLst>
                <a:ext uri="{FF2B5EF4-FFF2-40B4-BE49-F238E27FC236}">
                  <a16:creationId xmlns:a16="http://schemas.microsoft.com/office/drawing/2014/main" id="{A1A0B93F-05E2-3895-1089-886B778F686F}"/>
                </a:ext>
              </a:extLst>
            </p:cNvPr>
            <p:cNvSpPr/>
            <p:nvPr/>
          </p:nvSpPr>
          <p:spPr>
            <a:xfrm>
              <a:off x="5431166" y="2163908"/>
              <a:ext cx="2623429" cy="2993878"/>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1D872D7A-DF66-7A4C-F7AD-CB9AD6624E41}"/>
                </a:ext>
              </a:extLst>
            </p:cNvPr>
            <p:cNvSpPr/>
            <p:nvPr/>
          </p:nvSpPr>
          <p:spPr>
            <a:xfrm>
              <a:off x="6612646" y="2811976"/>
              <a:ext cx="527710" cy="830997"/>
            </a:xfrm>
            <a:prstGeom prst="rect">
              <a:avLst/>
            </a:prstGeom>
            <a:grpFill/>
            <a:ln>
              <a:noFill/>
            </a:ln>
          </p:spPr>
          <p:txBody>
            <a:bodyPr wrap="none">
              <a:spAutoFit/>
            </a:bodyPr>
            <a:lstStyle/>
            <a:p>
              <a:pPr lvl="0" algn="ctr"/>
              <a:r>
                <a:rPr lang="en-GB" sz="4800" dirty="0">
                  <a:solidFill>
                    <a:prstClr val="black"/>
                  </a:solidFill>
                  <a:latin typeface="Arial" panose="020B0604020202020204" pitchFamily="34" charset="0"/>
                  <a:cs typeface="Arial" panose="020B0604020202020204" pitchFamily="34" charset="0"/>
                </a:rPr>
                <a:t>1</a:t>
              </a:r>
            </a:p>
          </p:txBody>
        </p:sp>
        <p:sp>
          <p:nvSpPr>
            <p:cNvPr id="10" name="Rectangle 9">
              <a:extLst>
                <a:ext uri="{FF2B5EF4-FFF2-40B4-BE49-F238E27FC236}">
                  <a16:creationId xmlns:a16="http://schemas.microsoft.com/office/drawing/2014/main" id="{CA3AC8D5-227E-5904-2973-ADAEDE18F78C}"/>
                </a:ext>
              </a:extLst>
            </p:cNvPr>
            <p:cNvSpPr/>
            <p:nvPr/>
          </p:nvSpPr>
          <p:spPr>
            <a:xfrm>
              <a:off x="7074636" y="2811976"/>
              <a:ext cx="527709" cy="830997"/>
            </a:xfrm>
            <a:prstGeom prst="rect">
              <a:avLst/>
            </a:prstGeom>
            <a:grpFill/>
            <a:ln>
              <a:noFill/>
            </a:ln>
          </p:spPr>
          <p:txBody>
            <a:bodyPr wrap="none">
              <a:spAutoFit/>
            </a:bodyPr>
            <a:lstStyle/>
            <a:p>
              <a:pPr lvl="0" algn="ctr"/>
              <a:r>
                <a:rPr lang="en-GB" sz="4800" dirty="0">
                  <a:solidFill>
                    <a:prstClr val="black"/>
                  </a:solidFill>
                  <a:latin typeface="Arial" panose="020B0604020202020204" pitchFamily="34" charset="0"/>
                  <a:cs typeface="Arial" panose="020B0604020202020204" pitchFamily="34" charset="0"/>
                </a:rPr>
                <a:t>9</a:t>
              </a:r>
            </a:p>
          </p:txBody>
        </p:sp>
        <p:sp>
          <p:nvSpPr>
            <p:cNvPr id="11" name="Rectangle 10">
              <a:extLst>
                <a:ext uri="{FF2B5EF4-FFF2-40B4-BE49-F238E27FC236}">
                  <a16:creationId xmlns:a16="http://schemas.microsoft.com/office/drawing/2014/main" id="{86DA2B1E-B28D-B76A-2AE2-0A7DF76E5A37}"/>
                </a:ext>
              </a:extLst>
            </p:cNvPr>
            <p:cNvSpPr/>
            <p:nvPr/>
          </p:nvSpPr>
          <p:spPr>
            <a:xfrm>
              <a:off x="7708114" y="2811976"/>
              <a:ext cx="184731" cy="830997"/>
            </a:xfrm>
            <a:prstGeom prst="rect">
              <a:avLst/>
            </a:prstGeom>
            <a:grpFill/>
            <a:ln>
              <a:noFill/>
            </a:ln>
          </p:spPr>
          <p:txBody>
            <a:bodyPr wrap="none">
              <a:spAutoFit/>
            </a:bodyPr>
            <a:lstStyle/>
            <a:p>
              <a:pPr lvl="0" algn="ctr"/>
              <a:endParaRPr lang="en-GB" sz="4800" dirty="0">
                <a:solidFill>
                  <a:prstClr val="black"/>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FED102B8-7C32-A173-5898-4426DB5FDB79}"/>
                </a:ext>
              </a:extLst>
            </p:cNvPr>
            <p:cNvSpPr/>
            <p:nvPr/>
          </p:nvSpPr>
          <p:spPr>
            <a:xfrm>
              <a:off x="6612646" y="3554721"/>
              <a:ext cx="527710" cy="830997"/>
            </a:xfrm>
            <a:prstGeom prst="rect">
              <a:avLst/>
            </a:prstGeom>
            <a:grpFill/>
            <a:ln>
              <a:noFill/>
            </a:ln>
          </p:spPr>
          <p:txBody>
            <a:bodyPr wrap="none">
              <a:spAutoFit/>
            </a:bodyPr>
            <a:lstStyle/>
            <a:p>
              <a:pPr lvl="0" algn="ctr"/>
              <a:r>
                <a:rPr lang="en-GB" sz="4800" dirty="0">
                  <a:solidFill>
                    <a:prstClr val="black"/>
                  </a:solidFill>
                  <a:latin typeface="Arial" panose="020B0604020202020204" pitchFamily="34" charset="0"/>
                  <a:cs typeface="Arial" panose="020B0604020202020204" pitchFamily="34" charset="0"/>
                </a:rPr>
                <a:t>1</a:t>
              </a:r>
            </a:p>
          </p:txBody>
        </p:sp>
        <p:sp>
          <p:nvSpPr>
            <p:cNvPr id="13" name="Rectangle 12">
              <a:extLst>
                <a:ext uri="{FF2B5EF4-FFF2-40B4-BE49-F238E27FC236}">
                  <a16:creationId xmlns:a16="http://schemas.microsoft.com/office/drawing/2014/main" id="{469D92B5-5ED8-C280-88EF-E554D2552C49}"/>
                </a:ext>
              </a:extLst>
            </p:cNvPr>
            <p:cNvSpPr/>
            <p:nvPr/>
          </p:nvSpPr>
          <p:spPr>
            <a:xfrm>
              <a:off x="7074636" y="3554721"/>
              <a:ext cx="527709" cy="830997"/>
            </a:xfrm>
            <a:prstGeom prst="rect">
              <a:avLst/>
            </a:prstGeom>
            <a:grpFill/>
            <a:ln>
              <a:noFill/>
            </a:ln>
          </p:spPr>
          <p:txBody>
            <a:bodyPr wrap="none">
              <a:spAutoFit/>
            </a:bodyPr>
            <a:lstStyle/>
            <a:p>
              <a:pPr lvl="0" algn="ctr"/>
              <a:r>
                <a:rPr lang="en-GB" sz="4800" dirty="0">
                  <a:solidFill>
                    <a:prstClr val="black"/>
                  </a:solidFill>
                  <a:latin typeface="Arial" panose="020B0604020202020204" pitchFamily="34" charset="0"/>
                  <a:cs typeface="Arial" panose="020B0604020202020204" pitchFamily="34" charset="0"/>
                </a:rPr>
                <a:t>7</a:t>
              </a:r>
            </a:p>
          </p:txBody>
        </p:sp>
        <p:sp>
          <p:nvSpPr>
            <p:cNvPr id="14" name="Rectangle 13">
              <a:extLst>
                <a:ext uri="{FF2B5EF4-FFF2-40B4-BE49-F238E27FC236}">
                  <a16:creationId xmlns:a16="http://schemas.microsoft.com/office/drawing/2014/main" id="{9CEBC3DD-FB87-2083-3945-6FC493DD7F37}"/>
                </a:ext>
              </a:extLst>
            </p:cNvPr>
            <p:cNvSpPr/>
            <p:nvPr/>
          </p:nvSpPr>
          <p:spPr>
            <a:xfrm>
              <a:off x="7708114" y="3554721"/>
              <a:ext cx="184731" cy="830997"/>
            </a:xfrm>
            <a:prstGeom prst="rect">
              <a:avLst/>
            </a:prstGeom>
            <a:grpFill/>
            <a:ln>
              <a:noFill/>
            </a:ln>
          </p:spPr>
          <p:txBody>
            <a:bodyPr wrap="none">
              <a:spAutoFit/>
            </a:bodyPr>
            <a:lstStyle/>
            <a:p>
              <a:pPr lvl="0" algn="ctr"/>
              <a:endParaRPr lang="en-GB" sz="4800" dirty="0">
                <a:solidFill>
                  <a:prstClr val="black"/>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1EAD2D9B-0DC5-D523-516F-81CC1DC0AEA7}"/>
                </a:ext>
              </a:extLst>
            </p:cNvPr>
            <p:cNvSpPr/>
            <p:nvPr/>
          </p:nvSpPr>
          <p:spPr>
            <a:xfrm>
              <a:off x="6612646" y="4326788"/>
              <a:ext cx="527709" cy="830997"/>
            </a:xfrm>
            <a:prstGeom prst="rect">
              <a:avLst/>
            </a:prstGeom>
            <a:grpFill/>
            <a:ln>
              <a:noFill/>
            </a:ln>
          </p:spPr>
          <p:txBody>
            <a:bodyPr wrap="none">
              <a:spAutoFit/>
            </a:bodyPr>
            <a:lstStyle/>
            <a:p>
              <a:pPr lvl="0" algn="ctr"/>
              <a:r>
                <a:rPr lang="en-GB" sz="4800" b="1" dirty="0">
                  <a:solidFill>
                    <a:prstClr val="black"/>
                  </a:solidFill>
                  <a:latin typeface="Arial" panose="020B0604020202020204" pitchFamily="34" charset="0"/>
                  <a:cs typeface="Arial" panose="020B0604020202020204" pitchFamily="34" charset="0"/>
                </a:rPr>
                <a:t>3</a:t>
              </a:r>
            </a:p>
          </p:txBody>
        </p:sp>
        <p:sp>
          <p:nvSpPr>
            <p:cNvPr id="16" name="Rectangle 15">
              <a:extLst>
                <a:ext uri="{FF2B5EF4-FFF2-40B4-BE49-F238E27FC236}">
                  <a16:creationId xmlns:a16="http://schemas.microsoft.com/office/drawing/2014/main" id="{B0F16FF2-E4BA-4C82-4CE0-DAB9C6F8A6FF}"/>
                </a:ext>
              </a:extLst>
            </p:cNvPr>
            <p:cNvSpPr/>
            <p:nvPr/>
          </p:nvSpPr>
          <p:spPr>
            <a:xfrm>
              <a:off x="7074636" y="4326788"/>
              <a:ext cx="527709" cy="830997"/>
            </a:xfrm>
            <a:prstGeom prst="rect">
              <a:avLst/>
            </a:prstGeom>
            <a:grpFill/>
            <a:ln>
              <a:noFill/>
            </a:ln>
          </p:spPr>
          <p:txBody>
            <a:bodyPr wrap="none">
              <a:spAutoFit/>
            </a:bodyPr>
            <a:lstStyle/>
            <a:p>
              <a:pPr lvl="0" algn="ctr"/>
              <a:r>
                <a:rPr lang="en-GB" sz="4800" b="1" dirty="0">
                  <a:solidFill>
                    <a:prstClr val="black"/>
                  </a:solidFill>
                  <a:latin typeface="Arial" panose="020B0604020202020204" pitchFamily="34" charset="0"/>
                  <a:cs typeface="Arial" panose="020B0604020202020204" pitchFamily="34" charset="0"/>
                </a:rPr>
                <a:t>6</a:t>
              </a:r>
            </a:p>
          </p:txBody>
        </p:sp>
        <p:sp>
          <p:nvSpPr>
            <p:cNvPr id="17" name="Rectangle 16">
              <a:extLst>
                <a:ext uri="{FF2B5EF4-FFF2-40B4-BE49-F238E27FC236}">
                  <a16:creationId xmlns:a16="http://schemas.microsoft.com/office/drawing/2014/main" id="{2E9A9BBC-9C59-87D6-D753-576E54E01165}"/>
                </a:ext>
              </a:extLst>
            </p:cNvPr>
            <p:cNvSpPr/>
            <p:nvPr/>
          </p:nvSpPr>
          <p:spPr>
            <a:xfrm>
              <a:off x="7708114" y="4326788"/>
              <a:ext cx="184730" cy="830997"/>
            </a:xfrm>
            <a:prstGeom prst="rect">
              <a:avLst/>
            </a:prstGeom>
            <a:grpFill/>
            <a:ln>
              <a:noFill/>
            </a:ln>
          </p:spPr>
          <p:txBody>
            <a:bodyPr wrap="none">
              <a:spAutoFit/>
            </a:bodyPr>
            <a:lstStyle/>
            <a:p>
              <a:pPr lvl="0" algn="ctr"/>
              <a:endParaRPr lang="en-GB" sz="4800" b="1" dirty="0">
                <a:solidFill>
                  <a:prstClr val="black"/>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9007A03D-D83D-47A8-3234-3BBC10ABA510}"/>
                </a:ext>
              </a:extLst>
            </p:cNvPr>
            <p:cNvSpPr/>
            <p:nvPr/>
          </p:nvSpPr>
          <p:spPr>
            <a:xfrm>
              <a:off x="5696325" y="3554721"/>
              <a:ext cx="543740" cy="830997"/>
            </a:xfrm>
            <a:prstGeom prst="rect">
              <a:avLst/>
            </a:prstGeom>
            <a:grpFill/>
            <a:ln>
              <a:noFill/>
            </a:ln>
          </p:spPr>
          <p:txBody>
            <a:bodyPr wrap="none">
              <a:spAutoFit/>
            </a:bodyPr>
            <a:lstStyle/>
            <a:p>
              <a:pPr lvl="0" algn="ctr"/>
              <a:r>
                <a:rPr lang="en-GB" sz="4800" dirty="0">
                  <a:solidFill>
                    <a:prstClr val="black"/>
                  </a:solidFill>
                  <a:latin typeface="Arial" panose="020B0604020202020204" pitchFamily="34" charset="0"/>
                  <a:cs typeface="Arial" panose="020B0604020202020204" pitchFamily="34" charset="0"/>
                </a:rPr>
                <a:t>+</a:t>
              </a:r>
            </a:p>
          </p:txBody>
        </p:sp>
        <p:sp>
          <p:nvSpPr>
            <p:cNvPr id="19" name="Rectangle 18">
              <a:extLst>
                <a:ext uri="{FF2B5EF4-FFF2-40B4-BE49-F238E27FC236}">
                  <a16:creationId xmlns:a16="http://schemas.microsoft.com/office/drawing/2014/main" id="{A8BB35BF-54D9-A6F2-2001-2BE5B8C3337A}"/>
                </a:ext>
              </a:extLst>
            </p:cNvPr>
            <p:cNvSpPr/>
            <p:nvPr/>
          </p:nvSpPr>
          <p:spPr>
            <a:xfrm>
              <a:off x="5696325" y="4326788"/>
              <a:ext cx="543740" cy="830997"/>
            </a:xfrm>
            <a:prstGeom prst="rect">
              <a:avLst/>
            </a:prstGeom>
            <a:grpFill/>
            <a:ln>
              <a:noFill/>
            </a:ln>
          </p:spPr>
          <p:txBody>
            <a:bodyPr wrap="none">
              <a:spAutoFit/>
            </a:bodyPr>
            <a:lstStyle/>
            <a:p>
              <a:pPr lvl="0" algn="ctr"/>
              <a:r>
                <a:rPr lang="en-GB" sz="4800" dirty="0">
                  <a:solidFill>
                    <a:prstClr val="black"/>
                  </a:solidFill>
                  <a:latin typeface="Arial" panose="020B0604020202020204" pitchFamily="34" charset="0"/>
                  <a:cs typeface="Arial" panose="020B0604020202020204" pitchFamily="34" charset="0"/>
                </a:rPr>
                <a:t>=</a:t>
              </a:r>
            </a:p>
          </p:txBody>
        </p:sp>
        <p:sp>
          <p:nvSpPr>
            <p:cNvPr id="20" name="Rectangle 19">
              <a:extLst>
                <a:ext uri="{FF2B5EF4-FFF2-40B4-BE49-F238E27FC236}">
                  <a16:creationId xmlns:a16="http://schemas.microsoft.com/office/drawing/2014/main" id="{9075EBF0-9599-2FD2-D9F8-67A5FA45FDE9}"/>
                </a:ext>
              </a:extLst>
            </p:cNvPr>
            <p:cNvSpPr/>
            <p:nvPr/>
          </p:nvSpPr>
          <p:spPr>
            <a:xfrm>
              <a:off x="6313871" y="4326788"/>
              <a:ext cx="184730" cy="830997"/>
            </a:xfrm>
            <a:prstGeom prst="rect">
              <a:avLst/>
            </a:prstGeom>
            <a:grpFill/>
            <a:ln>
              <a:noFill/>
            </a:ln>
          </p:spPr>
          <p:txBody>
            <a:bodyPr wrap="none">
              <a:spAutoFit/>
            </a:bodyPr>
            <a:lstStyle/>
            <a:p>
              <a:pPr lvl="0" algn="ctr"/>
              <a:endParaRPr lang="en-GB" sz="4800" b="1" dirty="0">
                <a:solidFill>
                  <a:prstClr val="black"/>
                </a:solidFill>
                <a:latin typeface="Arial" panose="020B0604020202020204" pitchFamily="34" charset="0"/>
                <a:cs typeface="Arial" panose="020B0604020202020204" pitchFamily="34" charset="0"/>
              </a:endParaRPr>
            </a:p>
          </p:txBody>
        </p:sp>
        <p:cxnSp>
          <p:nvCxnSpPr>
            <p:cNvPr id="21" name="Straight Connector 20">
              <a:extLst>
                <a:ext uri="{FF2B5EF4-FFF2-40B4-BE49-F238E27FC236}">
                  <a16:creationId xmlns:a16="http://schemas.microsoft.com/office/drawing/2014/main" id="{3D1D602D-E620-392A-4756-ABCBF348C024}"/>
                </a:ext>
              </a:extLst>
            </p:cNvPr>
            <p:cNvCxnSpPr/>
            <p:nvPr/>
          </p:nvCxnSpPr>
          <p:spPr>
            <a:xfrm>
              <a:off x="5647190" y="4252136"/>
              <a:ext cx="2176574" cy="0"/>
            </a:xfrm>
            <a:prstGeom prst="line">
              <a:avLst/>
            </a:prstGeom>
            <a:grpFill/>
            <a:ln w="28575">
              <a:no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A989C24F-35BF-4F59-A352-33EB6E5B8FB1}"/>
                </a:ext>
              </a:extLst>
            </p:cNvPr>
            <p:cNvSpPr/>
            <p:nvPr/>
          </p:nvSpPr>
          <p:spPr>
            <a:xfrm>
              <a:off x="6153669" y="4175180"/>
              <a:ext cx="184731" cy="523220"/>
            </a:xfrm>
            <a:prstGeom prst="rect">
              <a:avLst/>
            </a:prstGeom>
            <a:grpFill/>
            <a:ln>
              <a:noFill/>
            </a:ln>
          </p:spPr>
          <p:txBody>
            <a:bodyPr wrap="none">
              <a:spAutoFit/>
            </a:bodyPr>
            <a:lstStyle/>
            <a:p>
              <a:pPr lvl="0" algn="ctr"/>
              <a:endParaRPr lang="en-GB" sz="2800" dirty="0">
                <a:solidFill>
                  <a:srgbClr val="FF0000"/>
                </a:solidFill>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E0346E0D-2DF6-6BA3-54DE-28F713E31E52}"/>
                </a:ext>
              </a:extLst>
            </p:cNvPr>
            <p:cNvSpPr/>
            <p:nvPr/>
          </p:nvSpPr>
          <p:spPr>
            <a:xfrm>
              <a:off x="6612646" y="2163907"/>
              <a:ext cx="527709" cy="830997"/>
            </a:xfrm>
            <a:prstGeom prst="rect">
              <a:avLst/>
            </a:prstGeom>
            <a:grpFill/>
            <a:ln>
              <a:noFill/>
            </a:ln>
          </p:spPr>
          <p:txBody>
            <a:bodyPr wrap="none">
              <a:spAutoFit/>
            </a:bodyPr>
            <a:lstStyle/>
            <a:p>
              <a:pPr lvl="0" algn="ctr"/>
              <a:r>
                <a:rPr lang="en-GB" sz="4800" dirty="0">
                  <a:solidFill>
                    <a:srgbClr val="FF0000"/>
                  </a:solidFill>
                  <a:latin typeface="Arial" panose="020B0604020202020204" pitchFamily="34" charset="0"/>
                  <a:cs typeface="Arial" panose="020B0604020202020204" pitchFamily="34" charset="0"/>
                </a:rPr>
                <a:t>1</a:t>
              </a:r>
            </a:p>
          </p:txBody>
        </p:sp>
        <p:cxnSp>
          <p:nvCxnSpPr>
            <p:cNvPr id="24" name="Straight Arrow Connector 23">
              <a:extLst>
                <a:ext uri="{FF2B5EF4-FFF2-40B4-BE49-F238E27FC236}">
                  <a16:creationId xmlns:a16="http://schemas.microsoft.com/office/drawing/2014/main" id="{35288257-4D6D-D10F-5A13-83233BE9B478}"/>
                </a:ext>
              </a:extLst>
            </p:cNvPr>
            <p:cNvCxnSpPr/>
            <p:nvPr/>
          </p:nvCxnSpPr>
          <p:spPr>
            <a:xfrm flipH="1" flipV="1">
              <a:off x="6931836" y="2910810"/>
              <a:ext cx="355019" cy="1557352"/>
            </a:xfrm>
            <a:prstGeom prst="straightConnector1">
              <a:avLst/>
            </a:prstGeom>
            <a:grpFill/>
            <a:ln w="12700">
              <a:noFill/>
              <a:tailEnd type="arrow"/>
            </a:ln>
          </p:spPr>
          <p:style>
            <a:lnRef idx="1">
              <a:schemeClr val="accent1"/>
            </a:lnRef>
            <a:fillRef idx="0">
              <a:schemeClr val="accent1"/>
            </a:fillRef>
            <a:effectRef idx="0">
              <a:schemeClr val="accent1"/>
            </a:effectRef>
            <a:fontRef idx="minor">
              <a:schemeClr val="tx1"/>
            </a:fontRef>
          </p:style>
        </p:cxnSp>
      </p:grpSp>
      <p:sp>
        <p:nvSpPr>
          <p:cNvPr id="25" name="TextBox 24">
            <a:extLst>
              <a:ext uri="{FF2B5EF4-FFF2-40B4-BE49-F238E27FC236}">
                <a16:creationId xmlns:a16="http://schemas.microsoft.com/office/drawing/2014/main" id="{6EC99392-57E1-A6C1-1688-DC8E75F6107E}"/>
              </a:ext>
            </a:extLst>
          </p:cNvPr>
          <p:cNvSpPr txBox="1"/>
          <p:nvPr/>
        </p:nvSpPr>
        <p:spPr>
          <a:xfrm>
            <a:off x="1295399" y="3061546"/>
            <a:ext cx="7597669" cy="584775"/>
          </a:xfrm>
          <a:prstGeom prst="rect">
            <a:avLst/>
          </a:prstGeom>
          <a:noFill/>
        </p:spPr>
        <p:txBody>
          <a:bodyPr wrap="square" rtlCol="0">
            <a:spAutoFit/>
          </a:bodyPr>
          <a:lstStyle/>
          <a:p>
            <a:r>
              <a:rPr lang="en-GB" sz="3200" dirty="0"/>
              <a:t>What about 103 and 12?</a:t>
            </a:r>
          </a:p>
        </p:txBody>
      </p:sp>
    </p:spTree>
    <p:extLst>
      <p:ext uri="{BB962C8B-B14F-4D97-AF65-F5344CB8AC3E}">
        <p14:creationId xmlns:p14="http://schemas.microsoft.com/office/powerpoint/2010/main" val="975205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C60330-3D7D-84D6-B258-C63374D27D98}"/>
              </a:ext>
            </a:extLst>
          </p:cNvPr>
          <p:cNvSpPr>
            <a:spLocks noGrp="1"/>
          </p:cNvSpPr>
          <p:nvPr>
            <p:ph type="title"/>
          </p:nvPr>
        </p:nvSpPr>
        <p:spPr/>
        <p:txBody>
          <a:bodyPr/>
          <a:lstStyle/>
          <a:p>
            <a:r>
              <a:rPr lang="en-US" dirty="0"/>
              <a:t>Fixed Point Binary</a:t>
            </a:r>
          </a:p>
        </p:txBody>
      </p:sp>
      <p:sp>
        <p:nvSpPr>
          <p:cNvPr id="6" name="Content Placeholder 5">
            <a:extLst>
              <a:ext uri="{FF2B5EF4-FFF2-40B4-BE49-F238E27FC236}">
                <a16:creationId xmlns:a16="http://schemas.microsoft.com/office/drawing/2014/main" id="{4178BE59-8A42-AF5C-C631-8FB4919718C6}"/>
              </a:ext>
            </a:extLst>
          </p:cNvPr>
          <p:cNvSpPr>
            <a:spLocks noGrp="1"/>
          </p:cNvSpPr>
          <p:nvPr>
            <p:ph idx="1"/>
          </p:nvPr>
        </p:nvSpPr>
        <p:spPr>
          <a:xfrm>
            <a:off x="1295400" y="1981201"/>
            <a:ext cx="9601200" cy="1620127"/>
          </a:xfrm>
        </p:spPr>
        <p:txBody>
          <a:bodyPr>
            <a:normAutofit fontScale="32500" lnSpcReduction="20000"/>
          </a:bodyPr>
          <a:lstStyle/>
          <a:p>
            <a:r>
              <a:rPr lang="en-US" sz="7400" dirty="0"/>
              <a:t>So far, we have looked at whole numbers.</a:t>
            </a:r>
          </a:p>
          <a:p>
            <a:r>
              <a:rPr lang="en-US" sz="7400" dirty="0"/>
              <a:t>Numbers with a decimal or fractional part can also be represented in Binary:</a:t>
            </a:r>
          </a:p>
          <a:p>
            <a:r>
              <a:rPr lang="en-US" sz="7400" dirty="0"/>
              <a:t>So 6 ½ (6.5) would be shown as: -16+8+1+1/2 </a:t>
            </a:r>
          </a:p>
          <a:p>
            <a:endParaRPr lang="en-US" dirty="0"/>
          </a:p>
          <a:p>
            <a:pPr marL="0" indent="0" algn="l" rtl="0" eaLnBrk="1" fontAlgn="t" latinLnBrk="0" hangingPunct="1">
              <a:spcBef>
                <a:spcPts val="0"/>
              </a:spcBef>
              <a:spcAft>
                <a:spcPts val="0"/>
              </a:spcAft>
              <a:buNone/>
            </a:pPr>
            <a:endParaRPr lang="en-GB" sz="1800" b="0" i="0" u="none" strike="noStrike" dirty="0">
              <a:effectLst/>
              <a:latin typeface="Arial" panose="020B0604020202020204" pitchFamily="34" charset="0"/>
            </a:endParaRPr>
          </a:p>
          <a:p>
            <a:endParaRPr lang="en-US" dirty="0"/>
          </a:p>
        </p:txBody>
      </p:sp>
      <p:graphicFrame>
        <p:nvGraphicFramePr>
          <p:cNvPr id="7" name="Table 4">
            <a:extLst>
              <a:ext uri="{FF2B5EF4-FFF2-40B4-BE49-F238E27FC236}">
                <a16:creationId xmlns:a16="http://schemas.microsoft.com/office/drawing/2014/main" id="{F3C5543C-51CC-2471-76D7-9B522576AA33}"/>
              </a:ext>
            </a:extLst>
          </p:cNvPr>
          <p:cNvGraphicFramePr>
            <a:graphicFrameLocks noGrp="1"/>
          </p:cNvGraphicFramePr>
          <p:nvPr>
            <p:extLst>
              <p:ext uri="{D42A27DB-BD31-4B8C-83A1-F6EECF244321}">
                <p14:modId xmlns:p14="http://schemas.microsoft.com/office/powerpoint/2010/main" val="1287389223"/>
              </p:ext>
            </p:extLst>
          </p:nvPr>
        </p:nvGraphicFramePr>
        <p:xfrm>
          <a:off x="1604889" y="3667292"/>
          <a:ext cx="8128000" cy="1280160"/>
        </p:xfrm>
        <a:graphic>
          <a:graphicData uri="http://schemas.openxmlformats.org/drawingml/2006/table">
            <a:tbl>
              <a:tblPr firstRow="1" bandRow="1">
                <a:tableStyleId>{BC89EF96-8CEA-46FF-86C4-4CE0E7609802}</a:tableStyleId>
              </a:tblPr>
              <a:tblGrid>
                <a:gridCol w="1016000">
                  <a:extLst>
                    <a:ext uri="{9D8B030D-6E8A-4147-A177-3AD203B41FA5}">
                      <a16:colId xmlns:a16="http://schemas.microsoft.com/office/drawing/2014/main" val="879326663"/>
                    </a:ext>
                  </a:extLst>
                </a:gridCol>
                <a:gridCol w="1016000">
                  <a:extLst>
                    <a:ext uri="{9D8B030D-6E8A-4147-A177-3AD203B41FA5}">
                      <a16:colId xmlns:a16="http://schemas.microsoft.com/office/drawing/2014/main" val="2735794104"/>
                    </a:ext>
                  </a:extLst>
                </a:gridCol>
                <a:gridCol w="991382">
                  <a:extLst>
                    <a:ext uri="{9D8B030D-6E8A-4147-A177-3AD203B41FA5}">
                      <a16:colId xmlns:a16="http://schemas.microsoft.com/office/drawing/2014/main" val="1487931239"/>
                    </a:ext>
                  </a:extLst>
                </a:gridCol>
                <a:gridCol w="1040618">
                  <a:extLst>
                    <a:ext uri="{9D8B030D-6E8A-4147-A177-3AD203B41FA5}">
                      <a16:colId xmlns:a16="http://schemas.microsoft.com/office/drawing/2014/main" val="3499470293"/>
                    </a:ext>
                  </a:extLst>
                </a:gridCol>
                <a:gridCol w="1016000">
                  <a:extLst>
                    <a:ext uri="{9D8B030D-6E8A-4147-A177-3AD203B41FA5}">
                      <a16:colId xmlns:a16="http://schemas.microsoft.com/office/drawing/2014/main" val="3783371516"/>
                    </a:ext>
                  </a:extLst>
                </a:gridCol>
                <a:gridCol w="1016000">
                  <a:extLst>
                    <a:ext uri="{9D8B030D-6E8A-4147-A177-3AD203B41FA5}">
                      <a16:colId xmlns:a16="http://schemas.microsoft.com/office/drawing/2014/main" val="1391945652"/>
                    </a:ext>
                  </a:extLst>
                </a:gridCol>
                <a:gridCol w="1016000">
                  <a:extLst>
                    <a:ext uri="{9D8B030D-6E8A-4147-A177-3AD203B41FA5}">
                      <a16:colId xmlns:a16="http://schemas.microsoft.com/office/drawing/2014/main" val="115217906"/>
                    </a:ext>
                  </a:extLst>
                </a:gridCol>
                <a:gridCol w="1016000">
                  <a:extLst>
                    <a:ext uri="{9D8B030D-6E8A-4147-A177-3AD203B41FA5}">
                      <a16:colId xmlns:a16="http://schemas.microsoft.com/office/drawing/2014/main" val="3703487041"/>
                    </a:ext>
                  </a:extLst>
                </a:gridCol>
              </a:tblGrid>
              <a:tr h="370840">
                <a:tc>
                  <a:txBody>
                    <a:bodyPr/>
                    <a:lstStyle/>
                    <a:p>
                      <a:r>
                        <a:rPr lang="en-GB" sz="3600" dirty="0"/>
                        <a:t>-16</a:t>
                      </a:r>
                    </a:p>
                  </a:txBody>
                  <a:tcPr/>
                </a:tc>
                <a:tc>
                  <a:txBody>
                    <a:bodyPr/>
                    <a:lstStyle/>
                    <a:p>
                      <a:r>
                        <a:rPr lang="en-GB" sz="3600" dirty="0"/>
                        <a:t>8</a:t>
                      </a:r>
                    </a:p>
                  </a:txBody>
                  <a:tcPr/>
                </a:tc>
                <a:tc>
                  <a:txBody>
                    <a:bodyPr/>
                    <a:lstStyle/>
                    <a:p>
                      <a:r>
                        <a:rPr lang="en-GB" sz="3600" dirty="0"/>
                        <a:t>4</a:t>
                      </a:r>
                    </a:p>
                  </a:txBody>
                  <a:tcPr/>
                </a:tc>
                <a:tc>
                  <a:txBody>
                    <a:bodyPr/>
                    <a:lstStyle/>
                    <a:p>
                      <a:r>
                        <a:rPr lang="en-GB" sz="3600" dirty="0"/>
                        <a:t>2</a:t>
                      </a:r>
                    </a:p>
                  </a:txBody>
                  <a:tcPr/>
                </a:tc>
                <a:tc>
                  <a:txBody>
                    <a:bodyPr/>
                    <a:lstStyle/>
                    <a:p>
                      <a:r>
                        <a:rPr lang="en-GB" sz="3600" dirty="0"/>
                        <a:t>1</a:t>
                      </a:r>
                    </a:p>
                  </a:txBody>
                  <a:tcPr/>
                </a:tc>
                <a:tc>
                  <a:txBody>
                    <a:bodyPr/>
                    <a:lstStyle/>
                    <a:p>
                      <a:r>
                        <a:rPr lang="en-GB" sz="3600" dirty="0"/>
                        <a:t>1/2</a:t>
                      </a:r>
                    </a:p>
                  </a:txBody>
                  <a:tcPr/>
                </a:tc>
                <a:tc>
                  <a:txBody>
                    <a:bodyPr/>
                    <a:lstStyle/>
                    <a:p>
                      <a:r>
                        <a:rPr lang="en-GB" sz="3600" dirty="0"/>
                        <a:t>1/4</a:t>
                      </a:r>
                    </a:p>
                  </a:txBody>
                  <a:tcPr/>
                </a:tc>
                <a:tc>
                  <a:txBody>
                    <a:bodyPr/>
                    <a:lstStyle/>
                    <a:p>
                      <a:r>
                        <a:rPr lang="en-GB" sz="3600" dirty="0"/>
                        <a:t>1/8</a:t>
                      </a:r>
                    </a:p>
                  </a:txBody>
                  <a:tcPr/>
                </a:tc>
                <a:extLst>
                  <a:ext uri="{0D108BD9-81ED-4DB2-BD59-A6C34878D82A}">
                    <a16:rowId xmlns:a16="http://schemas.microsoft.com/office/drawing/2014/main" val="1417259609"/>
                  </a:ext>
                </a:extLst>
              </a:tr>
              <a:tr h="370840">
                <a:tc>
                  <a:txBody>
                    <a:bodyPr/>
                    <a:lstStyle/>
                    <a:p>
                      <a:r>
                        <a:rPr lang="en-GB" sz="3600" dirty="0"/>
                        <a:t>1</a:t>
                      </a:r>
                    </a:p>
                  </a:txBody>
                  <a:tcPr/>
                </a:tc>
                <a:tc>
                  <a:txBody>
                    <a:bodyPr/>
                    <a:lstStyle/>
                    <a:p>
                      <a:r>
                        <a:rPr lang="en-GB" sz="3600" dirty="0"/>
                        <a:t>1</a:t>
                      </a:r>
                    </a:p>
                  </a:txBody>
                  <a:tcPr/>
                </a:tc>
                <a:tc>
                  <a:txBody>
                    <a:bodyPr/>
                    <a:lstStyle/>
                    <a:p>
                      <a:r>
                        <a:rPr lang="en-GB" sz="3600" dirty="0"/>
                        <a:t>0</a:t>
                      </a:r>
                    </a:p>
                  </a:txBody>
                  <a:tcPr/>
                </a:tc>
                <a:tc>
                  <a:txBody>
                    <a:bodyPr/>
                    <a:lstStyle/>
                    <a:p>
                      <a:r>
                        <a:rPr lang="en-GB" sz="3600" dirty="0"/>
                        <a:t>0</a:t>
                      </a:r>
                    </a:p>
                  </a:txBody>
                  <a:tcPr/>
                </a:tc>
                <a:tc>
                  <a:txBody>
                    <a:bodyPr/>
                    <a:lstStyle/>
                    <a:p>
                      <a:r>
                        <a:rPr lang="en-GB" sz="3600" dirty="0"/>
                        <a:t>1</a:t>
                      </a:r>
                    </a:p>
                  </a:txBody>
                  <a:tcPr/>
                </a:tc>
                <a:tc>
                  <a:txBody>
                    <a:bodyPr/>
                    <a:lstStyle/>
                    <a:p>
                      <a:r>
                        <a:rPr lang="en-GB" sz="3600" dirty="0"/>
                        <a:t>1</a:t>
                      </a:r>
                    </a:p>
                  </a:txBody>
                  <a:tcPr/>
                </a:tc>
                <a:tc>
                  <a:txBody>
                    <a:bodyPr/>
                    <a:lstStyle/>
                    <a:p>
                      <a:r>
                        <a:rPr lang="en-GB" sz="3600" dirty="0"/>
                        <a:t>0</a:t>
                      </a:r>
                    </a:p>
                  </a:txBody>
                  <a:tcPr/>
                </a:tc>
                <a:tc>
                  <a:txBody>
                    <a:bodyPr/>
                    <a:lstStyle/>
                    <a:p>
                      <a:r>
                        <a:rPr lang="en-GB" sz="3600" dirty="0"/>
                        <a:t>0</a:t>
                      </a:r>
                    </a:p>
                  </a:txBody>
                  <a:tcPr/>
                </a:tc>
                <a:extLst>
                  <a:ext uri="{0D108BD9-81ED-4DB2-BD59-A6C34878D82A}">
                    <a16:rowId xmlns:a16="http://schemas.microsoft.com/office/drawing/2014/main" val="4229440420"/>
                  </a:ext>
                </a:extLst>
              </a:tr>
            </a:tbl>
          </a:graphicData>
        </a:graphic>
      </p:graphicFrame>
      <p:sp>
        <p:nvSpPr>
          <p:cNvPr id="8" name="Oval 7">
            <a:extLst>
              <a:ext uri="{FF2B5EF4-FFF2-40B4-BE49-F238E27FC236}">
                <a16:creationId xmlns:a16="http://schemas.microsoft.com/office/drawing/2014/main" id="{74E1CA27-6EB6-D856-B90E-54A81FF05886}"/>
              </a:ext>
            </a:extLst>
          </p:cNvPr>
          <p:cNvSpPr/>
          <p:nvPr/>
        </p:nvSpPr>
        <p:spPr>
          <a:xfrm>
            <a:off x="6513343" y="4284470"/>
            <a:ext cx="309489" cy="298938"/>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91EE202-9596-19AE-12AB-B60E89271D20}"/>
              </a:ext>
            </a:extLst>
          </p:cNvPr>
          <p:cNvSpPr txBox="1"/>
          <p:nvPr/>
        </p:nvSpPr>
        <p:spPr>
          <a:xfrm>
            <a:off x="588498" y="5111720"/>
            <a:ext cx="11015004" cy="1077218"/>
          </a:xfrm>
          <a:prstGeom prst="rect">
            <a:avLst/>
          </a:prstGeom>
          <a:noFill/>
        </p:spPr>
        <p:txBody>
          <a:bodyPr wrap="square" rtlCol="0">
            <a:spAutoFit/>
          </a:bodyPr>
          <a:lstStyle/>
          <a:p>
            <a:r>
              <a:rPr lang="en-US" sz="3200" dirty="0"/>
              <a:t>What is the biggest positive number you could store using this method?</a:t>
            </a:r>
          </a:p>
        </p:txBody>
      </p:sp>
    </p:spTree>
    <p:extLst>
      <p:ext uri="{BB962C8B-B14F-4D97-AF65-F5344CB8AC3E}">
        <p14:creationId xmlns:p14="http://schemas.microsoft.com/office/powerpoint/2010/main" val="340301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C60330-3D7D-84D6-B258-C63374D27D98}"/>
              </a:ext>
            </a:extLst>
          </p:cNvPr>
          <p:cNvSpPr>
            <a:spLocks noGrp="1"/>
          </p:cNvSpPr>
          <p:nvPr>
            <p:ph type="title"/>
          </p:nvPr>
        </p:nvSpPr>
        <p:spPr/>
        <p:txBody>
          <a:bodyPr/>
          <a:lstStyle/>
          <a:p>
            <a:r>
              <a:rPr lang="en-US" dirty="0"/>
              <a:t>Floating Point Binary</a:t>
            </a:r>
          </a:p>
        </p:txBody>
      </p:sp>
      <p:sp>
        <p:nvSpPr>
          <p:cNvPr id="6" name="Content Placeholder 5">
            <a:extLst>
              <a:ext uri="{FF2B5EF4-FFF2-40B4-BE49-F238E27FC236}">
                <a16:creationId xmlns:a16="http://schemas.microsoft.com/office/drawing/2014/main" id="{4178BE59-8A42-AF5C-C631-8FB4919718C6}"/>
              </a:ext>
            </a:extLst>
          </p:cNvPr>
          <p:cNvSpPr>
            <a:spLocks noGrp="1"/>
          </p:cNvSpPr>
          <p:nvPr>
            <p:ph idx="1"/>
          </p:nvPr>
        </p:nvSpPr>
        <p:spPr>
          <a:xfrm>
            <a:off x="1295400" y="1981201"/>
            <a:ext cx="9601200" cy="3434861"/>
          </a:xfrm>
        </p:spPr>
        <p:txBody>
          <a:bodyPr>
            <a:normAutofit/>
          </a:bodyPr>
          <a:lstStyle/>
          <a:p>
            <a:r>
              <a:rPr lang="en-US" sz="2800" dirty="0"/>
              <a:t>To store a bigger range of numbers, it is necessary to ‘float’ the decimal point in the number. This builds on your knowledge of Two’s Complement and Fixed-Point Binary.</a:t>
            </a:r>
          </a:p>
          <a:p>
            <a:r>
              <a:rPr lang="en-US" sz="2800" dirty="0"/>
              <a:t>A floating-point number is made up of two parts – written in the form </a:t>
            </a:r>
            <a:r>
              <a:rPr lang="en-US" sz="2800" i="1" dirty="0" err="1"/>
              <a:t>a.aa</a:t>
            </a:r>
            <a:r>
              <a:rPr lang="en-US" sz="2800" i="1" dirty="0"/>
              <a:t> </a:t>
            </a:r>
            <a:r>
              <a:rPr lang="en-US" sz="2800" dirty="0"/>
              <a:t>x 2</a:t>
            </a:r>
            <a:r>
              <a:rPr lang="en-US" sz="2800" i="1" baseline="30000" dirty="0"/>
              <a:t>b</a:t>
            </a:r>
          </a:p>
          <a:p>
            <a:r>
              <a:rPr lang="en-US" sz="2800" dirty="0"/>
              <a:t>Look up what </a:t>
            </a:r>
            <a:r>
              <a:rPr lang="en-US" sz="2800" i="1" dirty="0"/>
              <a:t>a</a:t>
            </a:r>
            <a:r>
              <a:rPr lang="en-US" sz="2800" dirty="0"/>
              <a:t> and </a:t>
            </a:r>
            <a:r>
              <a:rPr lang="en-US" sz="2800" i="1" dirty="0"/>
              <a:t>b</a:t>
            </a:r>
            <a:r>
              <a:rPr lang="en-US" sz="2800" dirty="0"/>
              <a:t> represent and how they are used in floating point binary.</a:t>
            </a:r>
          </a:p>
          <a:p>
            <a:pPr marL="0" indent="0" algn="l" rtl="0" eaLnBrk="1" fontAlgn="t" latinLnBrk="0" hangingPunct="1">
              <a:spcBef>
                <a:spcPts val="0"/>
              </a:spcBef>
              <a:spcAft>
                <a:spcPts val="0"/>
              </a:spcAft>
              <a:buNone/>
            </a:pPr>
            <a:endParaRPr lang="en-GB" sz="2400" b="0" i="0" u="none" strike="noStrike" dirty="0">
              <a:effectLst/>
              <a:latin typeface="Arial" panose="020B0604020202020204" pitchFamily="34" charset="0"/>
            </a:endParaRPr>
          </a:p>
          <a:p>
            <a:pPr marL="0" indent="0">
              <a:buNone/>
            </a:pPr>
            <a:endParaRPr lang="en-US" sz="2800" dirty="0"/>
          </a:p>
        </p:txBody>
      </p:sp>
    </p:spTree>
    <p:extLst>
      <p:ext uri="{BB962C8B-B14F-4D97-AF65-F5344CB8AC3E}">
        <p14:creationId xmlns:p14="http://schemas.microsoft.com/office/powerpoint/2010/main" val="3574210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C60330-3D7D-84D6-B258-C63374D27D98}"/>
              </a:ext>
            </a:extLst>
          </p:cNvPr>
          <p:cNvSpPr>
            <a:spLocks noGrp="1"/>
          </p:cNvSpPr>
          <p:nvPr>
            <p:ph type="title"/>
          </p:nvPr>
        </p:nvSpPr>
        <p:spPr/>
        <p:txBody>
          <a:bodyPr/>
          <a:lstStyle/>
          <a:p>
            <a:r>
              <a:rPr lang="en-US" dirty="0"/>
              <a:t>Floating Point Binary</a:t>
            </a:r>
          </a:p>
        </p:txBody>
      </p:sp>
      <p:sp>
        <p:nvSpPr>
          <p:cNvPr id="6" name="Content Placeholder 5">
            <a:extLst>
              <a:ext uri="{FF2B5EF4-FFF2-40B4-BE49-F238E27FC236}">
                <a16:creationId xmlns:a16="http://schemas.microsoft.com/office/drawing/2014/main" id="{4178BE59-8A42-AF5C-C631-8FB4919718C6}"/>
              </a:ext>
            </a:extLst>
          </p:cNvPr>
          <p:cNvSpPr>
            <a:spLocks noGrp="1"/>
          </p:cNvSpPr>
          <p:nvPr>
            <p:ph idx="1"/>
          </p:nvPr>
        </p:nvSpPr>
        <p:spPr>
          <a:xfrm>
            <a:off x="1295400" y="1981201"/>
            <a:ext cx="9601200" cy="3434861"/>
          </a:xfrm>
        </p:spPr>
        <p:txBody>
          <a:bodyPr>
            <a:normAutofit/>
          </a:bodyPr>
          <a:lstStyle/>
          <a:p>
            <a:r>
              <a:rPr lang="en-US" sz="2800" dirty="0"/>
              <a:t>Using what you have found, see if you can calculate the denary value for the floating-point binary number 0010101010110, where 9 bits are used for the mantissa followed by 4 bits for the exponent.</a:t>
            </a:r>
          </a:p>
          <a:p>
            <a:r>
              <a:rPr lang="en-US" sz="2800" b="0" i="0" u="none" strike="noStrike" dirty="0">
                <a:effectLst/>
                <a:latin typeface="Arial" panose="020B0604020202020204" pitchFamily="34" charset="0"/>
              </a:rPr>
              <a:t>NB As either value could be negative</a:t>
            </a:r>
            <a:r>
              <a:rPr lang="en-US" sz="2800" dirty="0">
                <a:latin typeface="Arial" panose="020B0604020202020204" pitchFamily="34" charset="0"/>
              </a:rPr>
              <a:t>, two’s complement is usually used for both, but this will always be stated in the question.</a:t>
            </a:r>
            <a:endParaRPr lang="en-GB" sz="2400" b="0" i="0" u="none" strike="noStrike" dirty="0">
              <a:effectLst/>
              <a:latin typeface="Arial" panose="020B0604020202020204" pitchFamily="34" charset="0"/>
            </a:endParaRPr>
          </a:p>
          <a:p>
            <a:endParaRPr lang="en-US" sz="2800" dirty="0"/>
          </a:p>
        </p:txBody>
      </p:sp>
    </p:spTree>
    <p:extLst>
      <p:ext uri="{BB962C8B-B14F-4D97-AF65-F5344CB8AC3E}">
        <p14:creationId xmlns:p14="http://schemas.microsoft.com/office/powerpoint/2010/main" val="3882432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C60330-3D7D-84D6-B258-C63374D27D98}"/>
              </a:ext>
            </a:extLst>
          </p:cNvPr>
          <p:cNvSpPr>
            <a:spLocks noGrp="1"/>
          </p:cNvSpPr>
          <p:nvPr>
            <p:ph type="title"/>
          </p:nvPr>
        </p:nvSpPr>
        <p:spPr/>
        <p:txBody>
          <a:bodyPr/>
          <a:lstStyle/>
          <a:p>
            <a:r>
              <a:rPr lang="en-US" dirty="0"/>
              <a:t>Floating Point Binary – worked example</a:t>
            </a:r>
          </a:p>
        </p:txBody>
      </p:sp>
      <p:sp>
        <p:nvSpPr>
          <p:cNvPr id="6" name="Content Placeholder 5">
            <a:extLst>
              <a:ext uri="{FF2B5EF4-FFF2-40B4-BE49-F238E27FC236}">
                <a16:creationId xmlns:a16="http://schemas.microsoft.com/office/drawing/2014/main" id="{4178BE59-8A42-AF5C-C631-8FB4919718C6}"/>
              </a:ext>
            </a:extLst>
          </p:cNvPr>
          <p:cNvSpPr>
            <a:spLocks noGrp="1"/>
          </p:cNvSpPr>
          <p:nvPr>
            <p:ph idx="1"/>
          </p:nvPr>
        </p:nvSpPr>
        <p:spPr>
          <a:xfrm>
            <a:off x="1295400" y="1981201"/>
            <a:ext cx="9601200" cy="2590799"/>
          </a:xfrm>
        </p:spPr>
        <p:txBody>
          <a:bodyPr>
            <a:normAutofit/>
          </a:bodyPr>
          <a:lstStyle/>
          <a:p>
            <a:pPr marL="514350" indent="-514350">
              <a:buFont typeface="+mj-lt"/>
              <a:buAutoNum type="arabicPeriod"/>
            </a:pPr>
            <a:r>
              <a:rPr lang="en-US" sz="2800" dirty="0"/>
              <a:t>Split the binary into the mantissa and the exponent: 0.010101010110</a:t>
            </a:r>
          </a:p>
          <a:p>
            <a:pPr marL="514350" indent="-514350">
              <a:buFont typeface="+mj-lt"/>
              <a:buAutoNum type="arabicPeriod"/>
            </a:pPr>
            <a:r>
              <a:rPr lang="en-US" sz="2800" dirty="0"/>
              <a:t>Calculate the denary value of the exponent  0110 = 6</a:t>
            </a:r>
          </a:p>
          <a:p>
            <a:pPr marL="514350" indent="-514350">
              <a:buFont typeface="+mj-lt"/>
              <a:buAutoNum type="arabicPeriod"/>
            </a:pPr>
            <a:r>
              <a:rPr lang="en-US" sz="2800" dirty="0"/>
              <a:t>Use this value to move the decimal point 6 places to the right – so the mantissa becomes 0010101.01</a:t>
            </a:r>
          </a:p>
          <a:p>
            <a:pPr marL="0" indent="0">
              <a:buNone/>
            </a:pPr>
            <a:endParaRPr lang="en-US" sz="28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19650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C60330-3D7D-84D6-B258-C63374D27D98}"/>
              </a:ext>
            </a:extLst>
          </p:cNvPr>
          <p:cNvSpPr>
            <a:spLocks noGrp="1"/>
          </p:cNvSpPr>
          <p:nvPr>
            <p:ph type="title"/>
          </p:nvPr>
        </p:nvSpPr>
        <p:spPr/>
        <p:txBody>
          <a:bodyPr/>
          <a:lstStyle/>
          <a:p>
            <a:r>
              <a:rPr lang="en-US" dirty="0"/>
              <a:t>Floating Point Binary – worked example</a:t>
            </a:r>
          </a:p>
        </p:txBody>
      </p:sp>
      <p:graphicFrame>
        <p:nvGraphicFramePr>
          <p:cNvPr id="4" name="Table 4">
            <a:extLst>
              <a:ext uri="{FF2B5EF4-FFF2-40B4-BE49-F238E27FC236}">
                <a16:creationId xmlns:a16="http://schemas.microsoft.com/office/drawing/2014/main" id="{283FA10B-AE15-2375-5F2B-BFA5935D3FEF}"/>
              </a:ext>
            </a:extLst>
          </p:cNvPr>
          <p:cNvGraphicFramePr>
            <a:graphicFrameLocks noGrp="1"/>
          </p:cNvGraphicFramePr>
          <p:nvPr>
            <p:extLst>
              <p:ext uri="{D42A27DB-BD31-4B8C-83A1-F6EECF244321}">
                <p14:modId xmlns:p14="http://schemas.microsoft.com/office/powerpoint/2010/main" val="1934627040"/>
              </p:ext>
            </p:extLst>
          </p:nvPr>
        </p:nvGraphicFramePr>
        <p:xfrm>
          <a:off x="900332" y="1970921"/>
          <a:ext cx="9737012" cy="1036320"/>
        </p:xfrm>
        <a:graphic>
          <a:graphicData uri="http://schemas.openxmlformats.org/drawingml/2006/table">
            <a:tbl>
              <a:tblPr firstRow="1" bandRow="1">
                <a:tableStyleId>{BC89EF96-8CEA-46FF-86C4-4CE0E7609802}</a:tableStyleId>
              </a:tblPr>
              <a:tblGrid>
                <a:gridCol w="885183">
                  <a:extLst>
                    <a:ext uri="{9D8B030D-6E8A-4147-A177-3AD203B41FA5}">
                      <a16:colId xmlns:a16="http://schemas.microsoft.com/office/drawing/2014/main" val="3470161849"/>
                    </a:ext>
                  </a:extLst>
                </a:gridCol>
                <a:gridCol w="885183">
                  <a:extLst>
                    <a:ext uri="{9D8B030D-6E8A-4147-A177-3AD203B41FA5}">
                      <a16:colId xmlns:a16="http://schemas.microsoft.com/office/drawing/2014/main" val="2483666682"/>
                    </a:ext>
                  </a:extLst>
                </a:gridCol>
                <a:gridCol w="885183">
                  <a:extLst>
                    <a:ext uri="{9D8B030D-6E8A-4147-A177-3AD203B41FA5}">
                      <a16:colId xmlns:a16="http://schemas.microsoft.com/office/drawing/2014/main" val="879326663"/>
                    </a:ext>
                  </a:extLst>
                </a:gridCol>
                <a:gridCol w="885183">
                  <a:extLst>
                    <a:ext uri="{9D8B030D-6E8A-4147-A177-3AD203B41FA5}">
                      <a16:colId xmlns:a16="http://schemas.microsoft.com/office/drawing/2014/main" val="2735794104"/>
                    </a:ext>
                  </a:extLst>
                </a:gridCol>
                <a:gridCol w="863734">
                  <a:extLst>
                    <a:ext uri="{9D8B030D-6E8A-4147-A177-3AD203B41FA5}">
                      <a16:colId xmlns:a16="http://schemas.microsoft.com/office/drawing/2014/main" val="1487931239"/>
                    </a:ext>
                  </a:extLst>
                </a:gridCol>
                <a:gridCol w="906631">
                  <a:extLst>
                    <a:ext uri="{9D8B030D-6E8A-4147-A177-3AD203B41FA5}">
                      <a16:colId xmlns:a16="http://schemas.microsoft.com/office/drawing/2014/main" val="3499470293"/>
                    </a:ext>
                  </a:extLst>
                </a:gridCol>
                <a:gridCol w="885183">
                  <a:extLst>
                    <a:ext uri="{9D8B030D-6E8A-4147-A177-3AD203B41FA5}">
                      <a16:colId xmlns:a16="http://schemas.microsoft.com/office/drawing/2014/main" val="3783371516"/>
                    </a:ext>
                  </a:extLst>
                </a:gridCol>
                <a:gridCol w="885183">
                  <a:extLst>
                    <a:ext uri="{9D8B030D-6E8A-4147-A177-3AD203B41FA5}">
                      <a16:colId xmlns:a16="http://schemas.microsoft.com/office/drawing/2014/main" val="1391945652"/>
                    </a:ext>
                  </a:extLst>
                </a:gridCol>
                <a:gridCol w="885183">
                  <a:extLst>
                    <a:ext uri="{9D8B030D-6E8A-4147-A177-3AD203B41FA5}">
                      <a16:colId xmlns:a16="http://schemas.microsoft.com/office/drawing/2014/main" val="115217906"/>
                    </a:ext>
                  </a:extLst>
                </a:gridCol>
                <a:gridCol w="885183">
                  <a:extLst>
                    <a:ext uri="{9D8B030D-6E8A-4147-A177-3AD203B41FA5}">
                      <a16:colId xmlns:a16="http://schemas.microsoft.com/office/drawing/2014/main" val="3703487041"/>
                    </a:ext>
                  </a:extLst>
                </a:gridCol>
                <a:gridCol w="885183">
                  <a:extLst>
                    <a:ext uri="{9D8B030D-6E8A-4147-A177-3AD203B41FA5}">
                      <a16:colId xmlns:a16="http://schemas.microsoft.com/office/drawing/2014/main" val="2906440167"/>
                    </a:ext>
                  </a:extLst>
                </a:gridCol>
              </a:tblGrid>
              <a:tr h="370840">
                <a:tc>
                  <a:txBody>
                    <a:bodyPr/>
                    <a:lstStyle/>
                    <a:p>
                      <a:r>
                        <a:rPr lang="en-GB" sz="2800" dirty="0"/>
                        <a:t>64</a:t>
                      </a:r>
                    </a:p>
                  </a:txBody>
                  <a:tcPr/>
                </a:tc>
                <a:tc>
                  <a:txBody>
                    <a:bodyPr/>
                    <a:lstStyle/>
                    <a:p>
                      <a:r>
                        <a:rPr lang="en-GB" sz="2800" dirty="0"/>
                        <a:t>32</a:t>
                      </a:r>
                    </a:p>
                  </a:txBody>
                  <a:tcPr/>
                </a:tc>
                <a:tc>
                  <a:txBody>
                    <a:bodyPr/>
                    <a:lstStyle/>
                    <a:p>
                      <a:r>
                        <a:rPr lang="en-GB" sz="2800" dirty="0"/>
                        <a:t>16</a:t>
                      </a:r>
                    </a:p>
                  </a:txBody>
                  <a:tcPr/>
                </a:tc>
                <a:tc>
                  <a:txBody>
                    <a:bodyPr/>
                    <a:lstStyle/>
                    <a:p>
                      <a:r>
                        <a:rPr lang="en-GB" sz="2800" dirty="0"/>
                        <a:t>8</a:t>
                      </a:r>
                    </a:p>
                  </a:txBody>
                  <a:tcPr/>
                </a:tc>
                <a:tc>
                  <a:txBody>
                    <a:bodyPr/>
                    <a:lstStyle/>
                    <a:p>
                      <a:r>
                        <a:rPr lang="en-GB" sz="2800" dirty="0"/>
                        <a:t>4</a:t>
                      </a:r>
                    </a:p>
                  </a:txBody>
                  <a:tcPr/>
                </a:tc>
                <a:tc>
                  <a:txBody>
                    <a:bodyPr/>
                    <a:lstStyle/>
                    <a:p>
                      <a:r>
                        <a:rPr lang="en-GB" sz="2800" dirty="0"/>
                        <a:t>2</a:t>
                      </a:r>
                    </a:p>
                  </a:txBody>
                  <a:tcPr/>
                </a:tc>
                <a:tc>
                  <a:txBody>
                    <a:bodyPr/>
                    <a:lstStyle/>
                    <a:p>
                      <a:r>
                        <a:rPr lang="en-GB" sz="2800" dirty="0"/>
                        <a:t>1</a:t>
                      </a:r>
                    </a:p>
                  </a:txBody>
                  <a:tcPr/>
                </a:tc>
                <a:tc>
                  <a:txBody>
                    <a:bodyPr/>
                    <a:lstStyle/>
                    <a:p>
                      <a:r>
                        <a:rPr lang="en-GB" sz="2800" dirty="0"/>
                        <a:t>1/2</a:t>
                      </a:r>
                    </a:p>
                  </a:txBody>
                  <a:tcPr/>
                </a:tc>
                <a:tc>
                  <a:txBody>
                    <a:bodyPr/>
                    <a:lstStyle/>
                    <a:p>
                      <a:r>
                        <a:rPr lang="en-GB" sz="2800" dirty="0"/>
                        <a:t>1/4</a:t>
                      </a:r>
                    </a:p>
                  </a:txBody>
                  <a:tcPr/>
                </a:tc>
                <a:tc>
                  <a:txBody>
                    <a:bodyPr/>
                    <a:lstStyle/>
                    <a:p>
                      <a:r>
                        <a:rPr lang="en-GB" sz="2800" dirty="0"/>
                        <a:t>1/8</a:t>
                      </a:r>
                    </a:p>
                  </a:txBody>
                  <a:tcPr/>
                </a:tc>
                <a:tc>
                  <a:txBody>
                    <a:bodyPr/>
                    <a:lstStyle/>
                    <a:p>
                      <a:r>
                        <a:rPr lang="en-GB" sz="2800" dirty="0"/>
                        <a:t>1/16</a:t>
                      </a:r>
                    </a:p>
                  </a:txBody>
                  <a:tcPr/>
                </a:tc>
                <a:extLst>
                  <a:ext uri="{0D108BD9-81ED-4DB2-BD59-A6C34878D82A}">
                    <a16:rowId xmlns:a16="http://schemas.microsoft.com/office/drawing/2014/main" val="1417259609"/>
                  </a:ext>
                </a:extLst>
              </a:tr>
              <a:tr h="370840">
                <a:tc>
                  <a:txBody>
                    <a:bodyPr/>
                    <a:lstStyle/>
                    <a:p>
                      <a:r>
                        <a:rPr lang="en-GB" sz="2800" dirty="0"/>
                        <a:t>0</a:t>
                      </a:r>
                    </a:p>
                  </a:txBody>
                  <a:tcPr/>
                </a:tc>
                <a:tc>
                  <a:txBody>
                    <a:bodyPr/>
                    <a:lstStyle/>
                    <a:p>
                      <a:r>
                        <a:rPr lang="en-GB" sz="2800" dirty="0"/>
                        <a:t>0</a:t>
                      </a:r>
                    </a:p>
                  </a:txBody>
                  <a:tcPr/>
                </a:tc>
                <a:tc>
                  <a:txBody>
                    <a:bodyPr/>
                    <a:lstStyle/>
                    <a:p>
                      <a:r>
                        <a:rPr lang="en-GB" sz="2800" dirty="0"/>
                        <a:t>1</a:t>
                      </a:r>
                    </a:p>
                  </a:txBody>
                  <a:tcPr/>
                </a:tc>
                <a:tc>
                  <a:txBody>
                    <a:bodyPr/>
                    <a:lstStyle/>
                    <a:p>
                      <a:r>
                        <a:rPr lang="en-GB" sz="2800" dirty="0"/>
                        <a:t>0</a:t>
                      </a:r>
                    </a:p>
                  </a:txBody>
                  <a:tcPr/>
                </a:tc>
                <a:tc>
                  <a:txBody>
                    <a:bodyPr/>
                    <a:lstStyle/>
                    <a:p>
                      <a:r>
                        <a:rPr lang="en-GB" sz="2800" dirty="0"/>
                        <a:t>1</a:t>
                      </a:r>
                    </a:p>
                  </a:txBody>
                  <a:tcPr/>
                </a:tc>
                <a:tc>
                  <a:txBody>
                    <a:bodyPr/>
                    <a:lstStyle/>
                    <a:p>
                      <a:r>
                        <a:rPr lang="en-GB" sz="2800" dirty="0"/>
                        <a:t>0</a:t>
                      </a:r>
                    </a:p>
                  </a:txBody>
                  <a:tcPr/>
                </a:tc>
                <a:tc>
                  <a:txBody>
                    <a:bodyPr/>
                    <a:lstStyle/>
                    <a:p>
                      <a:r>
                        <a:rPr lang="en-GB" sz="2800" dirty="0"/>
                        <a:t>1</a:t>
                      </a:r>
                    </a:p>
                  </a:txBody>
                  <a:tcPr/>
                </a:tc>
                <a:tc>
                  <a:txBody>
                    <a:bodyPr/>
                    <a:lstStyle/>
                    <a:p>
                      <a:r>
                        <a:rPr lang="en-GB" sz="2800" dirty="0"/>
                        <a:t>0</a:t>
                      </a:r>
                    </a:p>
                  </a:txBody>
                  <a:tcPr/>
                </a:tc>
                <a:tc>
                  <a:txBody>
                    <a:bodyPr/>
                    <a:lstStyle/>
                    <a:p>
                      <a:r>
                        <a:rPr lang="en-GB" sz="2800" dirty="0"/>
                        <a:t>1</a:t>
                      </a:r>
                    </a:p>
                  </a:txBody>
                  <a:tcPr/>
                </a:tc>
                <a:tc>
                  <a:txBody>
                    <a:bodyPr/>
                    <a:lstStyle/>
                    <a:p>
                      <a:r>
                        <a:rPr lang="en-GB" sz="2800" dirty="0"/>
                        <a:t>0</a:t>
                      </a:r>
                    </a:p>
                  </a:txBody>
                  <a:tcPr/>
                </a:tc>
                <a:tc>
                  <a:txBody>
                    <a:bodyPr/>
                    <a:lstStyle/>
                    <a:p>
                      <a:r>
                        <a:rPr lang="en-GB" sz="2800" dirty="0"/>
                        <a:t>0</a:t>
                      </a:r>
                    </a:p>
                  </a:txBody>
                  <a:tcPr/>
                </a:tc>
                <a:extLst>
                  <a:ext uri="{0D108BD9-81ED-4DB2-BD59-A6C34878D82A}">
                    <a16:rowId xmlns:a16="http://schemas.microsoft.com/office/drawing/2014/main" val="4229440420"/>
                  </a:ext>
                </a:extLst>
              </a:tr>
            </a:tbl>
          </a:graphicData>
        </a:graphic>
      </p:graphicFrame>
      <p:sp>
        <p:nvSpPr>
          <p:cNvPr id="7" name="Oval 6">
            <a:extLst>
              <a:ext uri="{FF2B5EF4-FFF2-40B4-BE49-F238E27FC236}">
                <a16:creationId xmlns:a16="http://schemas.microsoft.com/office/drawing/2014/main" id="{96CFECB1-495A-5ABC-9394-2E37C3D6942F}"/>
              </a:ext>
            </a:extLst>
          </p:cNvPr>
          <p:cNvSpPr/>
          <p:nvPr/>
        </p:nvSpPr>
        <p:spPr>
          <a:xfrm>
            <a:off x="6911924" y="2339612"/>
            <a:ext cx="309489" cy="298938"/>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33C0B81-1659-1D08-A631-2FC1997DF669}"/>
              </a:ext>
            </a:extLst>
          </p:cNvPr>
          <p:cNvSpPr txBox="1"/>
          <p:nvPr/>
        </p:nvSpPr>
        <p:spPr>
          <a:xfrm>
            <a:off x="900332" y="3429000"/>
            <a:ext cx="1223890" cy="461665"/>
          </a:xfrm>
          <a:prstGeom prst="rect">
            <a:avLst/>
          </a:prstGeom>
          <a:noFill/>
        </p:spPr>
        <p:txBody>
          <a:bodyPr wrap="square" rtlCol="0">
            <a:spAutoFit/>
          </a:bodyPr>
          <a:lstStyle/>
          <a:p>
            <a:r>
              <a:rPr lang="en-US" sz="2400" dirty="0"/>
              <a:t>= 21.25</a:t>
            </a:r>
          </a:p>
        </p:txBody>
      </p:sp>
    </p:spTree>
    <p:extLst>
      <p:ext uri="{BB962C8B-B14F-4D97-AF65-F5344CB8AC3E}">
        <p14:creationId xmlns:p14="http://schemas.microsoft.com/office/powerpoint/2010/main" val="363250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90BF9-C5D2-43D3-3CAB-F13E31E11B3A}"/>
              </a:ext>
            </a:extLst>
          </p:cNvPr>
          <p:cNvSpPr>
            <a:spLocks noGrp="1"/>
          </p:cNvSpPr>
          <p:nvPr>
            <p:ph type="title"/>
          </p:nvPr>
        </p:nvSpPr>
        <p:spPr/>
        <p:txBody>
          <a:bodyPr/>
          <a:lstStyle/>
          <a:p>
            <a:r>
              <a:rPr lang="en-GB" dirty="0"/>
              <a:t>Two’s Complement</a:t>
            </a:r>
          </a:p>
        </p:txBody>
      </p:sp>
      <p:sp>
        <p:nvSpPr>
          <p:cNvPr id="4" name="TextBox 3">
            <a:extLst>
              <a:ext uri="{FF2B5EF4-FFF2-40B4-BE49-F238E27FC236}">
                <a16:creationId xmlns:a16="http://schemas.microsoft.com/office/drawing/2014/main" id="{C49703B0-D875-C9E6-0C92-6C1C1B16FD18}"/>
              </a:ext>
            </a:extLst>
          </p:cNvPr>
          <p:cNvSpPr txBox="1"/>
          <p:nvPr/>
        </p:nvSpPr>
        <p:spPr>
          <a:xfrm>
            <a:off x="1403797" y="2215166"/>
            <a:ext cx="6882074" cy="523220"/>
          </a:xfrm>
          <a:prstGeom prst="rect">
            <a:avLst/>
          </a:prstGeom>
          <a:noFill/>
        </p:spPr>
        <p:txBody>
          <a:bodyPr wrap="square" rtlCol="0">
            <a:spAutoFit/>
          </a:bodyPr>
          <a:lstStyle/>
          <a:p>
            <a:r>
              <a:rPr lang="en-GB" sz="2800" b="1" dirty="0"/>
              <a:t>Complete Task 4 on Worksheet 3</a:t>
            </a:r>
          </a:p>
        </p:txBody>
      </p:sp>
    </p:spTree>
    <p:extLst>
      <p:ext uri="{BB962C8B-B14F-4D97-AF65-F5344CB8AC3E}">
        <p14:creationId xmlns:p14="http://schemas.microsoft.com/office/powerpoint/2010/main" val="3723083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E2F7C-4FA6-DD55-C870-013C40FF532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168B3C-5DEE-72D8-9A81-440D69755B9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29490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a:t>
            </a:r>
          </a:p>
        </p:txBody>
      </p:sp>
      <p:pic>
        <p:nvPicPr>
          <p:cNvPr id="7" name="t15dhDG_WUA">
            <a:extLst>
              <a:ext uri="{FF2B5EF4-FFF2-40B4-BE49-F238E27FC236}">
                <a16:creationId xmlns:a16="http://schemas.microsoft.com/office/drawing/2014/main" id="{A542B3CE-ECE2-E36C-B735-B41A64ECC6F8}"/>
              </a:ext>
            </a:extLst>
          </p:cNvPr>
          <p:cNvPicPr>
            <a:picLocks noGrp="1" noRot="1" noChangeAspect="1"/>
          </p:cNvPicPr>
          <p:nvPr>
            <p:ph idx="1"/>
            <a:videoFile r:link="rId1"/>
          </p:nvPr>
        </p:nvPicPr>
        <p:blipFill>
          <a:blip r:embed="rId3"/>
          <a:stretch>
            <a:fillRect/>
          </a:stretch>
        </p:blipFill>
        <p:spPr>
          <a:xfrm>
            <a:off x="377503" y="1077588"/>
            <a:ext cx="6270432" cy="4702824"/>
          </a:xfrm>
          <a:prstGeom prst="rect">
            <a:avLst/>
          </a:prstGeom>
        </p:spPr>
      </p:pic>
    </p:spTree>
    <p:extLst>
      <p:ext uri="{BB962C8B-B14F-4D97-AF65-F5344CB8AC3E}">
        <p14:creationId xmlns:p14="http://schemas.microsoft.com/office/powerpoint/2010/main" val="4101607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a:t>
            </a:r>
          </a:p>
        </p:txBody>
      </p:sp>
      <p:pic>
        <p:nvPicPr>
          <p:cNvPr id="5" name="vH7pQxWTTio">
            <a:extLst>
              <a:ext uri="{FF2B5EF4-FFF2-40B4-BE49-F238E27FC236}">
                <a16:creationId xmlns:a16="http://schemas.microsoft.com/office/drawing/2014/main" id="{49109AC9-C473-EF1B-C873-BE6414166420}"/>
              </a:ext>
            </a:extLst>
          </p:cNvPr>
          <p:cNvPicPr>
            <a:picLocks noRot="1" noChangeAspect="1"/>
          </p:cNvPicPr>
          <p:nvPr>
            <a:videoFile r:link="rId1"/>
          </p:nvPr>
        </p:nvPicPr>
        <p:blipFill>
          <a:blip r:embed="rId3"/>
          <a:stretch>
            <a:fillRect/>
          </a:stretch>
        </p:blipFill>
        <p:spPr>
          <a:xfrm>
            <a:off x="249423" y="1312136"/>
            <a:ext cx="6716479" cy="3778019"/>
          </a:xfrm>
          <a:prstGeom prst="rect">
            <a:avLst/>
          </a:prstGeom>
        </p:spPr>
      </p:pic>
    </p:spTree>
    <p:extLst>
      <p:ext uri="{BB962C8B-B14F-4D97-AF65-F5344CB8AC3E}">
        <p14:creationId xmlns:p14="http://schemas.microsoft.com/office/powerpoint/2010/main" val="2534770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a:t>
            </a:r>
          </a:p>
        </p:txBody>
      </p:sp>
      <p:pic>
        <p:nvPicPr>
          <p:cNvPr id="3" name="CglODZZm_Z4">
            <a:extLst>
              <a:ext uri="{FF2B5EF4-FFF2-40B4-BE49-F238E27FC236}">
                <a16:creationId xmlns:a16="http://schemas.microsoft.com/office/drawing/2014/main" id="{731118D8-02C5-F650-B56A-C863462D5142}"/>
              </a:ext>
            </a:extLst>
          </p:cNvPr>
          <p:cNvPicPr>
            <a:picLocks noRot="1" noChangeAspect="1"/>
          </p:cNvPicPr>
          <p:nvPr>
            <a:videoFile r:link="rId1"/>
          </p:nvPr>
        </p:nvPicPr>
        <p:blipFill>
          <a:blip r:embed="rId3"/>
          <a:stretch>
            <a:fillRect/>
          </a:stretch>
        </p:blipFill>
        <p:spPr>
          <a:xfrm>
            <a:off x="322363" y="1241032"/>
            <a:ext cx="6841798" cy="3848511"/>
          </a:xfrm>
          <a:prstGeom prst="rect">
            <a:avLst/>
          </a:prstGeom>
        </p:spPr>
      </p:pic>
    </p:spTree>
    <p:extLst>
      <p:ext uri="{BB962C8B-B14F-4D97-AF65-F5344CB8AC3E}">
        <p14:creationId xmlns:p14="http://schemas.microsoft.com/office/powerpoint/2010/main" val="229389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rules of binary addition:</a:t>
            </a:r>
          </a:p>
        </p:txBody>
      </p:sp>
      <p:sp>
        <p:nvSpPr>
          <p:cNvPr id="3" name="Content Placeholder 2"/>
          <p:cNvSpPr>
            <a:spLocks noGrp="1"/>
          </p:cNvSpPr>
          <p:nvPr>
            <p:ph sz="half" idx="1"/>
          </p:nvPr>
        </p:nvSpPr>
        <p:spPr>
          <a:xfrm>
            <a:off x="1295399" y="1981199"/>
            <a:ext cx="6168081" cy="3789406"/>
          </a:xfrm>
        </p:spPr>
        <p:txBody>
          <a:bodyPr>
            <a:normAutofit/>
          </a:bodyPr>
          <a:lstStyle/>
          <a:p>
            <a:r>
              <a:rPr lang="en-US" sz="4000" dirty="0"/>
              <a:t>0+0 = 0</a:t>
            </a:r>
          </a:p>
          <a:p>
            <a:r>
              <a:rPr lang="en-US" sz="4000" dirty="0"/>
              <a:t>0+1 = 1</a:t>
            </a:r>
          </a:p>
          <a:p>
            <a:r>
              <a:rPr lang="en-US" sz="4000" dirty="0"/>
              <a:t>1+0 = 1</a:t>
            </a:r>
          </a:p>
          <a:p>
            <a:r>
              <a:rPr lang="en-US" sz="4000" dirty="0"/>
              <a:t>1+ 1 =…….?</a:t>
            </a:r>
          </a:p>
          <a:p>
            <a:r>
              <a:rPr lang="en-US" sz="4000" dirty="0"/>
              <a:t>1+1+1 = …..?</a:t>
            </a:r>
          </a:p>
        </p:txBody>
      </p:sp>
    </p:spTree>
    <p:extLst>
      <p:ext uri="{BB962C8B-B14F-4D97-AF65-F5344CB8AC3E}">
        <p14:creationId xmlns:p14="http://schemas.microsoft.com/office/powerpoint/2010/main" val="2475092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a:t>
            </a:r>
          </a:p>
        </p:txBody>
      </p:sp>
      <p:pic>
        <p:nvPicPr>
          <p:cNvPr id="4" name="Online Media 3" descr="AQA A’Level Floating point representation">
            <a:hlinkClick r:id="" action="ppaction://media"/>
            <a:extLst>
              <a:ext uri="{FF2B5EF4-FFF2-40B4-BE49-F238E27FC236}">
                <a16:creationId xmlns:a16="http://schemas.microsoft.com/office/drawing/2014/main" id="{0C527E6F-7B82-5EDD-AFAB-8797FEAE1B2A}"/>
              </a:ext>
            </a:extLst>
          </p:cNvPr>
          <p:cNvPicPr>
            <a:picLocks noRot="1" noChangeAspect="1"/>
          </p:cNvPicPr>
          <p:nvPr>
            <a:videoFile r:link="rId1"/>
          </p:nvPr>
        </p:nvPicPr>
        <p:blipFill>
          <a:blip r:embed="rId3"/>
          <a:stretch>
            <a:fillRect/>
          </a:stretch>
        </p:blipFill>
        <p:spPr>
          <a:xfrm>
            <a:off x="177611" y="1083213"/>
            <a:ext cx="6766359" cy="3822993"/>
          </a:xfrm>
          <a:prstGeom prst="rect">
            <a:avLst/>
          </a:prstGeom>
        </p:spPr>
      </p:pic>
    </p:spTree>
    <p:extLst>
      <p:ext uri="{BB962C8B-B14F-4D97-AF65-F5344CB8AC3E}">
        <p14:creationId xmlns:p14="http://schemas.microsoft.com/office/powerpoint/2010/main" val="1927608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1607357323"/>
              </p:ext>
            </p:extLst>
          </p:nvPr>
        </p:nvGraphicFramePr>
        <p:xfrm>
          <a:off x="1426519" y="2066553"/>
          <a:ext cx="8534403" cy="2895600"/>
        </p:xfrm>
        <a:graphic>
          <a:graphicData uri="http://schemas.openxmlformats.org/drawingml/2006/table">
            <a:tbl>
              <a:tblPr firstRow="1" bandRow="1">
                <a:tableStyleId>{5940675A-B579-460E-94D1-54222C63F5DA}</a:tableStyleId>
              </a:tblPr>
              <a:tblGrid>
                <a:gridCol w="948267">
                  <a:extLst>
                    <a:ext uri="{9D8B030D-6E8A-4147-A177-3AD203B41FA5}">
                      <a16:colId xmlns:a16="http://schemas.microsoft.com/office/drawing/2014/main" val="653012111"/>
                    </a:ext>
                  </a:extLst>
                </a:gridCol>
                <a:gridCol w="948267">
                  <a:extLst>
                    <a:ext uri="{9D8B030D-6E8A-4147-A177-3AD203B41FA5}">
                      <a16:colId xmlns:a16="http://schemas.microsoft.com/office/drawing/2014/main" val="3612166904"/>
                    </a:ext>
                  </a:extLst>
                </a:gridCol>
                <a:gridCol w="948267">
                  <a:extLst>
                    <a:ext uri="{9D8B030D-6E8A-4147-A177-3AD203B41FA5}">
                      <a16:colId xmlns:a16="http://schemas.microsoft.com/office/drawing/2014/main" val="3522282483"/>
                    </a:ext>
                  </a:extLst>
                </a:gridCol>
                <a:gridCol w="948267">
                  <a:extLst>
                    <a:ext uri="{9D8B030D-6E8A-4147-A177-3AD203B41FA5}">
                      <a16:colId xmlns:a16="http://schemas.microsoft.com/office/drawing/2014/main" val="742613405"/>
                    </a:ext>
                  </a:extLst>
                </a:gridCol>
                <a:gridCol w="948267">
                  <a:extLst>
                    <a:ext uri="{9D8B030D-6E8A-4147-A177-3AD203B41FA5}">
                      <a16:colId xmlns:a16="http://schemas.microsoft.com/office/drawing/2014/main" val="3553604762"/>
                    </a:ext>
                  </a:extLst>
                </a:gridCol>
                <a:gridCol w="948267">
                  <a:extLst>
                    <a:ext uri="{9D8B030D-6E8A-4147-A177-3AD203B41FA5}">
                      <a16:colId xmlns:a16="http://schemas.microsoft.com/office/drawing/2014/main" val="828778923"/>
                    </a:ext>
                  </a:extLst>
                </a:gridCol>
                <a:gridCol w="948267">
                  <a:extLst>
                    <a:ext uri="{9D8B030D-6E8A-4147-A177-3AD203B41FA5}">
                      <a16:colId xmlns:a16="http://schemas.microsoft.com/office/drawing/2014/main" val="860800373"/>
                    </a:ext>
                  </a:extLst>
                </a:gridCol>
                <a:gridCol w="948267">
                  <a:extLst>
                    <a:ext uri="{9D8B030D-6E8A-4147-A177-3AD203B41FA5}">
                      <a16:colId xmlns:a16="http://schemas.microsoft.com/office/drawing/2014/main" val="495999665"/>
                    </a:ext>
                  </a:extLst>
                </a:gridCol>
                <a:gridCol w="948267">
                  <a:extLst>
                    <a:ext uri="{9D8B030D-6E8A-4147-A177-3AD203B41FA5}">
                      <a16:colId xmlns:a16="http://schemas.microsoft.com/office/drawing/2014/main" val="1352806113"/>
                    </a:ext>
                  </a:extLst>
                </a:gridCol>
              </a:tblGrid>
              <a:tr h="558400">
                <a:tc>
                  <a:txBody>
                    <a:bodyPr/>
                    <a:lstStyle/>
                    <a:p>
                      <a:r>
                        <a:rPr lang="en-GB" sz="3200" b="1" dirty="0">
                          <a:solidFill>
                            <a:srgbClr val="0070C0"/>
                          </a:solidFill>
                        </a:rPr>
                        <a:t>128</a:t>
                      </a:r>
                    </a:p>
                  </a:txBody>
                  <a:tcPr/>
                </a:tc>
                <a:tc>
                  <a:txBody>
                    <a:bodyPr/>
                    <a:lstStyle/>
                    <a:p>
                      <a:r>
                        <a:rPr lang="en-GB" sz="3200" b="1" dirty="0">
                          <a:solidFill>
                            <a:srgbClr val="0070C0"/>
                          </a:solidFill>
                        </a:rPr>
                        <a:t>64</a:t>
                      </a:r>
                    </a:p>
                  </a:txBody>
                  <a:tcPr/>
                </a:tc>
                <a:tc>
                  <a:txBody>
                    <a:bodyPr/>
                    <a:lstStyle/>
                    <a:p>
                      <a:r>
                        <a:rPr lang="en-GB" sz="3200" b="1" dirty="0">
                          <a:solidFill>
                            <a:srgbClr val="0070C0"/>
                          </a:solidFill>
                        </a:rPr>
                        <a:t>32</a:t>
                      </a:r>
                    </a:p>
                  </a:txBody>
                  <a:tcPr/>
                </a:tc>
                <a:tc>
                  <a:txBody>
                    <a:bodyPr/>
                    <a:lstStyle/>
                    <a:p>
                      <a:r>
                        <a:rPr lang="en-GB" sz="3200" b="1" dirty="0">
                          <a:solidFill>
                            <a:srgbClr val="0070C0"/>
                          </a:solidFill>
                        </a:rPr>
                        <a:t>16</a:t>
                      </a:r>
                    </a:p>
                  </a:txBody>
                  <a:tcPr/>
                </a:tc>
                <a:tc>
                  <a:txBody>
                    <a:bodyPr/>
                    <a:lstStyle/>
                    <a:p>
                      <a:r>
                        <a:rPr lang="en-GB" sz="3200" b="1" dirty="0">
                          <a:solidFill>
                            <a:srgbClr val="0070C0"/>
                          </a:solidFill>
                        </a:rPr>
                        <a:t>8</a:t>
                      </a:r>
                    </a:p>
                  </a:txBody>
                  <a:tcPr/>
                </a:tc>
                <a:tc>
                  <a:txBody>
                    <a:bodyPr/>
                    <a:lstStyle/>
                    <a:p>
                      <a:r>
                        <a:rPr lang="en-GB" sz="3200" b="1" dirty="0">
                          <a:solidFill>
                            <a:srgbClr val="0070C0"/>
                          </a:solidFill>
                        </a:rPr>
                        <a:t>4</a:t>
                      </a:r>
                    </a:p>
                  </a:txBody>
                  <a:tcPr/>
                </a:tc>
                <a:tc>
                  <a:txBody>
                    <a:bodyPr/>
                    <a:lstStyle/>
                    <a:p>
                      <a:r>
                        <a:rPr lang="en-GB" sz="3200" b="1" dirty="0">
                          <a:solidFill>
                            <a:srgbClr val="0070C0"/>
                          </a:solidFill>
                        </a:rPr>
                        <a:t>2</a:t>
                      </a:r>
                    </a:p>
                  </a:txBody>
                  <a:tcPr/>
                </a:tc>
                <a:tc>
                  <a:txBody>
                    <a:bodyPr/>
                    <a:lstStyle/>
                    <a:p>
                      <a:r>
                        <a:rPr lang="en-GB" sz="3200" b="1" dirty="0">
                          <a:solidFill>
                            <a:srgbClr val="0070C0"/>
                          </a:solidFill>
                        </a:rPr>
                        <a:t>1</a:t>
                      </a:r>
                    </a:p>
                  </a:txBody>
                  <a:tcPr/>
                </a:tc>
                <a:tc>
                  <a:txBody>
                    <a:bodyPr/>
                    <a:lstStyle/>
                    <a:p>
                      <a:endParaRPr lang="en-GB" sz="3200" b="1" dirty="0"/>
                    </a:p>
                  </a:txBody>
                  <a:tcPr/>
                </a:tc>
                <a:extLst>
                  <a:ext uri="{0D108BD9-81ED-4DB2-BD59-A6C34878D82A}">
                    <a16:rowId xmlns:a16="http://schemas.microsoft.com/office/drawing/2014/main" val="2677144773"/>
                  </a:ext>
                </a:extLst>
              </a:tr>
              <a:tr h="558400">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0</a:t>
                      </a:r>
                    </a:p>
                  </a:txBody>
                  <a:tcPr/>
                </a:tc>
                <a:tc>
                  <a:txBody>
                    <a:bodyPr/>
                    <a:lstStyle/>
                    <a:p>
                      <a:r>
                        <a:rPr lang="en-GB" sz="3200" dirty="0"/>
                        <a:t>1</a:t>
                      </a:r>
                    </a:p>
                  </a:txBody>
                  <a:tcPr/>
                </a:tc>
                <a:tc>
                  <a:txBody>
                    <a:bodyPr/>
                    <a:lstStyle/>
                    <a:p>
                      <a:r>
                        <a:rPr lang="en-GB" sz="3200" dirty="0">
                          <a:solidFill>
                            <a:srgbClr val="FF0000"/>
                          </a:solidFill>
                        </a:rPr>
                        <a:t>1</a:t>
                      </a:r>
                    </a:p>
                  </a:txBody>
                  <a:tcPr/>
                </a:tc>
                <a:tc>
                  <a:txBody>
                    <a:bodyPr/>
                    <a:lstStyle/>
                    <a:p>
                      <a:r>
                        <a:rPr lang="en-GB" sz="3200" dirty="0"/>
                        <a:t>123</a:t>
                      </a:r>
                    </a:p>
                  </a:txBody>
                  <a:tcPr/>
                </a:tc>
                <a:extLst>
                  <a:ext uri="{0D108BD9-81ED-4DB2-BD59-A6C34878D82A}">
                    <a16:rowId xmlns:a16="http://schemas.microsoft.com/office/drawing/2014/main" val="3230908708"/>
                  </a:ext>
                </a:extLst>
              </a:tr>
              <a:tr h="558400">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B w="57150" cap="flat" cmpd="sng" algn="ctr">
                      <a:solidFill>
                        <a:schemeClr val="tx1"/>
                      </a:solidFill>
                      <a:prstDash val="solid"/>
                      <a:round/>
                      <a:headEnd type="none" w="med" len="med"/>
                      <a:tailEnd type="none" w="med" len="med"/>
                    </a:lnB>
                  </a:tcPr>
                </a:tc>
                <a:tc>
                  <a:txBody>
                    <a:bodyPr/>
                    <a:lstStyle/>
                    <a:p>
                      <a:r>
                        <a:rPr lang="en-GB" sz="3200" dirty="0"/>
                        <a:t>104</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558400">
                <a:tc>
                  <a:txBody>
                    <a:bodyPr/>
                    <a:lstStyle/>
                    <a:p>
                      <a:endParaRPr lang="en-GB" sz="320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44026834"/>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p:txBody>
          <a:bodyPr/>
          <a:lstStyle/>
          <a:p>
            <a:r>
              <a:rPr lang="en-GB" dirty="0"/>
              <a:t>Worked Example:</a:t>
            </a:r>
          </a:p>
        </p:txBody>
      </p:sp>
      <p:sp>
        <p:nvSpPr>
          <p:cNvPr id="10" name="TextBox 9">
            <a:extLst>
              <a:ext uri="{FF2B5EF4-FFF2-40B4-BE49-F238E27FC236}">
                <a16:creationId xmlns:a16="http://schemas.microsoft.com/office/drawing/2014/main" id="{A7AF2FC1-34CE-D766-29D8-7AF019F539ED}"/>
              </a:ext>
            </a:extLst>
          </p:cNvPr>
          <p:cNvSpPr txBox="1"/>
          <p:nvPr/>
        </p:nvSpPr>
        <p:spPr>
          <a:xfrm>
            <a:off x="1295400" y="5202195"/>
            <a:ext cx="8534400" cy="646331"/>
          </a:xfrm>
          <a:prstGeom prst="rect">
            <a:avLst/>
          </a:prstGeom>
          <a:noFill/>
        </p:spPr>
        <p:txBody>
          <a:bodyPr wrap="square" rtlCol="0">
            <a:spAutoFit/>
          </a:bodyPr>
          <a:lstStyle/>
          <a:p>
            <a:r>
              <a:rPr lang="en-GB" sz="3600" dirty="0"/>
              <a:t>Start on the </a:t>
            </a:r>
            <a:r>
              <a:rPr lang="en-GB" sz="3600" b="1" dirty="0"/>
              <a:t>RIGHT  1+0 = 1</a:t>
            </a:r>
          </a:p>
        </p:txBody>
      </p:sp>
    </p:spTree>
    <p:extLst>
      <p:ext uri="{BB962C8B-B14F-4D97-AF65-F5344CB8AC3E}">
        <p14:creationId xmlns:p14="http://schemas.microsoft.com/office/powerpoint/2010/main" val="153375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3623116328"/>
              </p:ext>
            </p:extLst>
          </p:nvPr>
        </p:nvGraphicFramePr>
        <p:xfrm>
          <a:off x="1426519" y="2066553"/>
          <a:ext cx="8534400" cy="231648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653012111"/>
                    </a:ext>
                  </a:extLst>
                </a:gridCol>
                <a:gridCol w="1066800">
                  <a:extLst>
                    <a:ext uri="{9D8B030D-6E8A-4147-A177-3AD203B41FA5}">
                      <a16:colId xmlns:a16="http://schemas.microsoft.com/office/drawing/2014/main" val="3612166904"/>
                    </a:ext>
                  </a:extLst>
                </a:gridCol>
                <a:gridCol w="1066800">
                  <a:extLst>
                    <a:ext uri="{9D8B030D-6E8A-4147-A177-3AD203B41FA5}">
                      <a16:colId xmlns:a16="http://schemas.microsoft.com/office/drawing/2014/main" val="3522282483"/>
                    </a:ext>
                  </a:extLst>
                </a:gridCol>
                <a:gridCol w="1066800">
                  <a:extLst>
                    <a:ext uri="{9D8B030D-6E8A-4147-A177-3AD203B41FA5}">
                      <a16:colId xmlns:a16="http://schemas.microsoft.com/office/drawing/2014/main" val="742613405"/>
                    </a:ext>
                  </a:extLst>
                </a:gridCol>
                <a:gridCol w="1066800">
                  <a:extLst>
                    <a:ext uri="{9D8B030D-6E8A-4147-A177-3AD203B41FA5}">
                      <a16:colId xmlns:a16="http://schemas.microsoft.com/office/drawing/2014/main" val="3553604762"/>
                    </a:ext>
                  </a:extLst>
                </a:gridCol>
                <a:gridCol w="1066800">
                  <a:extLst>
                    <a:ext uri="{9D8B030D-6E8A-4147-A177-3AD203B41FA5}">
                      <a16:colId xmlns:a16="http://schemas.microsoft.com/office/drawing/2014/main" val="828778923"/>
                    </a:ext>
                  </a:extLst>
                </a:gridCol>
                <a:gridCol w="1066800">
                  <a:extLst>
                    <a:ext uri="{9D8B030D-6E8A-4147-A177-3AD203B41FA5}">
                      <a16:colId xmlns:a16="http://schemas.microsoft.com/office/drawing/2014/main" val="860800373"/>
                    </a:ext>
                  </a:extLst>
                </a:gridCol>
                <a:gridCol w="1066800">
                  <a:extLst>
                    <a:ext uri="{9D8B030D-6E8A-4147-A177-3AD203B41FA5}">
                      <a16:colId xmlns:a16="http://schemas.microsoft.com/office/drawing/2014/main" val="495999665"/>
                    </a:ext>
                  </a:extLst>
                </a:gridCol>
              </a:tblGrid>
              <a:tr h="558400">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0</a:t>
                      </a:r>
                    </a:p>
                  </a:txBody>
                  <a:tcPr/>
                </a:tc>
                <a:tc>
                  <a:txBody>
                    <a:bodyPr/>
                    <a:lstStyle/>
                    <a:p>
                      <a:r>
                        <a:rPr lang="en-GB" sz="3200" dirty="0">
                          <a:solidFill>
                            <a:srgbClr val="FF0000"/>
                          </a:solidFill>
                        </a:rPr>
                        <a:t>1</a:t>
                      </a:r>
                    </a:p>
                  </a:txBody>
                  <a:tcPr/>
                </a:tc>
                <a:tc>
                  <a:txBody>
                    <a:bodyPr/>
                    <a:lstStyle/>
                    <a:p>
                      <a:r>
                        <a:rPr lang="en-GB" sz="3200" dirty="0"/>
                        <a:t>1</a:t>
                      </a:r>
                    </a:p>
                  </a:txBody>
                  <a:tcPr/>
                </a:tc>
                <a:extLst>
                  <a:ext uri="{0D108BD9-81ED-4DB2-BD59-A6C34878D82A}">
                    <a16:rowId xmlns:a16="http://schemas.microsoft.com/office/drawing/2014/main" val="3230908708"/>
                  </a:ext>
                </a:extLst>
              </a:tr>
              <a:tr h="558400">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558400">
                <a:tc>
                  <a:txBody>
                    <a:bodyPr/>
                    <a:lstStyle/>
                    <a:p>
                      <a:endParaRPr lang="en-GB" sz="320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44026834"/>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p:txBody>
          <a:bodyPr/>
          <a:lstStyle/>
          <a:p>
            <a:r>
              <a:rPr lang="en-GB" dirty="0"/>
              <a:t>Worked Example:</a:t>
            </a:r>
          </a:p>
        </p:txBody>
      </p:sp>
      <p:sp>
        <p:nvSpPr>
          <p:cNvPr id="10" name="TextBox 9">
            <a:extLst>
              <a:ext uri="{FF2B5EF4-FFF2-40B4-BE49-F238E27FC236}">
                <a16:creationId xmlns:a16="http://schemas.microsoft.com/office/drawing/2014/main" id="{A7AF2FC1-34CE-D766-29D8-7AF019F539ED}"/>
              </a:ext>
            </a:extLst>
          </p:cNvPr>
          <p:cNvSpPr txBox="1"/>
          <p:nvPr/>
        </p:nvSpPr>
        <p:spPr>
          <a:xfrm>
            <a:off x="1426519" y="4744995"/>
            <a:ext cx="8534400" cy="646331"/>
          </a:xfrm>
          <a:prstGeom prst="rect">
            <a:avLst/>
          </a:prstGeom>
          <a:noFill/>
        </p:spPr>
        <p:txBody>
          <a:bodyPr wrap="square" rtlCol="0">
            <a:spAutoFit/>
          </a:bodyPr>
          <a:lstStyle/>
          <a:p>
            <a:r>
              <a:rPr lang="en-GB" sz="3600" b="1" dirty="0"/>
              <a:t>Same again  1+0 = 1</a:t>
            </a:r>
          </a:p>
        </p:txBody>
      </p:sp>
    </p:spTree>
    <p:extLst>
      <p:ext uri="{BB962C8B-B14F-4D97-AF65-F5344CB8AC3E}">
        <p14:creationId xmlns:p14="http://schemas.microsoft.com/office/powerpoint/2010/main" val="3539795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2438474624"/>
              </p:ext>
            </p:extLst>
          </p:nvPr>
        </p:nvGraphicFramePr>
        <p:xfrm>
          <a:off x="1426519" y="2066553"/>
          <a:ext cx="8534400" cy="231648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653012111"/>
                    </a:ext>
                  </a:extLst>
                </a:gridCol>
                <a:gridCol w="1066800">
                  <a:extLst>
                    <a:ext uri="{9D8B030D-6E8A-4147-A177-3AD203B41FA5}">
                      <a16:colId xmlns:a16="http://schemas.microsoft.com/office/drawing/2014/main" val="3612166904"/>
                    </a:ext>
                  </a:extLst>
                </a:gridCol>
                <a:gridCol w="1066800">
                  <a:extLst>
                    <a:ext uri="{9D8B030D-6E8A-4147-A177-3AD203B41FA5}">
                      <a16:colId xmlns:a16="http://schemas.microsoft.com/office/drawing/2014/main" val="3522282483"/>
                    </a:ext>
                  </a:extLst>
                </a:gridCol>
                <a:gridCol w="1066800">
                  <a:extLst>
                    <a:ext uri="{9D8B030D-6E8A-4147-A177-3AD203B41FA5}">
                      <a16:colId xmlns:a16="http://schemas.microsoft.com/office/drawing/2014/main" val="742613405"/>
                    </a:ext>
                  </a:extLst>
                </a:gridCol>
                <a:gridCol w="1066800">
                  <a:extLst>
                    <a:ext uri="{9D8B030D-6E8A-4147-A177-3AD203B41FA5}">
                      <a16:colId xmlns:a16="http://schemas.microsoft.com/office/drawing/2014/main" val="3553604762"/>
                    </a:ext>
                  </a:extLst>
                </a:gridCol>
                <a:gridCol w="1066800">
                  <a:extLst>
                    <a:ext uri="{9D8B030D-6E8A-4147-A177-3AD203B41FA5}">
                      <a16:colId xmlns:a16="http://schemas.microsoft.com/office/drawing/2014/main" val="828778923"/>
                    </a:ext>
                  </a:extLst>
                </a:gridCol>
                <a:gridCol w="1066800">
                  <a:extLst>
                    <a:ext uri="{9D8B030D-6E8A-4147-A177-3AD203B41FA5}">
                      <a16:colId xmlns:a16="http://schemas.microsoft.com/office/drawing/2014/main" val="860800373"/>
                    </a:ext>
                  </a:extLst>
                </a:gridCol>
                <a:gridCol w="1066800">
                  <a:extLst>
                    <a:ext uri="{9D8B030D-6E8A-4147-A177-3AD203B41FA5}">
                      <a16:colId xmlns:a16="http://schemas.microsoft.com/office/drawing/2014/main" val="495999665"/>
                    </a:ext>
                  </a:extLst>
                </a:gridCol>
              </a:tblGrid>
              <a:tr h="558400">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solidFill>
                            <a:srgbClr val="FF0000"/>
                          </a:solidFill>
                        </a:rPr>
                        <a:t>0</a:t>
                      </a:r>
                    </a:p>
                  </a:txBody>
                  <a:tcPr/>
                </a:tc>
                <a:tc>
                  <a:txBody>
                    <a:bodyPr/>
                    <a:lstStyle/>
                    <a:p>
                      <a:r>
                        <a:rPr lang="en-GB" sz="3200" dirty="0"/>
                        <a:t>1</a:t>
                      </a:r>
                    </a:p>
                  </a:txBody>
                  <a:tcPr/>
                </a:tc>
                <a:tc>
                  <a:txBody>
                    <a:bodyPr/>
                    <a:lstStyle/>
                    <a:p>
                      <a:r>
                        <a:rPr lang="en-GB" sz="3200" dirty="0"/>
                        <a:t>1</a:t>
                      </a:r>
                    </a:p>
                  </a:txBody>
                  <a:tcPr/>
                </a:tc>
                <a:extLst>
                  <a:ext uri="{0D108BD9-81ED-4DB2-BD59-A6C34878D82A}">
                    <a16:rowId xmlns:a16="http://schemas.microsoft.com/office/drawing/2014/main" val="3230908708"/>
                  </a:ext>
                </a:extLst>
              </a:tr>
              <a:tr h="558400">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558400">
                <a:tc>
                  <a:txBody>
                    <a:bodyPr/>
                    <a:lstStyle/>
                    <a:p>
                      <a:endParaRPr lang="en-GB" sz="320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44026834"/>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p:txBody>
          <a:bodyPr/>
          <a:lstStyle/>
          <a:p>
            <a:r>
              <a:rPr lang="en-GB" dirty="0"/>
              <a:t>Worked Example:</a:t>
            </a:r>
          </a:p>
        </p:txBody>
      </p:sp>
      <p:sp>
        <p:nvSpPr>
          <p:cNvPr id="10" name="TextBox 9">
            <a:extLst>
              <a:ext uri="{FF2B5EF4-FFF2-40B4-BE49-F238E27FC236}">
                <a16:creationId xmlns:a16="http://schemas.microsoft.com/office/drawing/2014/main" id="{A7AF2FC1-34CE-D766-29D8-7AF019F539ED}"/>
              </a:ext>
            </a:extLst>
          </p:cNvPr>
          <p:cNvSpPr txBox="1"/>
          <p:nvPr/>
        </p:nvSpPr>
        <p:spPr>
          <a:xfrm>
            <a:off x="1426519" y="4744995"/>
            <a:ext cx="8534400" cy="646331"/>
          </a:xfrm>
          <a:prstGeom prst="rect">
            <a:avLst/>
          </a:prstGeom>
          <a:noFill/>
        </p:spPr>
        <p:txBody>
          <a:bodyPr wrap="square" rtlCol="0">
            <a:spAutoFit/>
          </a:bodyPr>
          <a:lstStyle/>
          <a:p>
            <a:r>
              <a:rPr lang="en-GB" sz="3600" b="1" dirty="0"/>
              <a:t>0+0 = 1</a:t>
            </a:r>
          </a:p>
        </p:txBody>
      </p:sp>
    </p:spTree>
    <p:extLst>
      <p:ext uri="{BB962C8B-B14F-4D97-AF65-F5344CB8AC3E}">
        <p14:creationId xmlns:p14="http://schemas.microsoft.com/office/powerpoint/2010/main" val="3737684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45E25B3-5235-97BE-D39D-27F19EE11CBB}"/>
              </a:ext>
            </a:extLst>
          </p:cNvPr>
          <p:cNvGraphicFramePr>
            <a:graphicFrameLocks noGrp="1"/>
          </p:cNvGraphicFramePr>
          <p:nvPr>
            <p:extLst>
              <p:ext uri="{D42A27DB-BD31-4B8C-83A1-F6EECF244321}">
                <p14:modId xmlns:p14="http://schemas.microsoft.com/office/powerpoint/2010/main" val="1170087749"/>
              </p:ext>
            </p:extLst>
          </p:nvPr>
        </p:nvGraphicFramePr>
        <p:xfrm>
          <a:off x="1426519" y="1819417"/>
          <a:ext cx="8534400" cy="231648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653012111"/>
                    </a:ext>
                  </a:extLst>
                </a:gridCol>
                <a:gridCol w="1066800">
                  <a:extLst>
                    <a:ext uri="{9D8B030D-6E8A-4147-A177-3AD203B41FA5}">
                      <a16:colId xmlns:a16="http://schemas.microsoft.com/office/drawing/2014/main" val="3612166904"/>
                    </a:ext>
                  </a:extLst>
                </a:gridCol>
                <a:gridCol w="1066800">
                  <a:extLst>
                    <a:ext uri="{9D8B030D-6E8A-4147-A177-3AD203B41FA5}">
                      <a16:colId xmlns:a16="http://schemas.microsoft.com/office/drawing/2014/main" val="3522282483"/>
                    </a:ext>
                  </a:extLst>
                </a:gridCol>
                <a:gridCol w="1066800">
                  <a:extLst>
                    <a:ext uri="{9D8B030D-6E8A-4147-A177-3AD203B41FA5}">
                      <a16:colId xmlns:a16="http://schemas.microsoft.com/office/drawing/2014/main" val="742613405"/>
                    </a:ext>
                  </a:extLst>
                </a:gridCol>
                <a:gridCol w="1066800">
                  <a:extLst>
                    <a:ext uri="{9D8B030D-6E8A-4147-A177-3AD203B41FA5}">
                      <a16:colId xmlns:a16="http://schemas.microsoft.com/office/drawing/2014/main" val="3553604762"/>
                    </a:ext>
                  </a:extLst>
                </a:gridCol>
                <a:gridCol w="1066800">
                  <a:extLst>
                    <a:ext uri="{9D8B030D-6E8A-4147-A177-3AD203B41FA5}">
                      <a16:colId xmlns:a16="http://schemas.microsoft.com/office/drawing/2014/main" val="828778923"/>
                    </a:ext>
                  </a:extLst>
                </a:gridCol>
                <a:gridCol w="1066800">
                  <a:extLst>
                    <a:ext uri="{9D8B030D-6E8A-4147-A177-3AD203B41FA5}">
                      <a16:colId xmlns:a16="http://schemas.microsoft.com/office/drawing/2014/main" val="860800373"/>
                    </a:ext>
                  </a:extLst>
                </a:gridCol>
                <a:gridCol w="1066800">
                  <a:extLst>
                    <a:ext uri="{9D8B030D-6E8A-4147-A177-3AD203B41FA5}">
                      <a16:colId xmlns:a16="http://schemas.microsoft.com/office/drawing/2014/main" val="495999665"/>
                    </a:ext>
                  </a:extLst>
                </a:gridCol>
              </a:tblGrid>
              <a:tr h="558400">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t>1</a:t>
                      </a:r>
                    </a:p>
                  </a:txBody>
                  <a:tcPr/>
                </a:tc>
                <a:tc>
                  <a:txBody>
                    <a:bodyPr/>
                    <a:lstStyle/>
                    <a:p>
                      <a:r>
                        <a:rPr lang="en-GB" sz="3200" dirty="0">
                          <a:solidFill>
                            <a:srgbClr val="FF0000"/>
                          </a:solidFill>
                        </a:rPr>
                        <a:t>1</a:t>
                      </a:r>
                    </a:p>
                  </a:txBody>
                  <a:tcPr/>
                </a:tc>
                <a:tc>
                  <a:txBody>
                    <a:bodyPr/>
                    <a:lstStyle/>
                    <a:p>
                      <a:r>
                        <a:rPr lang="en-GB" sz="3200" dirty="0"/>
                        <a:t>0</a:t>
                      </a:r>
                    </a:p>
                  </a:txBody>
                  <a:tcPr/>
                </a:tc>
                <a:tc>
                  <a:txBody>
                    <a:bodyPr/>
                    <a:lstStyle/>
                    <a:p>
                      <a:r>
                        <a:rPr lang="en-GB" sz="3200" dirty="0"/>
                        <a:t>1</a:t>
                      </a:r>
                    </a:p>
                  </a:txBody>
                  <a:tcPr/>
                </a:tc>
                <a:tc>
                  <a:txBody>
                    <a:bodyPr/>
                    <a:lstStyle/>
                    <a:p>
                      <a:r>
                        <a:rPr lang="en-GB" sz="3200" dirty="0"/>
                        <a:t>1</a:t>
                      </a:r>
                    </a:p>
                  </a:txBody>
                  <a:tcPr/>
                </a:tc>
                <a:extLst>
                  <a:ext uri="{0D108BD9-81ED-4DB2-BD59-A6C34878D82A}">
                    <a16:rowId xmlns:a16="http://schemas.microsoft.com/office/drawing/2014/main" val="3230908708"/>
                  </a:ext>
                </a:extLst>
              </a:tr>
              <a:tr h="558400">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1</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tc>
                  <a:txBody>
                    <a:bodyPr/>
                    <a:lstStyle/>
                    <a:p>
                      <a:r>
                        <a:rPr lang="en-GB" sz="3200" dirty="0"/>
                        <a:t>0</a:t>
                      </a:r>
                    </a:p>
                  </a:txBody>
                  <a:tcP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1372819"/>
                  </a:ext>
                </a:extLst>
              </a:tr>
              <a:tr h="558400">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GB" sz="3200" dirty="0"/>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rgbClr val="FF0000"/>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0</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GB" sz="3200" dirty="0">
                          <a:solidFill>
                            <a:schemeClr val="tx1"/>
                          </a:solidFill>
                        </a:rPr>
                        <a:t>1</a:t>
                      </a:r>
                    </a:p>
                  </a:txBody>
                  <a:tcP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4122637"/>
                  </a:ext>
                </a:extLst>
              </a:tr>
              <a:tr h="558400">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tcPr>
                </a:tc>
                <a:tc>
                  <a:txBody>
                    <a:bodyPr/>
                    <a:lstStyle/>
                    <a:p>
                      <a:r>
                        <a:rPr lang="en-GB" sz="3200" dirty="0">
                          <a:solidFill>
                            <a:srgbClr val="FF0000"/>
                          </a:solidFill>
                        </a:rPr>
                        <a:t>1</a:t>
                      </a:r>
                    </a:p>
                  </a:txBody>
                  <a:tcPr>
                    <a:lnT w="57150" cap="flat" cmpd="sng" algn="ctr">
                      <a:solidFill>
                        <a:schemeClr val="tx1"/>
                      </a:solidFill>
                      <a:prstDash val="solid"/>
                      <a:round/>
                      <a:headEnd type="none" w="med" len="med"/>
                      <a:tailEnd type="none" w="med" len="med"/>
                    </a:lnT>
                  </a:tcPr>
                </a:tc>
                <a:tc>
                  <a:txBody>
                    <a:bodyPr/>
                    <a:lstStyle/>
                    <a:p>
                      <a:endParaRPr lang="en-GB" sz="3200" dirty="0">
                        <a:solidFill>
                          <a:srgbClr val="FF0000"/>
                        </a:solidFill>
                      </a:endParaRPr>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tc>
                  <a:txBody>
                    <a:bodyPr/>
                    <a:lstStyle/>
                    <a:p>
                      <a:endParaRPr lang="en-GB" sz="3200" dirty="0"/>
                    </a:p>
                  </a:txBody>
                  <a:tcP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44026834"/>
                  </a:ext>
                </a:extLst>
              </a:tr>
            </a:tbl>
          </a:graphicData>
        </a:graphic>
      </p:graphicFrame>
      <p:sp>
        <p:nvSpPr>
          <p:cNvPr id="9" name="Title 8">
            <a:extLst>
              <a:ext uri="{FF2B5EF4-FFF2-40B4-BE49-F238E27FC236}">
                <a16:creationId xmlns:a16="http://schemas.microsoft.com/office/drawing/2014/main" id="{F4508547-EBC0-5060-FAA1-05BBDB1EAC9B}"/>
              </a:ext>
            </a:extLst>
          </p:cNvPr>
          <p:cNvSpPr>
            <a:spLocks noGrp="1"/>
          </p:cNvSpPr>
          <p:nvPr>
            <p:ph type="title"/>
          </p:nvPr>
        </p:nvSpPr>
        <p:spPr/>
        <p:txBody>
          <a:bodyPr/>
          <a:lstStyle/>
          <a:p>
            <a:r>
              <a:rPr lang="en-GB" dirty="0"/>
              <a:t>Worked Example:</a:t>
            </a:r>
          </a:p>
        </p:txBody>
      </p:sp>
      <p:sp>
        <p:nvSpPr>
          <p:cNvPr id="10" name="TextBox 9">
            <a:extLst>
              <a:ext uri="{FF2B5EF4-FFF2-40B4-BE49-F238E27FC236}">
                <a16:creationId xmlns:a16="http://schemas.microsoft.com/office/drawing/2014/main" id="{A7AF2FC1-34CE-D766-29D8-7AF019F539ED}"/>
              </a:ext>
            </a:extLst>
          </p:cNvPr>
          <p:cNvSpPr txBox="1"/>
          <p:nvPr/>
        </p:nvSpPr>
        <p:spPr>
          <a:xfrm>
            <a:off x="1426519" y="4309076"/>
            <a:ext cx="8534400" cy="1754326"/>
          </a:xfrm>
          <a:prstGeom prst="rect">
            <a:avLst/>
          </a:prstGeom>
          <a:noFill/>
        </p:spPr>
        <p:txBody>
          <a:bodyPr wrap="square" rtlCol="0">
            <a:spAutoFit/>
          </a:bodyPr>
          <a:lstStyle/>
          <a:p>
            <a:r>
              <a:rPr lang="en-GB" sz="3600" b="1" dirty="0"/>
              <a:t>1+1 = 0, c1 so enter a 0 into the column and carry 1 to the next column.</a:t>
            </a:r>
          </a:p>
        </p:txBody>
      </p:sp>
    </p:spTree>
    <p:extLst>
      <p:ext uri="{BB962C8B-B14F-4D97-AF65-F5344CB8AC3E}">
        <p14:creationId xmlns:p14="http://schemas.microsoft.com/office/powerpoint/2010/main" val="3881121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394</TotalTime>
  <Words>2015</Words>
  <Application>Microsoft Office PowerPoint</Application>
  <PresentationFormat>Widescreen</PresentationFormat>
  <Paragraphs>705</Paragraphs>
  <Slides>50</Slides>
  <Notes>18</Notes>
  <HiddenSlides>0</HiddenSlides>
  <MMClips>4</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50</vt:i4>
      </vt:variant>
    </vt:vector>
  </HeadingPairs>
  <TitlesOfParts>
    <vt:vector size="53" baseType="lpstr">
      <vt:lpstr>Arial</vt:lpstr>
      <vt:lpstr>Consolas</vt:lpstr>
      <vt:lpstr>Diamond Grid 16x9</vt:lpstr>
      <vt:lpstr>Binary Arithmetic</vt:lpstr>
      <vt:lpstr>Binary Arithmetic</vt:lpstr>
      <vt:lpstr>Binary Arithmetic</vt:lpstr>
      <vt:lpstr>Denary Addition</vt:lpstr>
      <vt:lpstr>The rules of binary addition:</vt:lpstr>
      <vt:lpstr>Worked Example:</vt:lpstr>
      <vt:lpstr>Worked Example:</vt:lpstr>
      <vt:lpstr>Worked Example:</vt:lpstr>
      <vt:lpstr>Worked Example:</vt:lpstr>
      <vt:lpstr>Worked Example:</vt:lpstr>
      <vt:lpstr>Worked Example:</vt:lpstr>
      <vt:lpstr>Worked Example:</vt:lpstr>
      <vt:lpstr>Worked Example:</vt:lpstr>
      <vt:lpstr>PowerPoint Presentation</vt:lpstr>
      <vt:lpstr>Binary addition</vt:lpstr>
      <vt:lpstr>Denary Multiplication</vt:lpstr>
      <vt:lpstr>Denary Multiplication</vt:lpstr>
      <vt:lpstr>The rules of binary multiplication:</vt:lpstr>
      <vt:lpstr>Worked Example:</vt:lpstr>
      <vt:lpstr>Worked Example:</vt:lpstr>
      <vt:lpstr>Worked Example:</vt:lpstr>
      <vt:lpstr>PowerPoint Presentation</vt:lpstr>
      <vt:lpstr>Binary addition</vt:lpstr>
      <vt:lpstr>Two’s Complement</vt:lpstr>
      <vt:lpstr>Two’s Complement</vt:lpstr>
      <vt:lpstr>Two’s Complement</vt:lpstr>
      <vt:lpstr>Two’s Complement</vt:lpstr>
      <vt:lpstr>Two’s Complement</vt:lpstr>
      <vt:lpstr>Two’s Complement</vt:lpstr>
      <vt:lpstr>Two’s Complement</vt:lpstr>
      <vt:lpstr>Two’s Complement</vt:lpstr>
      <vt:lpstr>Two’s Complement</vt:lpstr>
      <vt:lpstr>Two’s Complement</vt:lpstr>
      <vt:lpstr>Two’s Complement</vt:lpstr>
      <vt:lpstr>Two’s Complement</vt:lpstr>
      <vt:lpstr>Two’s Complement</vt:lpstr>
      <vt:lpstr>Fixed Point Binary</vt:lpstr>
      <vt:lpstr>PowerPoint Presentation</vt:lpstr>
      <vt:lpstr>Fixed Point Binary</vt:lpstr>
      <vt:lpstr>Fixed Point Binary</vt:lpstr>
      <vt:lpstr>Floating Point Binary</vt:lpstr>
      <vt:lpstr>Floating Point Binary</vt:lpstr>
      <vt:lpstr>Floating Point Binary – worked example</vt:lpstr>
      <vt:lpstr>Floating Point Binary – worked example</vt:lpstr>
      <vt:lpstr>Two’s Complement</vt:lpstr>
      <vt:lpstr>PowerPoint Presentation</vt:lpstr>
      <vt:lpstr>Additional Resources</vt:lpstr>
      <vt:lpstr>Additional Resources</vt:lpstr>
      <vt:lpstr>Additional Resources</vt:lpstr>
      <vt:lpstr>Additional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Luci Martin St Valery</dc:creator>
  <cp:lastModifiedBy>Luci Martin St Valery</cp:lastModifiedBy>
  <cp:revision>4</cp:revision>
  <dcterms:created xsi:type="dcterms:W3CDTF">2022-10-01T14:06:22Z</dcterms:created>
  <dcterms:modified xsi:type="dcterms:W3CDTF">2022-10-03T09:08:46Z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