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6"/>
  </p:notesMasterIdLst>
  <p:handoutMasterIdLst>
    <p:handoutMasterId r:id="rId17"/>
  </p:handoutMasterIdLst>
  <p:sldIdLst>
    <p:sldId id="257" r:id="rId5"/>
    <p:sldId id="396" r:id="rId6"/>
    <p:sldId id="389" r:id="rId7"/>
    <p:sldId id="397" r:id="rId8"/>
    <p:sldId id="392" r:id="rId9"/>
    <p:sldId id="398" r:id="rId10"/>
    <p:sldId id="393" r:id="rId11"/>
    <p:sldId id="399" r:id="rId12"/>
    <p:sldId id="400" r:id="rId13"/>
    <p:sldId id="394" r:id="rId14"/>
    <p:sldId id="391" r:id="rId15"/>
  </p:sldIdLst>
  <p:sldSz cx="12192000" cy="6858000"/>
  <p:notesSz cx="6858000" cy="9144000"/>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863045-844C-42BF-91A8-377E58579754}" v="6" dt="2023-01-09T15:29:31.108"/>
    <p1510:client id="{3CEAD7B2-0B3C-4611-A8E4-C6B96C440C88}" v="55" dt="2023-01-09T14:40:12.3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725" autoAdjust="0"/>
  </p:normalViewPr>
  <p:slideViewPr>
    <p:cSldViewPr snapToGrid="0">
      <p:cViewPr varScale="1">
        <p:scale>
          <a:sx n="106" d="100"/>
          <a:sy n="106" d="100"/>
        </p:scale>
        <p:origin x="126" y="192"/>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14" d="100"/>
          <a:sy n="114" d="100"/>
        </p:scale>
        <p:origin x="222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 Martin St Valery" userId="e66f5099-52e1-4225-a093-064994ea9c95" providerId="ADAL" clId="{3CEAD7B2-0B3C-4611-A8E4-C6B96C440C88}"/>
    <pc:docChg chg="custSel addSld delSld modSld">
      <pc:chgData name="Luci Martin St Valery" userId="e66f5099-52e1-4225-a093-064994ea9c95" providerId="ADAL" clId="{3CEAD7B2-0B3C-4611-A8E4-C6B96C440C88}" dt="2023-01-09T14:40:12.361" v="2431" actId="339"/>
      <pc:docMkLst>
        <pc:docMk/>
      </pc:docMkLst>
      <pc:sldChg chg="addSp delSp modSp mod">
        <pc:chgData name="Luci Martin St Valery" userId="e66f5099-52e1-4225-a093-064994ea9c95" providerId="ADAL" clId="{3CEAD7B2-0B3C-4611-A8E4-C6B96C440C88}" dt="2023-01-09T14:17:55.915" v="134"/>
        <pc:sldMkLst>
          <pc:docMk/>
          <pc:sldMk cId="752814286" sldId="257"/>
        </pc:sldMkLst>
        <pc:spChg chg="mod">
          <ac:chgData name="Luci Martin St Valery" userId="e66f5099-52e1-4225-a093-064994ea9c95" providerId="ADAL" clId="{3CEAD7B2-0B3C-4611-A8E4-C6B96C440C88}" dt="2023-01-09T14:15:34.025" v="63" actId="20577"/>
          <ac:spMkLst>
            <pc:docMk/>
            <pc:sldMk cId="752814286" sldId="257"/>
            <ac:spMk id="2" creationId="{286E938C-9D94-4B05-979A-D39FFC457291}"/>
          </ac:spMkLst>
        </pc:spChg>
        <pc:spChg chg="del">
          <ac:chgData name="Luci Martin St Valery" userId="e66f5099-52e1-4225-a093-064994ea9c95" providerId="ADAL" clId="{3CEAD7B2-0B3C-4611-A8E4-C6B96C440C88}" dt="2023-01-09T14:10:01.276" v="0" actId="478"/>
          <ac:spMkLst>
            <pc:docMk/>
            <pc:sldMk cId="752814286" sldId="257"/>
            <ac:spMk id="5" creationId="{83F6365E-7F61-97C7-7AF0-B4657E0FBB62}"/>
          </ac:spMkLst>
        </pc:spChg>
        <pc:graphicFrameChg chg="add mod modGraphic">
          <ac:chgData name="Luci Martin St Valery" userId="e66f5099-52e1-4225-a093-064994ea9c95" providerId="ADAL" clId="{3CEAD7B2-0B3C-4611-A8E4-C6B96C440C88}" dt="2023-01-09T14:17:55.915" v="134"/>
          <ac:graphicFrameMkLst>
            <pc:docMk/>
            <pc:sldMk cId="752814286" sldId="257"/>
            <ac:graphicFrameMk id="6" creationId="{071B42F7-5670-4C01-8032-FCA79D10BC2F}"/>
          </ac:graphicFrameMkLst>
        </pc:graphicFrameChg>
        <pc:picChg chg="del">
          <ac:chgData name="Luci Martin St Valery" userId="e66f5099-52e1-4225-a093-064994ea9c95" providerId="ADAL" clId="{3CEAD7B2-0B3C-4611-A8E4-C6B96C440C88}" dt="2023-01-09T14:10:36.233" v="1" actId="478"/>
          <ac:picMkLst>
            <pc:docMk/>
            <pc:sldMk cId="752814286" sldId="257"/>
            <ac:picMk id="1026" creationId="{AFF43040-561F-D2CF-2C6A-3B8547C7F0F5}"/>
          </ac:picMkLst>
        </pc:picChg>
      </pc:sldChg>
      <pc:sldChg chg="del">
        <pc:chgData name="Luci Martin St Valery" userId="e66f5099-52e1-4225-a093-064994ea9c95" providerId="ADAL" clId="{3CEAD7B2-0B3C-4611-A8E4-C6B96C440C88}" dt="2023-01-09T14:17:46.083" v="132" actId="47"/>
        <pc:sldMkLst>
          <pc:docMk/>
          <pc:sldMk cId="2979876663" sldId="268"/>
        </pc:sldMkLst>
      </pc:sldChg>
      <pc:sldChg chg="del">
        <pc:chgData name="Luci Martin St Valery" userId="e66f5099-52e1-4225-a093-064994ea9c95" providerId="ADAL" clId="{3CEAD7B2-0B3C-4611-A8E4-C6B96C440C88}" dt="2023-01-09T14:17:46.083" v="132" actId="47"/>
        <pc:sldMkLst>
          <pc:docMk/>
          <pc:sldMk cId="3891345585" sldId="270"/>
        </pc:sldMkLst>
      </pc:sldChg>
      <pc:sldChg chg="del">
        <pc:chgData name="Luci Martin St Valery" userId="e66f5099-52e1-4225-a093-064994ea9c95" providerId="ADAL" clId="{3CEAD7B2-0B3C-4611-A8E4-C6B96C440C88}" dt="2023-01-09T14:17:46.083" v="132" actId="47"/>
        <pc:sldMkLst>
          <pc:docMk/>
          <pc:sldMk cId="2624630061" sldId="272"/>
        </pc:sldMkLst>
      </pc:sldChg>
      <pc:sldChg chg="del">
        <pc:chgData name="Luci Martin St Valery" userId="e66f5099-52e1-4225-a093-064994ea9c95" providerId="ADAL" clId="{3CEAD7B2-0B3C-4611-A8E4-C6B96C440C88}" dt="2023-01-09T14:17:46.083" v="132" actId="47"/>
        <pc:sldMkLst>
          <pc:docMk/>
          <pc:sldMk cId="3740286033" sldId="277"/>
        </pc:sldMkLst>
      </pc:sldChg>
      <pc:sldChg chg="del">
        <pc:chgData name="Luci Martin St Valery" userId="e66f5099-52e1-4225-a093-064994ea9c95" providerId="ADAL" clId="{3CEAD7B2-0B3C-4611-A8E4-C6B96C440C88}" dt="2023-01-09T14:17:46.083" v="132" actId="47"/>
        <pc:sldMkLst>
          <pc:docMk/>
          <pc:sldMk cId="2496947791" sldId="278"/>
        </pc:sldMkLst>
      </pc:sldChg>
      <pc:sldChg chg="del">
        <pc:chgData name="Luci Martin St Valery" userId="e66f5099-52e1-4225-a093-064994ea9c95" providerId="ADAL" clId="{3CEAD7B2-0B3C-4611-A8E4-C6B96C440C88}" dt="2023-01-09T14:17:46.083" v="132" actId="47"/>
        <pc:sldMkLst>
          <pc:docMk/>
          <pc:sldMk cId="395518310" sldId="279"/>
        </pc:sldMkLst>
      </pc:sldChg>
      <pc:sldChg chg="del">
        <pc:chgData name="Luci Martin St Valery" userId="e66f5099-52e1-4225-a093-064994ea9c95" providerId="ADAL" clId="{3CEAD7B2-0B3C-4611-A8E4-C6B96C440C88}" dt="2023-01-09T14:17:46.083" v="132" actId="47"/>
        <pc:sldMkLst>
          <pc:docMk/>
          <pc:sldMk cId="1420547054" sldId="281"/>
        </pc:sldMkLst>
      </pc:sldChg>
      <pc:sldChg chg="del">
        <pc:chgData name="Luci Martin St Valery" userId="e66f5099-52e1-4225-a093-064994ea9c95" providerId="ADAL" clId="{3CEAD7B2-0B3C-4611-A8E4-C6B96C440C88}" dt="2023-01-09T14:17:46.083" v="132" actId="47"/>
        <pc:sldMkLst>
          <pc:docMk/>
          <pc:sldMk cId="560021826" sldId="317"/>
        </pc:sldMkLst>
      </pc:sldChg>
      <pc:sldChg chg="del">
        <pc:chgData name="Luci Martin St Valery" userId="e66f5099-52e1-4225-a093-064994ea9c95" providerId="ADAL" clId="{3CEAD7B2-0B3C-4611-A8E4-C6B96C440C88}" dt="2023-01-09T14:17:46.083" v="132" actId="47"/>
        <pc:sldMkLst>
          <pc:docMk/>
          <pc:sldMk cId="3521561301" sldId="321"/>
        </pc:sldMkLst>
      </pc:sldChg>
      <pc:sldChg chg="del">
        <pc:chgData name="Luci Martin St Valery" userId="e66f5099-52e1-4225-a093-064994ea9c95" providerId="ADAL" clId="{3CEAD7B2-0B3C-4611-A8E4-C6B96C440C88}" dt="2023-01-09T14:17:39.045" v="131" actId="47"/>
        <pc:sldMkLst>
          <pc:docMk/>
          <pc:sldMk cId="2158886557" sldId="384"/>
        </pc:sldMkLst>
      </pc:sldChg>
      <pc:sldChg chg="addSp delSp modSp mod">
        <pc:chgData name="Luci Martin St Valery" userId="e66f5099-52e1-4225-a093-064994ea9c95" providerId="ADAL" clId="{3CEAD7B2-0B3C-4611-A8E4-C6B96C440C88}" dt="2023-01-09T14:27:11.787" v="1101" actId="20577"/>
        <pc:sldMkLst>
          <pc:docMk/>
          <pc:sldMk cId="2313234867" sldId="389"/>
        </pc:sldMkLst>
        <pc:spChg chg="del">
          <ac:chgData name="Luci Martin St Valery" userId="e66f5099-52e1-4225-a093-064994ea9c95" providerId="ADAL" clId="{3CEAD7B2-0B3C-4611-A8E4-C6B96C440C88}" dt="2023-01-09T14:15:45.666" v="64" actId="478"/>
          <ac:spMkLst>
            <pc:docMk/>
            <pc:sldMk cId="2313234867" sldId="389"/>
            <ac:spMk id="2" creationId="{0046426E-F6F6-4A7C-9181-8C3090996261}"/>
          </ac:spMkLst>
        </pc:spChg>
        <pc:spChg chg="del">
          <ac:chgData name="Luci Martin St Valery" userId="e66f5099-52e1-4225-a093-064994ea9c95" providerId="ADAL" clId="{3CEAD7B2-0B3C-4611-A8E4-C6B96C440C88}" dt="2023-01-09T14:15:53.254" v="68" actId="478"/>
          <ac:spMkLst>
            <pc:docMk/>
            <pc:sldMk cId="2313234867" sldId="389"/>
            <ac:spMk id="3" creationId="{D3B60D6F-4D0F-4D33-B2A7-159C8583FF00}"/>
          </ac:spMkLst>
        </pc:spChg>
        <pc:spChg chg="add del mod">
          <ac:chgData name="Luci Martin St Valery" userId="e66f5099-52e1-4225-a093-064994ea9c95" providerId="ADAL" clId="{3CEAD7B2-0B3C-4611-A8E4-C6B96C440C88}" dt="2023-01-09T14:15:47.573" v="65" actId="478"/>
          <ac:spMkLst>
            <pc:docMk/>
            <pc:sldMk cId="2313234867" sldId="389"/>
            <ac:spMk id="5" creationId="{9B7EF811-0CA3-D928-03BF-5BB117C69D27}"/>
          </ac:spMkLst>
        </pc:spChg>
        <pc:spChg chg="add mod">
          <ac:chgData name="Luci Martin St Valery" userId="e66f5099-52e1-4225-a093-064994ea9c95" providerId="ADAL" clId="{3CEAD7B2-0B3C-4611-A8E4-C6B96C440C88}" dt="2023-01-09T14:15:48.371" v="66"/>
          <ac:spMkLst>
            <pc:docMk/>
            <pc:sldMk cId="2313234867" sldId="389"/>
            <ac:spMk id="7" creationId="{8D2A87D4-439F-7792-0FD9-EE9DFB101A7E}"/>
          </ac:spMkLst>
        </pc:spChg>
        <pc:spChg chg="add mod">
          <ac:chgData name="Luci Martin St Valery" userId="e66f5099-52e1-4225-a093-064994ea9c95" providerId="ADAL" clId="{3CEAD7B2-0B3C-4611-A8E4-C6B96C440C88}" dt="2023-01-09T14:15:48.371" v="66"/>
          <ac:spMkLst>
            <pc:docMk/>
            <pc:sldMk cId="2313234867" sldId="389"/>
            <ac:spMk id="9" creationId="{A112DDBB-BC6E-DFA7-BD06-5679135F3190}"/>
          </ac:spMkLst>
        </pc:spChg>
        <pc:spChg chg="add del mod">
          <ac:chgData name="Luci Martin St Valery" userId="e66f5099-52e1-4225-a093-064994ea9c95" providerId="ADAL" clId="{3CEAD7B2-0B3C-4611-A8E4-C6B96C440C88}" dt="2023-01-09T14:16:03.832" v="75" actId="478"/>
          <ac:spMkLst>
            <pc:docMk/>
            <pc:sldMk cId="2313234867" sldId="389"/>
            <ac:spMk id="16" creationId="{CED7D1E8-2CE4-4FE6-5FC3-66572609AAC5}"/>
          </ac:spMkLst>
        </pc:spChg>
        <pc:spChg chg="add del mod">
          <ac:chgData name="Luci Martin St Valery" userId="e66f5099-52e1-4225-a093-064994ea9c95" providerId="ADAL" clId="{3CEAD7B2-0B3C-4611-A8E4-C6B96C440C88}" dt="2023-01-09T14:15:56.962" v="74" actId="478"/>
          <ac:spMkLst>
            <pc:docMk/>
            <pc:sldMk cId="2313234867" sldId="389"/>
            <ac:spMk id="18" creationId="{9242B8EE-6E33-6B57-7394-04B5CDA9120F}"/>
          </ac:spMkLst>
        </pc:spChg>
        <pc:spChg chg="add del mod">
          <ac:chgData name="Luci Martin St Valery" userId="e66f5099-52e1-4225-a093-064994ea9c95" providerId="ADAL" clId="{3CEAD7B2-0B3C-4611-A8E4-C6B96C440C88}" dt="2023-01-09T14:15:55.801" v="72" actId="478"/>
          <ac:spMkLst>
            <pc:docMk/>
            <pc:sldMk cId="2313234867" sldId="389"/>
            <ac:spMk id="20" creationId="{99058A82-A879-C5CB-1CEE-FC12EDE86F2D}"/>
          </ac:spMkLst>
        </pc:spChg>
        <pc:spChg chg="add del mod">
          <ac:chgData name="Luci Martin St Valery" userId="e66f5099-52e1-4225-a093-064994ea9c95" providerId="ADAL" clId="{3CEAD7B2-0B3C-4611-A8E4-C6B96C440C88}" dt="2023-01-09T14:15:56.388" v="73" actId="478"/>
          <ac:spMkLst>
            <pc:docMk/>
            <pc:sldMk cId="2313234867" sldId="389"/>
            <ac:spMk id="22" creationId="{0276A72C-EC52-7D48-A843-75D8974DC5E1}"/>
          </ac:spMkLst>
        </pc:spChg>
        <pc:spChg chg="add mod">
          <ac:chgData name="Luci Martin St Valery" userId="e66f5099-52e1-4225-a093-064994ea9c95" providerId="ADAL" clId="{3CEAD7B2-0B3C-4611-A8E4-C6B96C440C88}" dt="2023-01-09T14:27:11.787" v="1101" actId="20577"/>
          <ac:spMkLst>
            <pc:docMk/>
            <pc:sldMk cId="2313234867" sldId="389"/>
            <ac:spMk id="23" creationId="{9B75879D-F99D-4D47-9576-7011491FA7E2}"/>
          </ac:spMkLst>
        </pc:spChg>
        <pc:grpChg chg="add mod">
          <ac:chgData name="Luci Martin St Valery" userId="e66f5099-52e1-4225-a093-064994ea9c95" providerId="ADAL" clId="{3CEAD7B2-0B3C-4611-A8E4-C6B96C440C88}" dt="2023-01-09T14:16:32.515" v="83" actId="14100"/>
          <ac:grpSpMkLst>
            <pc:docMk/>
            <pc:sldMk cId="2313234867" sldId="389"/>
            <ac:grpSpMk id="6" creationId="{8A62E927-D706-CAD2-AB6F-0D5298969E8D}"/>
          </ac:grpSpMkLst>
        </pc:grpChg>
        <pc:picChg chg="del">
          <ac:chgData name="Luci Martin St Valery" userId="e66f5099-52e1-4225-a093-064994ea9c95" providerId="ADAL" clId="{3CEAD7B2-0B3C-4611-A8E4-C6B96C440C88}" dt="2023-01-09T14:15:54.002" v="69" actId="478"/>
          <ac:picMkLst>
            <pc:docMk/>
            <pc:sldMk cId="2313234867" sldId="389"/>
            <ac:picMk id="8" creationId="{06D2324F-3B7B-45EF-9584-C8EADD2C8C0B}"/>
          </ac:picMkLst>
        </pc:picChg>
        <pc:picChg chg="del">
          <ac:chgData name="Luci Martin St Valery" userId="e66f5099-52e1-4225-a093-064994ea9c95" providerId="ADAL" clId="{3CEAD7B2-0B3C-4611-A8E4-C6B96C440C88}" dt="2023-01-09T14:15:54.625" v="70" actId="478"/>
          <ac:picMkLst>
            <pc:docMk/>
            <pc:sldMk cId="2313234867" sldId="389"/>
            <ac:picMk id="10" creationId="{71F862F9-0E8A-4DB9-8083-1C3AA6E5D777}"/>
          </ac:picMkLst>
        </pc:picChg>
        <pc:picChg chg="del">
          <ac:chgData name="Luci Martin St Valery" userId="e66f5099-52e1-4225-a093-064994ea9c95" providerId="ADAL" clId="{3CEAD7B2-0B3C-4611-A8E4-C6B96C440C88}" dt="2023-01-09T14:15:55.235" v="71" actId="478"/>
          <ac:picMkLst>
            <pc:docMk/>
            <pc:sldMk cId="2313234867" sldId="389"/>
            <ac:picMk id="12" creationId="{A63F39B9-0715-40B5-8ECB-9B983F99C690}"/>
          </ac:picMkLst>
        </pc:picChg>
      </pc:sldChg>
      <pc:sldChg chg="addSp modSp add mod">
        <pc:chgData name="Luci Martin St Valery" userId="e66f5099-52e1-4225-a093-064994ea9c95" providerId="ADAL" clId="{3CEAD7B2-0B3C-4611-A8E4-C6B96C440C88}" dt="2023-01-09T14:37:48.662" v="2422" actId="403"/>
        <pc:sldMkLst>
          <pc:docMk/>
          <pc:sldMk cId="3780350246" sldId="392"/>
        </pc:sldMkLst>
        <pc:spChg chg="add mod">
          <ac:chgData name="Luci Martin St Valery" userId="e66f5099-52e1-4225-a093-064994ea9c95" providerId="ADAL" clId="{3CEAD7B2-0B3C-4611-A8E4-C6B96C440C88}" dt="2023-01-09T14:37:48.662" v="2422" actId="403"/>
          <ac:spMkLst>
            <pc:docMk/>
            <pc:sldMk cId="3780350246" sldId="392"/>
            <ac:spMk id="2" creationId="{62A31D77-7709-8944-6385-DCB2A09AB28B}"/>
          </ac:spMkLst>
        </pc:spChg>
        <pc:spChg chg="mod">
          <ac:chgData name="Luci Martin St Valery" userId="e66f5099-52e1-4225-a093-064994ea9c95" providerId="ADAL" clId="{3CEAD7B2-0B3C-4611-A8E4-C6B96C440C88}" dt="2023-01-09T14:17:05.751" v="95" actId="20577"/>
          <ac:spMkLst>
            <pc:docMk/>
            <pc:sldMk cId="3780350246" sldId="392"/>
            <ac:spMk id="9" creationId="{A112DDBB-BC6E-DFA7-BD06-5679135F3190}"/>
          </ac:spMkLst>
        </pc:spChg>
      </pc:sldChg>
      <pc:sldChg chg="addSp delSp modSp add del mod">
        <pc:chgData name="Luci Martin St Valery" userId="e66f5099-52e1-4225-a093-064994ea9c95" providerId="ADAL" clId="{3CEAD7B2-0B3C-4611-A8E4-C6B96C440C88}" dt="2023-01-09T14:16:45.204" v="85" actId="47"/>
        <pc:sldMkLst>
          <pc:docMk/>
          <pc:sldMk cId="4053649139" sldId="392"/>
        </pc:sldMkLst>
        <pc:spChg chg="add mod">
          <ac:chgData name="Luci Martin St Valery" userId="e66f5099-52e1-4225-a093-064994ea9c95" providerId="ADAL" clId="{3CEAD7B2-0B3C-4611-A8E4-C6B96C440C88}" dt="2023-01-09T14:16:14.461" v="78"/>
          <ac:spMkLst>
            <pc:docMk/>
            <pc:sldMk cId="4053649139" sldId="392"/>
            <ac:spMk id="3" creationId="{605BCF0F-CD95-87E4-2DD5-45D972BC4C74}"/>
          </ac:spMkLst>
        </pc:spChg>
        <pc:spChg chg="add mod">
          <ac:chgData name="Luci Martin St Valery" userId="e66f5099-52e1-4225-a093-064994ea9c95" providerId="ADAL" clId="{3CEAD7B2-0B3C-4611-A8E4-C6B96C440C88}" dt="2023-01-09T14:16:14.461" v="78"/>
          <ac:spMkLst>
            <pc:docMk/>
            <pc:sldMk cId="4053649139" sldId="392"/>
            <ac:spMk id="4" creationId="{CC1C55FA-E136-6C1A-C471-1D0EF09A2A5D}"/>
          </ac:spMkLst>
        </pc:spChg>
        <pc:grpChg chg="add del mod">
          <ac:chgData name="Luci Martin St Valery" userId="e66f5099-52e1-4225-a093-064994ea9c95" providerId="ADAL" clId="{3CEAD7B2-0B3C-4611-A8E4-C6B96C440C88}" dt="2023-01-09T14:16:38.489" v="84" actId="478"/>
          <ac:grpSpMkLst>
            <pc:docMk/>
            <pc:sldMk cId="4053649139" sldId="392"/>
            <ac:grpSpMk id="2" creationId="{52DFB63D-5057-4E42-C17A-B1D8D22A22C3}"/>
          </ac:grpSpMkLst>
        </pc:grpChg>
        <pc:grpChg chg="del">
          <ac:chgData name="Luci Martin St Valery" userId="e66f5099-52e1-4225-a093-064994ea9c95" providerId="ADAL" clId="{3CEAD7B2-0B3C-4611-A8E4-C6B96C440C88}" dt="2023-01-09T14:16:14.092" v="77" actId="478"/>
          <ac:grpSpMkLst>
            <pc:docMk/>
            <pc:sldMk cId="4053649139" sldId="392"/>
            <ac:grpSpMk id="6" creationId="{8A62E927-D706-CAD2-AB6F-0D5298969E8D}"/>
          </ac:grpSpMkLst>
        </pc:grpChg>
      </pc:sldChg>
      <pc:sldChg chg="add del">
        <pc:chgData name="Luci Martin St Valery" userId="e66f5099-52e1-4225-a093-064994ea9c95" providerId="ADAL" clId="{3CEAD7B2-0B3C-4611-A8E4-C6B96C440C88}" dt="2023-01-09T14:16:45.204" v="85" actId="47"/>
        <pc:sldMkLst>
          <pc:docMk/>
          <pc:sldMk cId="560153468" sldId="393"/>
        </pc:sldMkLst>
      </pc:sldChg>
      <pc:sldChg chg="modSp add mod">
        <pc:chgData name="Luci Martin St Valery" userId="e66f5099-52e1-4225-a093-064994ea9c95" providerId="ADAL" clId="{3CEAD7B2-0B3C-4611-A8E4-C6B96C440C88}" dt="2023-01-09T14:17:17.920" v="113" actId="20577"/>
        <pc:sldMkLst>
          <pc:docMk/>
          <pc:sldMk cId="3909054423" sldId="393"/>
        </pc:sldMkLst>
        <pc:spChg chg="mod">
          <ac:chgData name="Luci Martin St Valery" userId="e66f5099-52e1-4225-a093-064994ea9c95" providerId="ADAL" clId="{3CEAD7B2-0B3C-4611-A8E4-C6B96C440C88}" dt="2023-01-09T14:17:17.920" v="113" actId="20577"/>
          <ac:spMkLst>
            <pc:docMk/>
            <pc:sldMk cId="3909054423" sldId="393"/>
            <ac:spMk id="9" creationId="{A112DDBB-BC6E-DFA7-BD06-5679135F3190}"/>
          </ac:spMkLst>
        </pc:spChg>
      </pc:sldChg>
      <pc:sldChg chg="modSp add mod">
        <pc:chgData name="Luci Martin St Valery" userId="e66f5099-52e1-4225-a093-064994ea9c95" providerId="ADAL" clId="{3CEAD7B2-0B3C-4611-A8E4-C6B96C440C88}" dt="2023-01-09T14:17:30.456" v="130" actId="20577"/>
        <pc:sldMkLst>
          <pc:docMk/>
          <pc:sldMk cId="1045749388" sldId="394"/>
        </pc:sldMkLst>
        <pc:spChg chg="mod">
          <ac:chgData name="Luci Martin St Valery" userId="e66f5099-52e1-4225-a093-064994ea9c95" providerId="ADAL" clId="{3CEAD7B2-0B3C-4611-A8E4-C6B96C440C88}" dt="2023-01-09T14:17:30.456" v="130" actId="20577"/>
          <ac:spMkLst>
            <pc:docMk/>
            <pc:sldMk cId="1045749388" sldId="394"/>
            <ac:spMk id="9" creationId="{A112DDBB-BC6E-DFA7-BD06-5679135F3190}"/>
          </ac:spMkLst>
        </pc:spChg>
      </pc:sldChg>
      <pc:sldChg chg="add del">
        <pc:chgData name="Luci Martin St Valery" userId="e66f5099-52e1-4225-a093-064994ea9c95" providerId="ADAL" clId="{3CEAD7B2-0B3C-4611-A8E4-C6B96C440C88}" dt="2023-01-09T14:16:45.204" v="85" actId="47"/>
        <pc:sldMkLst>
          <pc:docMk/>
          <pc:sldMk cId="3037916756" sldId="394"/>
        </pc:sldMkLst>
      </pc:sldChg>
      <pc:sldChg chg="add">
        <pc:chgData name="Luci Martin St Valery" userId="e66f5099-52e1-4225-a093-064994ea9c95" providerId="ADAL" clId="{3CEAD7B2-0B3C-4611-A8E4-C6B96C440C88}" dt="2023-01-09T14:16:59.130" v="89" actId="2890"/>
        <pc:sldMkLst>
          <pc:docMk/>
          <pc:sldMk cId="1371451808" sldId="395"/>
        </pc:sldMkLst>
      </pc:sldChg>
      <pc:sldChg chg="add del">
        <pc:chgData name="Luci Martin St Valery" userId="e66f5099-52e1-4225-a093-064994ea9c95" providerId="ADAL" clId="{3CEAD7B2-0B3C-4611-A8E4-C6B96C440C88}" dt="2023-01-09T14:16:45.204" v="85" actId="47"/>
        <pc:sldMkLst>
          <pc:docMk/>
          <pc:sldMk cId="2459334112" sldId="395"/>
        </pc:sldMkLst>
      </pc:sldChg>
      <pc:sldChg chg="modSp add mod">
        <pc:chgData name="Luci Martin St Valery" userId="e66f5099-52e1-4225-a093-064994ea9c95" providerId="ADAL" clId="{3CEAD7B2-0B3C-4611-A8E4-C6B96C440C88}" dt="2023-01-09T14:20:58.324" v="248" actId="1076"/>
        <pc:sldMkLst>
          <pc:docMk/>
          <pc:sldMk cId="1767184615" sldId="396"/>
        </pc:sldMkLst>
        <pc:spChg chg="mod">
          <ac:chgData name="Luci Martin St Valery" userId="e66f5099-52e1-4225-a093-064994ea9c95" providerId="ADAL" clId="{3CEAD7B2-0B3C-4611-A8E4-C6B96C440C88}" dt="2023-01-09T14:20:58.324" v="248" actId="1076"/>
          <ac:spMkLst>
            <pc:docMk/>
            <pc:sldMk cId="1767184615" sldId="396"/>
            <ac:spMk id="2" creationId="{286E938C-9D94-4B05-979A-D39FFC457291}"/>
          </ac:spMkLst>
        </pc:spChg>
      </pc:sldChg>
      <pc:sldChg chg="modSp add mod">
        <pc:chgData name="Luci Martin St Valery" userId="e66f5099-52e1-4225-a093-064994ea9c95" providerId="ADAL" clId="{3CEAD7B2-0B3C-4611-A8E4-C6B96C440C88}" dt="2023-01-09T14:37:56.595" v="2423" actId="1076"/>
        <pc:sldMkLst>
          <pc:docMk/>
          <pc:sldMk cId="1125955265" sldId="397"/>
        </pc:sldMkLst>
        <pc:spChg chg="mod">
          <ac:chgData name="Luci Martin St Valery" userId="e66f5099-52e1-4225-a093-064994ea9c95" providerId="ADAL" clId="{3CEAD7B2-0B3C-4611-A8E4-C6B96C440C88}" dt="2023-01-09T14:37:56.595" v="2423" actId="1076"/>
          <ac:spMkLst>
            <pc:docMk/>
            <pc:sldMk cId="1125955265" sldId="397"/>
            <ac:spMk id="23" creationId="{9B75879D-F99D-4D47-9576-7011491FA7E2}"/>
          </ac:spMkLst>
        </pc:spChg>
      </pc:sldChg>
      <pc:sldChg chg="addSp modSp add mod">
        <pc:chgData name="Luci Martin St Valery" userId="e66f5099-52e1-4225-a093-064994ea9c95" providerId="ADAL" clId="{3CEAD7B2-0B3C-4611-A8E4-C6B96C440C88}" dt="2023-01-09T14:40:12.361" v="2431" actId="339"/>
        <pc:sldMkLst>
          <pc:docMk/>
          <pc:sldMk cId="3253406136" sldId="398"/>
        </pc:sldMkLst>
        <pc:spChg chg="mod">
          <ac:chgData name="Luci Martin St Valery" userId="e66f5099-52e1-4225-a093-064994ea9c95" providerId="ADAL" clId="{3CEAD7B2-0B3C-4611-A8E4-C6B96C440C88}" dt="2023-01-09T14:38:17.120" v="2424" actId="12"/>
          <ac:spMkLst>
            <pc:docMk/>
            <pc:sldMk cId="3253406136" sldId="398"/>
            <ac:spMk id="2" creationId="{62A31D77-7709-8944-6385-DCB2A09AB28B}"/>
          </ac:spMkLst>
        </pc:spChg>
        <pc:spChg chg="add mod">
          <ac:chgData name="Luci Martin St Valery" userId="e66f5099-52e1-4225-a093-064994ea9c95" providerId="ADAL" clId="{3CEAD7B2-0B3C-4611-A8E4-C6B96C440C88}" dt="2023-01-09T14:40:12.361" v="2431" actId="339"/>
          <ac:spMkLst>
            <pc:docMk/>
            <pc:sldMk cId="3253406136" sldId="398"/>
            <ac:spMk id="4" creationId="{9CBF285A-A0B0-3662-F19A-9B13299ECFE3}"/>
          </ac:spMkLst>
        </pc:spChg>
      </pc:sldChg>
    </pc:docChg>
  </pc:docChgLst>
  <pc:docChgLst>
    <pc:chgData name="Luci Martin St Valery" userId="e66f5099-52e1-4225-a093-064994ea9c95" providerId="ADAL" clId="{17863045-844C-42BF-91A8-377E58579754}"/>
    <pc:docChg chg="undo custSel addSld delSld modSld sldOrd">
      <pc:chgData name="Luci Martin St Valery" userId="e66f5099-52e1-4225-a093-064994ea9c95" providerId="ADAL" clId="{17863045-844C-42BF-91A8-377E58579754}" dt="2023-01-09T15:29:31.107" v="2348" actId="14100"/>
      <pc:docMkLst>
        <pc:docMk/>
      </pc:docMkLst>
      <pc:sldChg chg="modSp mod">
        <pc:chgData name="Luci Martin St Valery" userId="e66f5099-52e1-4225-a093-064994ea9c95" providerId="ADAL" clId="{17863045-844C-42BF-91A8-377E58579754}" dt="2023-01-09T15:24:23.858" v="2060" actId="20577"/>
        <pc:sldMkLst>
          <pc:docMk/>
          <pc:sldMk cId="2313234867" sldId="389"/>
        </pc:sldMkLst>
        <pc:spChg chg="mod">
          <ac:chgData name="Luci Martin St Valery" userId="e66f5099-52e1-4225-a093-064994ea9c95" providerId="ADAL" clId="{17863045-844C-42BF-91A8-377E58579754}" dt="2023-01-09T15:24:23.858" v="2060" actId="20577"/>
          <ac:spMkLst>
            <pc:docMk/>
            <pc:sldMk cId="2313234867" sldId="389"/>
            <ac:spMk id="23" creationId="{9B75879D-F99D-4D47-9576-7011491FA7E2}"/>
          </ac:spMkLst>
        </pc:spChg>
      </pc:sldChg>
      <pc:sldChg chg="addSp delSp modSp mod modClrScheme chgLayout">
        <pc:chgData name="Luci Martin St Valery" userId="e66f5099-52e1-4225-a093-064994ea9c95" providerId="ADAL" clId="{17863045-844C-42BF-91A8-377E58579754}" dt="2023-01-09T15:29:31.107" v="2348" actId="14100"/>
        <pc:sldMkLst>
          <pc:docMk/>
          <pc:sldMk cId="3247798845" sldId="391"/>
        </pc:sldMkLst>
        <pc:spChg chg="add del mod">
          <ac:chgData name="Luci Martin St Valery" userId="e66f5099-52e1-4225-a093-064994ea9c95" providerId="ADAL" clId="{17863045-844C-42BF-91A8-377E58579754}" dt="2023-01-09T15:27:32.444" v="2338" actId="478"/>
          <ac:spMkLst>
            <pc:docMk/>
            <pc:sldMk cId="3247798845" sldId="391"/>
            <ac:spMk id="3" creationId="{C7B1CA16-0FAB-3D3E-1513-5E1E7DDB54ED}"/>
          </ac:spMkLst>
        </pc:spChg>
        <pc:spChg chg="mod modVis">
          <ac:chgData name="Luci Martin St Valery" userId="e66f5099-52e1-4225-a093-064994ea9c95" providerId="ADAL" clId="{17863045-844C-42BF-91A8-377E58579754}" dt="2023-01-09T15:29:18.371" v="2345" actId="26606"/>
          <ac:spMkLst>
            <pc:docMk/>
            <pc:sldMk cId="3247798845" sldId="391"/>
            <ac:spMk id="4" creationId="{7823E305-6365-4345-8BD1-4A31C61D96CB}"/>
          </ac:spMkLst>
        </pc:spChg>
        <pc:spChg chg="mod">
          <ac:chgData name="Luci Martin St Valery" userId="e66f5099-52e1-4225-a093-064994ea9c95" providerId="ADAL" clId="{17863045-844C-42BF-91A8-377E58579754}" dt="2023-01-09T15:29:18.371" v="2345" actId="26606"/>
          <ac:spMkLst>
            <pc:docMk/>
            <pc:sldMk cId="3247798845" sldId="391"/>
            <ac:spMk id="5" creationId="{0B37A3FF-ED32-4C4A-A21F-848A3BF6F896}"/>
          </ac:spMkLst>
        </pc:spChg>
        <pc:spChg chg="mod modVis">
          <ac:chgData name="Luci Martin St Valery" userId="e66f5099-52e1-4225-a093-064994ea9c95" providerId="ADAL" clId="{17863045-844C-42BF-91A8-377E58579754}" dt="2023-01-09T15:29:18.371" v="2345" actId="26606"/>
          <ac:spMkLst>
            <pc:docMk/>
            <pc:sldMk cId="3247798845" sldId="391"/>
            <ac:spMk id="6" creationId="{36E60F23-FB58-4EF8-82FD-E86CED25FDD4}"/>
          </ac:spMkLst>
        </pc:spChg>
        <pc:spChg chg="add del mod">
          <ac:chgData name="Luci Martin St Valery" userId="e66f5099-52e1-4225-a093-064994ea9c95" providerId="ADAL" clId="{17863045-844C-42BF-91A8-377E58579754}" dt="2023-01-09T15:27:31.645" v="2337" actId="478"/>
          <ac:spMkLst>
            <pc:docMk/>
            <pc:sldMk cId="3247798845" sldId="391"/>
            <ac:spMk id="8" creationId="{E351D78B-3838-04D1-CDC2-27C9BF76237C}"/>
          </ac:spMkLst>
        </pc:spChg>
        <pc:spChg chg="add del mod">
          <ac:chgData name="Luci Martin St Valery" userId="e66f5099-52e1-4225-a093-064994ea9c95" providerId="ADAL" clId="{17863045-844C-42BF-91A8-377E58579754}" dt="2023-01-09T15:27:40.029" v="2342" actId="478"/>
          <ac:spMkLst>
            <pc:docMk/>
            <pc:sldMk cId="3247798845" sldId="391"/>
            <ac:spMk id="10" creationId="{DF2D1FA3-825B-AC14-4C9F-1FF03ADDDDBC}"/>
          </ac:spMkLst>
        </pc:spChg>
        <pc:spChg chg="add del mod">
          <ac:chgData name="Luci Martin St Valery" userId="e66f5099-52e1-4225-a093-064994ea9c95" providerId="ADAL" clId="{17863045-844C-42BF-91A8-377E58579754}" dt="2023-01-09T15:27:39.259" v="2341" actId="478"/>
          <ac:spMkLst>
            <pc:docMk/>
            <pc:sldMk cId="3247798845" sldId="391"/>
            <ac:spMk id="12" creationId="{0302F91A-6154-13A9-52A0-5ADF90ADDFBA}"/>
          </ac:spMkLst>
        </pc:spChg>
        <pc:spChg chg="del">
          <ac:chgData name="Luci Martin St Valery" userId="e66f5099-52e1-4225-a093-064994ea9c95" providerId="ADAL" clId="{17863045-844C-42BF-91A8-377E58579754}" dt="2023-01-09T15:27:35.714" v="2339" actId="478"/>
          <ac:spMkLst>
            <pc:docMk/>
            <pc:sldMk cId="3247798845" sldId="391"/>
            <ac:spMk id="22" creationId="{F8FAEED9-1ECD-45F9-87A0-9394BAEABB79}"/>
          </ac:spMkLst>
        </pc:spChg>
        <pc:spChg chg="del">
          <ac:chgData name="Luci Martin St Valery" userId="e66f5099-52e1-4225-a093-064994ea9c95" providerId="ADAL" clId="{17863045-844C-42BF-91A8-377E58579754}" dt="2023-01-09T15:27:37.312" v="2340" actId="478"/>
          <ac:spMkLst>
            <pc:docMk/>
            <pc:sldMk cId="3247798845" sldId="391"/>
            <ac:spMk id="23" creationId="{8E5E4638-9BCB-4C2E-914F-CC868E2020D5}"/>
          </ac:spMkLst>
        </pc:spChg>
        <pc:picChg chg="del">
          <ac:chgData name="Luci Martin St Valery" userId="e66f5099-52e1-4225-a093-064994ea9c95" providerId="ADAL" clId="{17863045-844C-42BF-91A8-377E58579754}" dt="2023-01-09T15:27:30.722" v="2336" actId="478"/>
          <ac:picMkLst>
            <pc:docMk/>
            <pc:sldMk cId="3247798845" sldId="391"/>
            <ac:picMk id="27" creationId="{9E660784-34E2-4CDA-926A-DDD6AAF35046}"/>
          </ac:picMkLst>
        </pc:picChg>
        <pc:picChg chg="del">
          <ac:chgData name="Luci Martin St Valery" userId="e66f5099-52e1-4225-a093-064994ea9c95" providerId="ADAL" clId="{17863045-844C-42BF-91A8-377E58579754}" dt="2023-01-09T15:27:30.096" v="2335" actId="478"/>
          <ac:picMkLst>
            <pc:docMk/>
            <pc:sldMk cId="3247798845" sldId="391"/>
            <ac:picMk id="33" creationId="{48106962-23C6-4DFE-BB3A-E5FFF03F38CE}"/>
          </ac:picMkLst>
        </pc:picChg>
        <pc:picChg chg="add mod ord">
          <ac:chgData name="Luci Martin St Valery" userId="e66f5099-52e1-4225-a093-064994ea9c95" providerId="ADAL" clId="{17863045-844C-42BF-91A8-377E58579754}" dt="2023-01-09T15:29:31.107" v="2348" actId="14100"/>
          <ac:picMkLst>
            <pc:docMk/>
            <pc:sldMk cId="3247798845" sldId="391"/>
            <ac:picMk id="1026" creationId="{9EF33F5B-13DA-0EE6-E33A-1C1F92356458}"/>
          </ac:picMkLst>
        </pc:picChg>
      </pc:sldChg>
      <pc:sldChg chg="addSp modSp mod">
        <pc:chgData name="Luci Martin St Valery" userId="e66f5099-52e1-4225-a093-064994ea9c95" providerId="ADAL" clId="{17863045-844C-42BF-91A8-377E58579754}" dt="2023-01-09T15:15:07.514" v="471" actId="20577"/>
        <pc:sldMkLst>
          <pc:docMk/>
          <pc:sldMk cId="3909054423" sldId="393"/>
        </pc:sldMkLst>
        <pc:spChg chg="add mod">
          <ac:chgData name="Luci Martin St Valery" userId="e66f5099-52e1-4225-a093-064994ea9c95" providerId="ADAL" clId="{17863045-844C-42BF-91A8-377E58579754}" dt="2023-01-09T15:15:07.514" v="471" actId="20577"/>
          <ac:spMkLst>
            <pc:docMk/>
            <pc:sldMk cId="3909054423" sldId="393"/>
            <ac:spMk id="2" creationId="{CB696C9D-9A3B-1598-CB0C-A2FA3066C2CD}"/>
          </ac:spMkLst>
        </pc:spChg>
      </pc:sldChg>
      <pc:sldChg chg="addSp modSp mod">
        <pc:chgData name="Luci Martin St Valery" userId="e66f5099-52e1-4225-a093-064994ea9c95" providerId="ADAL" clId="{17863045-844C-42BF-91A8-377E58579754}" dt="2023-01-09T15:27:13.163" v="2334" actId="20577"/>
        <pc:sldMkLst>
          <pc:docMk/>
          <pc:sldMk cId="1045749388" sldId="394"/>
        </pc:sldMkLst>
        <pc:spChg chg="add mod">
          <ac:chgData name="Luci Martin St Valery" userId="e66f5099-52e1-4225-a093-064994ea9c95" providerId="ADAL" clId="{17863045-844C-42BF-91A8-377E58579754}" dt="2023-01-09T15:27:13.163" v="2334" actId="20577"/>
          <ac:spMkLst>
            <pc:docMk/>
            <pc:sldMk cId="1045749388" sldId="394"/>
            <ac:spMk id="2" creationId="{E34D727F-02C6-0B3E-69D8-F18F13329C25}"/>
          </ac:spMkLst>
        </pc:spChg>
      </pc:sldChg>
      <pc:sldChg chg="del">
        <pc:chgData name="Luci Martin St Valery" userId="e66f5099-52e1-4225-a093-064994ea9c95" providerId="ADAL" clId="{17863045-844C-42BF-91A8-377E58579754}" dt="2023-01-09T15:11:48.089" v="0" actId="47"/>
        <pc:sldMkLst>
          <pc:docMk/>
          <pc:sldMk cId="1371451808" sldId="395"/>
        </pc:sldMkLst>
      </pc:sldChg>
      <pc:sldChg chg="modSp add mod">
        <pc:chgData name="Luci Martin St Valery" userId="e66f5099-52e1-4225-a093-064994ea9c95" providerId="ADAL" clId="{17863045-844C-42BF-91A8-377E58579754}" dt="2023-01-09T15:21:05.580" v="1432" actId="6549"/>
        <pc:sldMkLst>
          <pc:docMk/>
          <pc:sldMk cId="3725205458" sldId="399"/>
        </pc:sldMkLst>
        <pc:spChg chg="mod">
          <ac:chgData name="Luci Martin St Valery" userId="e66f5099-52e1-4225-a093-064994ea9c95" providerId="ADAL" clId="{17863045-844C-42BF-91A8-377E58579754}" dt="2023-01-09T15:21:05.580" v="1432" actId="6549"/>
          <ac:spMkLst>
            <pc:docMk/>
            <pc:sldMk cId="3725205458" sldId="399"/>
            <ac:spMk id="2" creationId="{CB696C9D-9A3B-1598-CB0C-A2FA3066C2CD}"/>
          </ac:spMkLst>
        </pc:spChg>
      </pc:sldChg>
      <pc:sldChg chg="modSp add mod ord">
        <pc:chgData name="Luci Martin St Valery" userId="e66f5099-52e1-4225-a093-064994ea9c95" providerId="ADAL" clId="{17863045-844C-42BF-91A8-377E58579754}" dt="2023-01-09T15:25:59.440" v="2306" actId="20577"/>
        <pc:sldMkLst>
          <pc:docMk/>
          <pc:sldMk cId="1758745891" sldId="400"/>
        </pc:sldMkLst>
        <pc:spChg chg="mod">
          <ac:chgData name="Luci Martin St Valery" userId="e66f5099-52e1-4225-a093-064994ea9c95" providerId="ADAL" clId="{17863045-844C-42BF-91A8-377E58579754}" dt="2023-01-09T15:25:59.440" v="2306" actId="20577"/>
          <ac:spMkLst>
            <pc:docMk/>
            <pc:sldMk cId="1758745891" sldId="400"/>
            <ac:spMk id="2" creationId="{CB696C9D-9A3B-1598-CB0C-A2FA3066C2C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CE1B2A-5E8C-40FD-B6FB-0E6CD926F34A}" type="doc">
      <dgm:prSet loTypeId="urn:microsoft.com/office/officeart/2005/8/layout/cycle3" loCatId="cycle" qsTypeId="urn:microsoft.com/office/officeart/2005/8/quickstyle/3d3" qsCatId="3D" csTypeId="urn:microsoft.com/office/officeart/2005/8/colors/colorful2" csCatId="colorful" phldr="1"/>
      <dgm:spPr/>
      <dgm:t>
        <a:bodyPr/>
        <a:lstStyle/>
        <a:p>
          <a:endParaRPr lang="en-GB"/>
        </a:p>
      </dgm:t>
    </dgm:pt>
    <dgm:pt modelId="{11C0B048-EA97-4E1B-A4E8-FD47692BEE76}">
      <dgm:prSet phldrT="[Text]"/>
      <dgm:spPr/>
      <dgm:t>
        <a:bodyPr/>
        <a:lstStyle/>
        <a:p>
          <a:r>
            <a:rPr lang="en-GB" dirty="0"/>
            <a:t>Analysis</a:t>
          </a:r>
        </a:p>
      </dgm:t>
    </dgm:pt>
    <dgm:pt modelId="{C77C4D2C-1D38-468A-9F85-C7134B35AC8D}" type="parTrans" cxnId="{4C346C90-F889-4323-A191-133B9B4CCCF6}">
      <dgm:prSet/>
      <dgm:spPr/>
      <dgm:t>
        <a:bodyPr/>
        <a:lstStyle/>
        <a:p>
          <a:endParaRPr lang="en-GB"/>
        </a:p>
      </dgm:t>
    </dgm:pt>
    <dgm:pt modelId="{752DEE4E-B96F-4129-A6E3-B1F956A33A3D}" type="sibTrans" cxnId="{4C346C90-F889-4323-A191-133B9B4CCCF6}">
      <dgm:prSet/>
      <dgm:spPr/>
      <dgm:t>
        <a:bodyPr/>
        <a:lstStyle/>
        <a:p>
          <a:endParaRPr lang="en-GB"/>
        </a:p>
      </dgm:t>
    </dgm:pt>
    <dgm:pt modelId="{3C294490-CA59-4C98-BC2A-E6C64D21A95A}">
      <dgm:prSet phldrT="[Text]"/>
      <dgm:spPr/>
      <dgm:t>
        <a:bodyPr/>
        <a:lstStyle/>
        <a:p>
          <a:r>
            <a:rPr lang="en-GB" dirty="0"/>
            <a:t>Design</a:t>
          </a:r>
        </a:p>
      </dgm:t>
    </dgm:pt>
    <dgm:pt modelId="{199CA57C-9F01-4385-B99C-C8DACA5CB4FB}" type="parTrans" cxnId="{38680B34-3AD5-4FD0-98C4-0F80FF3E5F2E}">
      <dgm:prSet/>
      <dgm:spPr/>
      <dgm:t>
        <a:bodyPr/>
        <a:lstStyle/>
        <a:p>
          <a:endParaRPr lang="en-GB"/>
        </a:p>
      </dgm:t>
    </dgm:pt>
    <dgm:pt modelId="{FC62E26C-4E49-4E7F-817E-F1188DE8653F}" type="sibTrans" cxnId="{38680B34-3AD5-4FD0-98C4-0F80FF3E5F2E}">
      <dgm:prSet/>
      <dgm:spPr/>
      <dgm:t>
        <a:bodyPr/>
        <a:lstStyle/>
        <a:p>
          <a:endParaRPr lang="en-GB"/>
        </a:p>
      </dgm:t>
    </dgm:pt>
    <dgm:pt modelId="{476DB9AC-103F-411A-924D-965FBF8F00F1}">
      <dgm:prSet phldrT="[Text]"/>
      <dgm:spPr/>
      <dgm:t>
        <a:bodyPr/>
        <a:lstStyle/>
        <a:p>
          <a:r>
            <a:rPr lang="en-GB" dirty="0"/>
            <a:t>Implementation</a:t>
          </a:r>
        </a:p>
      </dgm:t>
    </dgm:pt>
    <dgm:pt modelId="{99E4F34C-59AB-4720-B71E-66119046331B}" type="parTrans" cxnId="{A40CC457-94EA-4747-BFCD-AB9C61917980}">
      <dgm:prSet/>
      <dgm:spPr/>
      <dgm:t>
        <a:bodyPr/>
        <a:lstStyle/>
        <a:p>
          <a:endParaRPr lang="en-GB"/>
        </a:p>
      </dgm:t>
    </dgm:pt>
    <dgm:pt modelId="{C0D140BC-F59A-48F8-B84D-0BACD7B9861F}" type="sibTrans" cxnId="{A40CC457-94EA-4747-BFCD-AB9C61917980}">
      <dgm:prSet/>
      <dgm:spPr/>
      <dgm:t>
        <a:bodyPr/>
        <a:lstStyle/>
        <a:p>
          <a:endParaRPr lang="en-GB"/>
        </a:p>
      </dgm:t>
    </dgm:pt>
    <dgm:pt modelId="{23F7FA74-B858-4636-A777-516DA272F37C}">
      <dgm:prSet phldrT="[Text]"/>
      <dgm:spPr/>
      <dgm:t>
        <a:bodyPr/>
        <a:lstStyle/>
        <a:p>
          <a:r>
            <a:rPr lang="en-GB" dirty="0"/>
            <a:t>Testing</a:t>
          </a:r>
        </a:p>
      </dgm:t>
    </dgm:pt>
    <dgm:pt modelId="{C99865A3-9B47-4895-97FA-338D11028B7E}" type="parTrans" cxnId="{865DA249-E720-44EC-A58D-AE50E2F2CBA8}">
      <dgm:prSet/>
      <dgm:spPr/>
      <dgm:t>
        <a:bodyPr/>
        <a:lstStyle/>
        <a:p>
          <a:endParaRPr lang="en-GB"/>
        </a:p>
      </dgm:t>
    </dgm:pt>
    <dgm:pt modelId="{079816DB-0EAE-4C38-9FB2-148B63F7F05A}" type="sibTrans" cxnId="{865DA249-E720-44EC-A58D-AE50E2F2CBA8}">
      <dgm:prSet/>
      <dgm:spPr/>
      <dgm:t>
        <a:bodyPr/>
        <a:lstStyle/>
        <a:p>
          <a:endParaRPr lang="en-GB"/>
        </a:p>
      </dgm:t>
    </dgm:pt>
    <dgm:pt modelId="{09F14047-D234-4053-9909-FBEC3F53350D}">
      <dgm:prSet phldrT="[Text]"/>
      <dgm:spPr/>
      <dgm:t>
        <a:bodyPr/>
        <a:lstStyle/>
        <a:p>
          <a:r>
            <a:rPr lang="en-GB" dirty="0"/>
            <a:t>Evaluation</a:t>
          </a:r>
        </a:p>
      </dgm:t>
    </dgm:pt>
    <dgm:pt modelId="{40F5F35E-847F-4531-B756-A9492F487322}" type="parTrans" cxnId="{F2908BA9-3F37-4900-A7EA-9DFA6981D8D2}">
      <dgm:prSet/>
      <dgm:spPr/>
      <dgm:t>
        <a:bodyPr/>
        <a:lstStyle/>
        <a:p>
          <a:endParaRPr lang="en-GB"/>
        </a:p>
      </dgm:t>
    </dgm:pt>
    <dgm:pt modelId="{5F685CE6-4CA6-4A49-8A04-19D82B413B0F}" type="sibTrans" cxnId="{F2908BA9-3F37-4900-A7EA-9DFA6981D8D2}">
      <dgm:prSet/>
      <dgm:spPr/>
      <dgm:t>
        <a:bodyPr/>
        <a:lstStyle/>
        <a:p>
          <a:endParaRPr lang="en-GB"/>
        </a:p>
      </dgm:t>
    </dgm:pt>
    <dgm:pt modelId="{B184E5A2-AFE8-4FD5-A394-870C60B66ABB}" type="pres">
      <dgm:prSet presAssocID="{A9CE1B2A-5E8C-40FD-B6FB-0E6CD926F34A}" presName="Name0" presStyleCnt="0">
        <dgm:presLayoutVars>
          <dgm:dir/>
          <dgm:resizeHandles val="exact"/>
        </dgm:presLayoutVars>
      </dgm:prSet>
      <dgm:spPr/>
    </dgm:pt>
    <dgm:pt modelId="{B9D085E3-B8F4-4DBD-BF40-DF714BC74BB6}" type="pres">
      <dgm:prSet presAssocID="{A9CE1B2A-5E8C-40FD-B6FB-0E6CD926F34A}" presName="cycle" presStyleCnt="0"/>
      <dgm:spPr/>
    </dgm:pt>
    <dgm:pt modelId="{04647A3A-1246-404F-B016-74A368C363A4}" type="pres">
      <dgm:prSet presAssocID="{11C0B048-EA97-4E1B-A4E8-FD47692BEE76}" presName="nodeFirstNode" presStyleLbl="node1" presStyleIdx="0" presStyleCnt="5">
        <dgm:presLayoutVars>
          <dgm:bulletEnabled val="1"/>
        </dgm:presLayoutVars>
      </dgm:prSet>
      <dgm:spPr/>
    </dgm:pt>
    <dgm:pt modelId="{BAB77C08-25E5-49DA-8BBA-B07258565368}" type="pres">
      <dgm:prSet presAssocID="{752DEE4E-B96F-4129-A6E3-B1F956A33A3D}" presName="sibTransFirstNode" presStyleLbl="bgShp" presStyleIdx="0" presStyleCnt="1"/>
      <dgm:spPr/>
    </dgm:pt>
    <dgm:pt modelId="{5485478F-F2B1-4E4A-8E3C-B2B6A1F5897F}" type="pres">
      <dgm:prSet presAssocID="{3C294490-CA59-4C98-BC2A-E6C64D21A95A}" presName="nodeFollowingNodes" presStyleLbl="node1" presStyleIdx="1" presStyleCnt="5">
        <dgm:presLayoutVars>
          <dgm:bulletEnabled val="1"/>
        </dgm:presLayoutVars>
      </dgm:prSet>
      <dgm:spPr/>
    </dgm:pt>
    <dgm:pt modelId="{1E07C154-88CC-4791-B0D7-5227DE300B3D}" type="pres">
      <dgm:prSet presAssocID="{476DB9AC-103F-411A-924D-965FBF8F00F1}" presName="nodeFollowingNodes" presStyleLbl="node1" presStyleIdx="2" presStyleCnt="5" custRadScaleRad="101539" custRadScaleInc="-28188">
        <dgm:presLayoutVars>
          <dgm:bulletEnabled val="1"/>
        </dgm:presLayoutVars>
      </dgm:prSet>
      <dgm:spPr/>
    </dgm:pt>
    <dgm:pt modelId="{92237AD9-122B-4801-8C4F-FCFAA2ABA0F3}" type="pres">
      <dgm:prSet presAssocID="{23F7FA74-B858-4636-A777-516DA272F37C}" presName="nodeFollowingNodes" presStyleLbl="node1" presStyleIdx="3" presStyleCnt="5" custRadScaleRad="103734" custRadScaleInc="27190">
        <dgm:presLayoutVars>
          <dgm:bulletEnabled val="1"/>
        </dgm:presLayoutVars>
      </dgm:prSet>
      <dgm:spPr/>
    </dgm:pt>
    <dgm:pt modelId="{5C07D3E1-CC3A-4878-9FF0-F5183CD3CC2C}" type="pres">
      <dgm:prSet presAssocID="{09F14047-D234-4053-9909-FBEC3F53350D}" presName="nodeFollowingNodes" presStyleLbl="node1" presStyleIdx="4" presStyleCnt="5">
        <dgm:presLayoutVars>
          <dgm:bulletEnabled val="1"/>
        </dgm:presLayoutVars>
      </dgm:prSet>
      <dgm:spPr/>
    </dgm:pt>
  </dgm:ptLst>
  <dgm:cxnLst>
    <dgm:cxn modelId="{38680B34-3AD5-4FD0-98C4-0F80FF3E5F2E}" srcId="{A9CE1B2A-5E8C-40FD-B6FB-0E6CD926F34A}" destId="{3C294490-CA59-4C98-BC2A-E6C64D21A95A}" srcOrd="1" destOrd="0" parTransId="{199CA57C-9F01-4385-B99C-C8DACA5CB4FB}" sibTransId="{FC62E26C-4E49-4E7F-817E-F1188DE8653F}"/>
    <dgm:cxn modelId="{92AFEC48-894D-4E24-9F49-205897FD357A}" type="presOf" srcId="{11C0B048-EA97-4E1B-A4E8-FD47692BEE76}" destId="{04647A3A-1246-404F-B016-74A368C363A4}" srcOrd="0" destOrd="0" presId="urn:microsoft.com/office/officeart/2005/8/layout/cycle3"/>
    <dgm:cxn modelId="{865DA249-E720-44EC-A58D-AE50E2F2CBA8}" srcId="{A9CE1B2A-5E8C-40FD-B6FB-0E6CD926F34A}" destId="{23F7FA74-B858-4636-A777-516DA272F37C}" srcOrd="3" destOrd="0" parTransId="{C99865A3-9B47-4895-97FA-338D11028B7E}" sibTransId="{079816DB-0EAE-4C38-9FB2-148B63F7F05A}"/>
    <dgm:cxn modelId="{C2D21C51-4717-44B2-A052-A20F5B282854}" type="presOf" srcId="{3C294490-CA59-4C98-BC2A-E6C64D21A95A}" destId="{5485478F-F2B1-4E4A-8E3C-B2B6A1F5897F}" srcOrd="0" destOrd="0" presId="urn:microsoft.com/office/officeart/2005/8/layout/cycle3"/>
    <dgm:cxn modelId="{ECC83575-4E20-471F-AEBF-F9591074F782}" type="presOf" srcId="{476DB9AC-103F-411A-924D-965FBF8F00F1}" destId="{1E07C154-88CC-4791-B0D7-5227DE300B3D}" srcOrd="0" destOrd="0" presId="urn:microsoft.com/office/officeart/2005/8/layout/cycle3"/>
    <dgm:cxn modelId="{A40CC457-94EA-4747-BFCD-AB9C61917980}" srcId="{A9CE1B2A-5E8C-40FD-B6FB-0E6CD926F34A}" destId="{476DB9AC-103F-411A-924D-965FBF8F00F1}" srcOrd="2" destOrd="0" parTransId="{99E4F34C-59AB-4720-B71E-66119046331B}" sibTransId="{C0D140BC-F59A-48F8-B84D-0BACD7B9861F}"/>
    <dgm:cxn modelId="{76EAC080-BFF5-4DE5-AD79-CB5851930430}" type="presOf" srcId="{A9CE1B2A-5E8C-40FD-B6FB-0E6CD926F34A}" destId="{B184E5A2-AFE8-4FD5-A394-870C60B66ABB}" srcOrd="0" destOrd="0" presId="urn:microsoft.com/office/officeart/2005/8/layout/cycle3"/>
    <dgm:cxn modelId="{B5C41688-5A44-4C64-A72F-ED8D293CC84C}" type="presOf" srcId="{752DEE4E-B96F-4129-A6E3-B1F956A33A3D}" destId="{BAB77C08-25E5-49DA-8BBA-B07258565368}" srcOrd="0" destOrd="0" presId="urn:microsoft.com/office/officeart/2005/8/layout/cycle3"/>
    <dgm:cxn modelId="{4C346C90-F889-4323-A191-133B9B4CCCF6}" srcId="{A9CE1B2A-5E8C-40FD-B6FB-0E6CD926F34A}" destId="{11C0B048-EA97-4E1B-A4E8-FD47692BEE76}" srcOrd="0" destOrd="0" parTransId="{C77C4D2C-1D38-468A-9F85-C7134B35AC8D}" sibTransId="{752DEE4E-B96F-4129-A6E3-B1F956A33A3D}"/>
    <dgm:cxn modelId="{F2908BA9-3F37-4900-A7EA-9DFA6981D8D2}" srcId="{A9CE1B2A-5E8C-40FD-B6FB-0E6CD926F34A}" destId="{09F14047-D234-4053-9909-FBEC3F53350D}" srcOrd="4" destOrd="0" parTransId="{40F5F35E-847F-4531-B756-A9492F487322}" sibTransId="{5F685CE6-4CA6-4A49-8A04-19D82B413B0F}"/>
    <dgm:cxn modelId="{27B90CC8-2ABF-4B3F-B5F1-FFD9130A1924}" type="presOf" srcId="{23F7FA74-B858-4636-A777-516DA272F37C}" destId="{92237AD9-122B-4801-8C4F-FCFAA2ABA0F3}" srcOrd="0" destOrd="0" presId="urn:microsoft.com/office/officeart/2005/8/layout/cycle3"/>
    <dgm:cxn modelId="{271B05F3-32A6-44CB-AF08-D41610854D52}" type="presOf" srcId="{09F14047-D234-4053-9909-FBEC3F53350D}" destId="{5C07D3E1-CC3A-4878-9FF0-F5183CD3CC2C}" srcOrd="0" destOrd="0" presId="urn:microsoft.com/office/officeart/2005/8/layout/cycle3"/>
    <dgm:cxn modelId="{1682A679-10E4-4A5F-B776-C184FC635E8C}" type="presParOf" srcId="{B184E5A2-AFE8-4FD5-A394-870C60B66ABB}" destId="{B9D085E3-B8F4-4DBD-BF40-DF714BC74BB6}" srcOrd="0" destOrd="0" presId="urn:microsoft.com/office/officeart/2005/8/layout/cycle3"/>
    <dgm:cxn modelId="{AFE2E4E2-DE8E-44BD-85ED-229B5B7A737E}" type="presParOf" srcId="{B9D085E3-B8F4-4DBD-BF40-DF714BC74BB6}" destId="{04647A3A-1246-404F-B016-74A368C363A4}" srcOrd="0" destOrd="0" presId="urn:microsoft.com/office/officeart/2005/8/layout/cycle3"/>
    <dgm:cxn modelId="{30EA16EF-D377-4B82-801D-9554B11313CA}" type="presParOf" srcId="{B9D085E3-B8F4-4DBD-BF40-DF714BC74BB6}" destId="{BAB77C08-25E5-49DA-8BBA-B07258565368}" srcOrd="1" destOrd="0" presId="urn:microsoft.com/office/officeart/2005/8/layout/cycle3"/>
    <dgm:cxn modelId="{95CD4D7C-7720-4D48-8628-B2EB22FA4A6B}" type="presParOf" srcId="{B9D085E3-B8F4-4DBD-BF40-DF714BC74BB6}" destId="{5485478F-F2B1-4E4A-8E3C-B2B6A1F5897F}" srcOrd="2" destOrd="0" presId="urn:microsoft.com/office/officeart/2005/8/layout/cycle3"/>
    <dgm:cxn modelId="{2FB3C879-8D0E-4B67-A7B0-143666784A5C}" type="presParOf" srcId="{B9D085E3-B8F4-4DBD-BF40-DF714BC74BB6}" destId="{1E07C154-88CC-4791-B0D7-5227DE300B3D}" srcOrd="3" destOrd="0" presId="urn:microsoft.com/office/officeart/2005/8/layout/cycle3"/>
    <dgm:cxn modelId="{D67C0E09-D85B-461F-90CA-93296899AFAB}" type="presParOf" srcId="{B9D085E3-B8F4-4DBD-BF40-DF714BC74BB6}" destId="{92237AD9-122B-4801-8C4F-FCFAA2ABA0F3}" srcOrd="4" destOrd="0" presId="urn:microsoft.com/office/officeart/2005/8/layout/cycle3"/>
    <dgm:cxn modelId="{BE0731F9-160D-46C2-AF14-D4603994648E}" type="presParOf" srcId="{B9D085E3-B8F4-4DBD-BF40-DF714BC74BB6}" destId="{5C07D3E1-CC3A-4878-9FF0-F5183CD3CC2C}" srcOrd="5"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CE1B2A-5E8C-40FD-B6FB-0E6CD926F34A}" type="doc">
      <dgm:prSet loTypeId="urn:microsoft.com/office/officeart/2005/8/layout/cycle3" loCatId="cycle" qsTypeId="urn:microsoft.com/office/officeart/2005/8/quickstyle/3d3" qsCatId="3D" csTypeId="urn:microsoft.com/office/officeart/2005/8/colors/colorful2" csCatId="colorful" phldr="1"/>
      <dgm:spPr/>
      <dgm:t>
        <a:bodyPr/>
        <a:lstStyle/>
        <a:p>
          <a:endParaRPr lang="en-GB"/>
        </a:p>
      </dgm:t>
    </dgm:pt>
    <dgm:pt modelId="{11C0B048-EA97-4E1B-A4E8-FD47692BEE76}">
      <dgm:prSet phldrT="[Text]"/>
      <dgm:spPr/>
      <dgm:t>
        <a:bodyPr/>
        <a:lstStyle/>
        <a:p>
          <a:r>
            <a:rPr lang="en-GB" dirty="0"/>
            <a:t>Analysis</a:t>
          </a:r>
        </a:p>
      </dgm:t>
    </dgm:pt>
    <dgm:pt modelId="{C77C4D2C-1D38-468A-9F85-C7134B35AC8D}" type="parTrans" cxnId="{4C346C90-F889-4323-A191-133B9B4CCCF6}">
      <dgm:prSet/>
      <dgm:spPr/>
      <dgm:t>
        <a:bodyPr/>
        <a:lstStyle/>
        <a:p>
          <a:endParaRPr lang="en-GB"/>
        </a:p>
      </dgm:t>
    </dgm:pt>
    <dgm:pt modelId="{752DEE4E-B96F-4129-A6E3-B1F956A33A3D}" type="sibTrans" cxnId="{4C346C90-F889-4323-A191-133B9B4CCCF6}">
      <dgm:prSet/>
      <dgm:spPr/>
      <dgm:t>
        <a:bodyPr/>
        <a:lstStyle/>
        <a:p>
          <a:endParaRPr lang="en-GB"/>
        </a:p>
      </dgm:t>
    </dgm:pt>
    <dgm:pt modelId="{3C294490-CA59-4C98-BC2A-E6C64D21A95A}">
      <dgm:prSet phldrT="[Text]"/>
      <dgm:spPr/>
      <dgm:t>
        <a:bodyPr/>
        <a:lstStyle/>
        <a:p>
          <a:r>
            <a:rPr lang="en-GB" dirty="0"/>
            <a:t>Design</a:t>
          </a:r>
        </a:p>
      </dgm:t>
    </dgm:pt>
    <dgm:pt modelId="{199CA57C-9F01-4385-B99C-C8DACA5CB4FB}" type="parTrans" cxnId="{38680B34-3AD5-4FD0-98C4-0F80FF3E5F2E}">
      <dgm:prSet/>
      <dgm:spPr/>
      <dgm:t>
        <a:bodyPr/>
        <a:lstStyle/>
        <a:p>
          <a:endParaRPr lang="en-GB"/>
        </a:p>
      </dgm:t>
    </dgm:pt>
    <dgm:pt modelId="{FC62E26C-4E49-4E7F-817E-F1188DE8653F}" type="sibTrans" cxnId="{38680B34-3AD5-4FD0-98C4-0F80FF3E5F2E}">
      <dgm:prSet/>
      <dgm:spPr/>
      <dgm:t>
        <a:bodyPr/>
        <a:lstStyle/>
        <a:p>
          <a:endParaRPr lang="en-GB"/>
        </a:p>
      </dgm:t>
    </dgm:pt>
    <dgm:pt modelId="{476DB9AC-103F-411A-924D-965FBF8F00F1}">
      <dgm:prSet phldrT="[Text]"/>
      <dgm:spPr/>
      <dgm:t>
        <a:bodyPr/>
        <a:lstStyle/>
        <a:p>
          <a:r>
            <a:rPr lang="en-GB" dirty="0"/>
            <a:t>Implementation</a:t>
          </a:r>
        </a:p>
      </dgm:t>
    </dgm:pt>
    <dgm:pt modelId="{99E4F34C-59AB-4720-B71E-66119046331B}" type="parTrans" cxnId="{A40CC457-94EA-4747-BFCD-AB9C61917980}">
      <dgm:prSet/>
      <dgm:spPr/>
      <dgm:t>
        <a:bodyPr/>
        <a:lstStyle/>
        <a:p>
          <a:endParaRPr lang="en-GB"/>
        </a:p>
      </dgm:t>
    </dgm:pt>
    <dgm:pt modelId="{C0D140BC-F59A-48F8-B84D-0BACD7B9861F}" type="sibTrans" cxnId="{A40CC457-94EA-4747-BFCD-AB9C61917980}">
      <dgm:prSet/>
      <dgm:spPr/>
      <dgm:t>
        <a:bodyPr/>
        <a:lstStyle/>
        <a:p>
          <a:endParaRPr lang="en-GB"/>
        </a:p>
      </dgm:t>
    </dgm:pt>
    <dgm:pt modelId="{23F7FA74-B858-4636-A777-516DA272F37C}">
      <dgm:prSet phldrT="[Text]"/>
      <dgm:spPr/>
      <dgm:t>
        <a:bodyPr/>
        <a:lstStyle/>
        <a:p>
          <a:r>
            <a:rPr lang="en-GB" dirty="0"/>
            <a:t>Testing</a:t>
          </a:r>
        </a:p>
      </dgm:t>
    </dgm:pt>
    <dgm:pt modelId="{C99865A3-9B47-4895-97FA-338D11028B7E}" type="parTrans" cxnId="{865DA249-E720-44EC-A58D-AE50E2F2CBA8}">
      <dgm:prSet/>
      <dgm:spPr/>
      <dgm:t>
        <a:bodyPr/>
        <a:lstStyle/>
        <a:p>
          <a:endParaRPr lang="en-GB"/>
        </a:p>
      </dgm:t>
    </dgm:pt>
    <dgm:pt modelId="{079816DB-0EAE-4C38-9FB2-148B63F7F05A}" type="sibTrans" cxnId="{865DA249-E720-44EC-A58D-AE50E2F2CBA8}">
      <dgm:prSet/>
      <dgm:spPr/>
      <dgm:t>
        <a:bodyPr/>
        <a:lstStyle/>
        <a:p>
          <a:endParaRPr lang="en-GB"/>
        </a:p>
      </dgm:t>
    </dgm:pt>
    <dgm:pt modelId="{09F14047-D234-4053-9909-FBEC3F53350D}">
      <dgm:prSet phldrT="[Text]"/>
      <dgm:spPr/>
      <dgm:t>
        <a:bodyPr/>
        <a:lstStyle/>
        <a:p>
          <a:r>
            <a:rPr lang="en-GB" dirty="0"/>
            <a:t>Evaluation</a:t>
          </a:r>
        </a:p>
      </dgm:t>
    </dgm:pt>
    <dgm:pt modelId="{40F5F35E-847F-4531-B756-A9492F487322}" type="parTrans" cxnId="{F2908BA9-3F37-4900-A7EA-9DFA6981D8D2}">
      <dgm:prSet/>
      <dgm:spPr/>
      <dgm:t>
        <a:bodyPr/>
        <a:lstStyle/>
        <a:p>
          <a:endParaRPr lang="en-GB"/>
        </a:p>
      </dgm:t>
    </dgm:pt>
    <dgm:pt modelId="{5F685CE6-4CA6-4A49-8A04-19D82B413B0F}" type="sibTrans" cxnId="{F2908BA9-3F37-4900-A7EA-9DFA6981D8D2}">
      <dgm:prSet/>
      <dgm:spPr/>
      <dgm:t>
        <a:bodyPr/>
        <a:lstStyle/>
        <a:p>
          <a:endParaRPr lang="en-GB"/>
        </a:p>
      </dgm:t>
    </dgm:pt>
    <dgm:pt modelId="{B184E5A2-AFE8-4FD5-A394-870C60B66ABB}" type="pres">
      <dgm:prSet presAssocID="{A9CE1B2A-5E8C-40FD-B6FB-0E6CD926F34A}" presName="Name0" presStyleCnt="0">
        <dgm:presLayoutVars>
          <dgm:dir/>
          <dgm:resizeHandles val="exact"/>
        </dgm:presLayoutVars>
      </dgm:prSet>
      <dgm:spPr/>
    </dgm:pt>
    <dgm:pt modelId="{B9D085E3-B8F4-4DBD-BF40-DF714BC74BB6}" type="pres">
      <dgm:prSet presAssocID="{A9CE1B2A-5E8C-40FD-B6FB-0E6CD926F34A}" presName="cycle" presStyleCnt="0"/>
      <dgm:spPr/>
    </dgm:pt>
    <dgm:pt modelId="{04647A3A-1246-404F-B016-74A368C363A4}" type="pres">
      <dgm:prSet presAssocID="{11C0B048-EA97-4E1B-A4E8-FD47692BEE76}" presName="nodeFirstNode" presStyleLbl="node1" presStyleIdx="0" presStyleCnt="5">
        <dgm:presLayoutVars>
          <dgm:bulletEnabled val="1"/>
        </dgm:presLayoutVars>
      </dgm:prSet>
      <dgm:spPr/>
    </dgm:pt>
    <dgm:pt modelId="{BAB77C08-25E5-49DA-8BBA-B07258565368}" type="pres">
      <dgm:prSet presAssocID="{752DEE4E-B96F-4129-A6E3-B1F956A33A3D}" presName="sibTransFirstNode" presStyleLbl="bgShp" presStyleIdx="0" presStyleCnt="1"/>
      <dgm:spPr/>
    </dgm:pt>
    <dgm:pt modelId="{5485478F-F2B1-4E4A-8E3C-B2B6A1F5897F}" type="pres">
      <dgm:prSet presAssocID="{3C294490-CA59-4C98-BC2A-E6C64D21A95A}" presName="nodeFollowingNodes" presStyleLbl="node1" presStyleIdx="1" presStyleCnt="5">
        <dgm:presLayoutVars>
          <dgm:bulletEnabled val="1"/>
        </dgm:presLayoutVars>
      </dgm:prSet>
      <dgm:spPr/>
    </dgm:pt>
    <dgm:pt modelId="{1E07C154-88CC-4791-B0D7-5227DE300B3D}" type="pres">
      <dgm:prSet presAssocID="{476DB9AC-103F-411A-924D-965FBF8F00F1}" presName="nodeFollowingNodes" presStyleLbl="node1" presStyleIdx="2" presStyleCnt="5" custRadScaleRad="101539" custRadScaleInc="-28188">
        <dgm:presLayoutVars>
          <dgm:bulletEnabled val="1"/>
        </dgm:presLayoutVars>
      </dgm:prSet>
      <dgm:spPr/>
    </dgm:pt>
    <dgm:pt modelId="{92237AD9-122B-4801-8C4F-FCFAA2ABA0F3}" type="pres">
      <dgm:prSet presAssocID="{23F7FA74-B858-4636-A777-516DA272F37C}" presName="nodeFollowingNodes" presStyleLbl="node1" presStyleIdx="3" presStyleCnt="5" custRadScaleRad="103734" custRadScaleInc="27190">
        <dgm:presLayoutVars>
          <dgm:bulletEnabled val="1"/>
        </dgm:presLayoutVars>
      </dgm:prSet>
      <dgm:spPr/>
    </dgm:pt>
    <dgm:pt modelId="{5C07D3E1-CC3A-4878-9FF0-F5183CD3CC2C}" type="pres">
      <dgm:prSet presAssocID="{09F14047-D234-4053-9909-FBEC3F53350D}" presName="nodeFollowingNodes" presStyleLbl="node1" presStyleIdx="4" presStyleCnt="5">
        <dgm:presLayoutVars>
          <dgm:bulletEnabled val="1"/>
        </dgm:presLayoutVars>
      </dgm:prSet>
      <dgm:spPr/>
    </dgm:pt>
  </dgm:ptLst>
  <dgm:cxnLst>
    <dgm:cxn modelId="{38680B34-3AD5-4FD0-98C4-0F80FF3E5F2E}" srcId="{A9CE1B2A-5E8C-40FD-B6FB-0E6CD926F34A}" destId="{3C294490-CA59-4C98-BC2A-E6C64D21A95A}" srcOrd="1" destOrd="0" parTransId="{199CA57C-9F01-4385-B99C-C8DACA5CB4FB}" sibTransId="{FC62E26C-4E49-4E7F-817E-F1188DE8653F}"/>
    <dgm:cxn modelId="{92AFEC48-894D-4E24-9F49-205897FD357A}" type="presOf" srcId="{11C0B048-EA97-4E1B-A4E8-FD47692BEE76}" destId="{04647A3A-1246-404F-B016-74A368C363A4}" srcOrd="0" destOrd="0" presId="urn:microsoft.com/office/officeart/2005/8/layout/cycle3"/>
    <dgm:cxn modelId="{865DA249-E720-44EC-A58D-AE50E2F2CBA8}" srcId="{A9CE1B2A-5E8C-40FD-B6FB-0E6CD926F34A}" destId="{23F7FA74-B858-4636-A777-516DA272F37C}" srcOrd="3" destOrd="0" parTransId="{C99865A3-9B47-4895-97FA-338D11028B7E}" sibTransId="{079816DB-0EAE-4C38-9FB2-148B63F7F05A}"/>
    <dgm:cxn modelId="{C2D21C51-4717-44B2-A052-A20F5B282854}" type="presOf" srcId="{3C294490-CA59-4C98-BC2A-E6C64D21A95A}" destId="{5485478F-F2B1-4E4A-8E3C-B2B6A1F5897F}" srcOrd="0" destOrd="0" presId="urn:microsoft.com/office/officeart/2005/8/layout/cycle3"/>
    <dgm:cxn modelId="{ECC83575-4E20-471F-AEBF-F9591074F782}" type="presOf" srcId="{476DB9AC-103F-411A-924D-965FBF8F00F1}" destId="{1E07C154-88CC-4791-B0D7-5227DE300B3D}" srcOrd="0" destOrd="0" presId="urn:microsoft.com/office/officeart/2005/8/layout/cycle3"/>
    <dgm:cxn modelId="{A40CC457-94EA-4747-BFCD-AB9C61917980}" srcId="{A9CE1B2A-5E8C-40FD-B6FB-0E6CD926F34A}" destId="{476DB9AC-103F-411A-924D-965FBF8F00F1}" srcOrd="2" destOrd="0" parTransId="{99E4F34C-59AB-4720-B71E-66119046331B}" sibTransId="{C0D140BC-F59A-48F8-B84D-0BACD7B9861F}"/>
    <dgm:cxn modelId="{76EAC080-BFF5-4DE5-AD79-CB5851930430}" type="presOf" srcId="{A9CE1B2A-5E8C-40FD-B6FB-0E6CD926F34A}" destId="{B184E5A2-AFE8-4FD5-A394-870C60B66ABB}" srcOrd="0" destOrd="0" presId="urn:microsoft.com/office/officeart/2005/8/layout/cycle3"/>
    <dgm:cxn modelId="{B5C41688-5A44-4C64-A72F-ED8D293CC84C}" type="presOf" srcId="{752DEE4E-B96F-4129-A6E3-B1F956A33A3D}" destId="{BAB77C08-25E5-49DA-8BBA-B07258565368}" srcOrd="0" destOrd="0" presId="urn:microsoft.com/office/officeart/2005/8/layout/cycle3"/>
    <dgm:cxn modelId="{4C346C90-F889-4323-A191-133B9B4CCCF6}" srcId="{A9CE1B2A-5E8C-40FD-B6FB-0E6CD926F34A}" destId="{11C0B048-EA97-4E1B-A4E8-FD47692BEE76}" srcOrd="0" destOrd="0" parTransId="{C77C4D2C-1D38-468A-9F85-C7134B35AC8D}" sibTransId="{752DEE4E-B96F-4129-A6E3-B1F956A33A3D}"/>
    <dgm:cxn modelId="{F2908BA9-3F37-4900-A7EA-9DFA6981D8D2}" srcId="{A9CE1B2A-5E8C-40FD-B6FB-0E6CD926F34A}" destId="{09F14047-D234-4053-9909-FBEC3F53350D}" srcOrd="4" destOrd="0" parTransId="{40F5F35E-847F-4531-B756-A9492F487322}" sibTransId="{5F685CE6-4CA6-4A49-8A04-19D82B413B0F}"/>
    <dgm:cxn modelId="{27B90CC8-2ABF-4B3F-B5F1-FFD9130A1924}" type="presOf" srcId="{23F7FA74-B858-4636-A777-516DA272F37C}" destId="{92237AD9-122B-4801-8C4F-FCFAA2ABA0F3}" srcOrd="0" destOrd="0" presId="urn:microsoft.com/office/officeart/2005/8/layout/cycle3"/>
    <dgm:cxn modelId="{271B05F3-32A6-44CB-AF08-D41610854D52}" type="presOf" srcId="{09F14047-D234-4053-9909-FBEC3F53350D}" destId="{5C07D3E1-CC3A-4878-9FF0-F5183CD3CC2C}" srcOrd="0" destOrd="0" presId="urn:microsoft.com/office/officeart/2005/8/layout/cycle3"/>
    <dgm:cxn modelId="{1682A679-10E4-4A5F-B776-C184FC635E8C}" type="presParOf" srcId="{B184E5A2-AFE8-4FD5-A394-870C60B66ABB}" destId="{B9D085E3-B8F4-4DBD-BF40-DF714BC74BB6}" srcOrd="0" destOrd="0" presId="urn:microsoft.com/office/officeart/2005/8/layout/cycle3"/>
    <dgm:cxn modelId="{AFE2E4E2-DE8E-44BD-85ED-229B5B7A737E}" type="presParOf" srcId="{B9D085E3-B8F4-4DBD-BF40-DF714BC74BB6}" destId="{04647A3A-1246-404F-B016-74A368C363A4}" srcOrd="0" destOrd="0" presId="urn:microsoft.com/office/officeart/2005/8/layout/cycle3"/>
    <dgm:cxn modelId="{30EA16EF-D377-4B82-801D-9554B11313CA}" type="presParOf" srcId="{B9D085E3-B8F4-4DBD-BF40-DF714BC74BB6}" destId="{BAB77C08-25E5-49DA-8BBA-B07258565368}" srcOrd="1" destOrd="0" presId="urn:microsoft.com/office/officeart/2005/8/layout/cycle3"/>
    <dgm:cxn modelId="{95CD4D7C-7720-4D48-8628-B2EB22FA4A6B}" type="presParOf" srcId="{B9D085E3-B8F4-4DBD-BF40-DF714BC74BB6}" destId="{5485478F-F2B1-4E4A-8E3C-B2B6A1F5897F}" srcOrd="2" destOrd="0" presId="urn:microsoft.com/office/officeart/2005/8/layout/cycle3"/>
    <dgm:cxn modelId="{2FB3C879-8D0E-4B67-A7B0-143666784A5C}" type="presParOf" srcId="{B9D085E3-B8F4-4DBD-BF40-DF714BC74BB6}" destId="{1E07C154-88CC-4791-B0D7-5227DE300B3D}" srcOrd="3" destOrd="0" presId="urn:microsoft.com/office/officeart/2005/8/layout/cycle3"/>
    <dgm:cxn modelId="{D67C0E09-D85B-461F-90CA-93296899AFAB}" type="presParOf" srcId="{B9D085E3-B8F4-4DBD-BF40-DF714BC74BB6}" destId="{92237AD9-122B-4801-8C4F-FCFAA2ABA0F3}" srcOrd="4" destOrd="0" presId="urn:microsoft.com/office/officeart/2005/8/layout/cycle3"/>
    <dgm:cxn modelId="{BE0731F9-160D-46C2-AF14-D4603994648E}" type="presParOf" srcId="{B9D085E3-B8F4-4DBD-BF40-DF714BC74BB6}" destId="{5C07D3E1-CC3A-4878-9FF0-F5183CD3CC2C}" srcOrd="5"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77C08-25E5-49DA-8BBA-B07258565368}">
      <dsp:nvSpPr>
        <dsp:cNvPr id="0" name=""/>
        <dsp:cNvSpPr/>
      </dsp:nvSpPr>
      <dsp:spPr>
        <a:xfrm>
          <a:off x="1026001" y="-32177"/>
          <a:ext cx="5400357" cy="5400357"/>
        </a:xfrm>
        <a:prstGeom prst="circularArrow">
          <a:avLst>
            <a:gd name="adj1" fmla="val 5544"/>
            <a:gd name="adj2" fmla="val 330680"/>
            <a:gd name="adj3" fmla="val 13782401"/>
            <a:gd name="adj4" fmla="val 17382024"/>
            <a:gd name="adj5" fmla="val 5757"/>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4647A3A-1246-404F-B016-74A368C363A4}">
      <dsp:nvSpPr>
        <dsp:cNvPr id="0" name=""/>
        <dsp:cNvSpPr/>
      </dsp:nvSpPr>
      <dsp:spPr>
        <a:xfrm>
          <a:off x="2465319" y="1287"/>
          <a:ext cx="2521721" cy="1260860"/>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Analysis</a:t>
          </a:r>
        </a:p>
      </dsp:txBody>
      <dsp:txXfrm>
        <a:off x="2526869" y="62837"/>
        <a:ext cx="2398621" cy="1137760"/>
      </dsp:txXfrm>
    </dsp:sp>
    <dsp:sp modelId="{5485478F-F2B1-4E4A-8E3C-B2B6A1F5897F}">
      <dsp:nvSpPr>
        <dsp:cNvPr id="0" name=""/>
        <dsp:cNvSpPr/>
      </dsp:nvSpPr>
      <dsp:spPr>
        <a:xfrm>
          <a:off x="4655530" y="1592568"/>
          <a:ext cx="2521721" cy="1260860"/>
        </a:xfrm>
        <a:prstGeom prst="roundRect">
          <a:avLst/>
        </a:prstGeom>
        <a:solidFill>
          <a:schemeClr val="accent2">
            <a:hueOff val="1923220"/>
            <a:satOff val="2051"/>
            <a:lumOff val="63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Design</a:t>
          </a:r>
        </a:p>
      </dsp:txBody>
      <dsp:txXfrm>
        <a:off x="4717080" y="1654118"/>
        <a:ext cx="2398621" cy="1137760"/>
      </dsp:txXfrm>
    </dsp:sp>
    <dsp:sp modelId="{1E07C154-88CC-4791-B0D7-5227DE300B3D}">
      <dsp:nvSpPr>
        <dsp:cNvPr id="0" name=""/>
        <dsp:cNvSpPr/>
      </dsp:nvSpPr>
      <dsp:spPr>
        <a:xfrm>
          <a:off x="4330677" y="3714315"/>
          <a:ext cx="2521721" cy="1260860"/>
        </a:xfrm>
        <a:prstGeom prst="roundRect">
          <a:avLst/>
        </a:prstGeom>
        <a:solidFill>
          <a:schemeClr val="accent2">
            <a:hueOff val="3846440"/>
            <a:satOff val="4103"/>
            <a:lumOff val="127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Implementation</a:t>
          </a:r>
        </a:p>
      </dsp:txBody>
      <dsp:txXfrm>
        <a:off x="4392227" y="3775865"/>
        <a:ext cx="2398621" cy="1137760"/>
      </dsp:txXfrm>
    </dsp:sp>
    <dsp:sp modelId="{92237AD9-122B-4801-8C4F-FCFAA2ABA0F3}">
      <dsp:nvSpPr>
        <dsp:cNvPr id="0" name=""/>
        <dsp:cNvSpPr/>
      </dsp:nvSpPr>
      <dsp:spPr>
        <a:xfrm>
          <a:off x="574796" y="3764635"/>
          <a:ext cx="2521721" cy="1260860"/>
        </a:xfrm>
        <a:prstGeom prst="roundRect">
          <a:avLst/>
        </a:prstGeom>
        <a:solidFill>
          <a:schemeClr val="accent2">
            <a:hueOff val="5769660"/>
            <a:satOff val="6154"/>
            <a:lumOff val="191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Testing</a:t>
          </a:r>
        </a:p>
      </dsp:txBody>
      <dsp:txXfrm>
        <a:off x="636346" y="3826185"/>
        <a:ext cx="2398621" cy="1137760"/>
      </dsp:txXfrm>
    </dsp:sp>
    <dsp:sp modelId="{5C07D3E1-CC3A-4878-9FF0-F5183CD3CC2C}">
      <dsp:nvSpPr>
        <dsp:cNvPr id="0" name=""/>
        <dsp:cNvSpPr/>
      </dsp:nvSpPr>
      <dsp:spPr>
        <a:xfrm>
          <a:off x="275108" y="1592568"/>
          <a:ext cx="2521721" cy="1260860"/>
        </a:xfrm>
        <a:prstGeom prst="roundRect">
          <a:avLst/>
        </a:prstGeom>
        <a:solidFill>
          <a:schemeClr val="accent2">
            <a:hueOff val="7692880"/>
            <a:satOff val="8205"/>
            <a:lumOff val="255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Evaluation</a:t>
          </a:r>
        </a:p>
      </dsp:txBody>
      <dsp:txXfrm>
        <a:off x="336658" y="1654118"/>
        <a:ext cx="2398621" cy="11377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77C08-25E5-49DA-8BBA-B07258565368}">
      <dsp:nvSpPr>
        <dsp:cNvPr id="0" name=""/>
        <dsp:cNvSpPr/>
      </dsp:nvSpPr>
      <dsp:spPr>
        <a:xfrm>
          <a:off x="1026001" y="-32177"/>
          <a:ext cx="5400357" cy="5400357"/>
        </a:xfrm>
        <a:prstGeom prst="circularArrow">
          <a:avLst>
            <a:gd name="adj1" fmla="val 5544"/>
            <a:gd name="adj2" fmla="val 330680"/>
            <a:gd name="adj3" fmla="val 13782401"/>
            <a:gd name="adj4" fmla="val 17382024"/>
            <a:gd name="adj5" fmla="val 5757"/>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4647A3A-1246-404F-B016-74A368C363A4}">
      <dsp:nvSpPr>
        <dsp:cNvPr id="0" name=""/>
        <dsp:cNvSpPr/>
      </dsp:nvSpPr>
      <dsp:spPr>
        <a:xfrm>
          <a:off x="2465319" y="1287"/>
          <a:ext cx="2521721" cy="1260860"/>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Analysis</a:t>
          </a:r>
        </a:p>
      </dsp:txBody>
      <dsp:txXfrm>
        <a:off x="2526869" y="62837"/>
        <a:ext cx="2398621" cy="1137760"/>
      </dsp:txXfrm>
    </dsp:sp>
    <dsp:sp modelId="{5485478F-F2B1-4E4A-8E3C-B2B6A1F5897F}">
      <dsp:nvSpPr>
        <dsp:cNvPr id="0" name=""/>
        <dsp:cNvSpPr/>
      </dsp:nvSpPr>
      <dsp:spPr>
        <a:xfrm>
          <a:off x="4655530" y="1592568"/>
          <a:ext cx="2521721" cy="1260860"/>
        </a:xfrm>
        <a:prstGeom prst="roundRect">
          <a:avLst/>
        </a:prstGeom>
        <a:solidFill>
          <a:schemeClr val="accent2">
            <a:hueOff val="1923220"/>
            <a:satOff val="2051"/>
            <a:lumOff val="63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Design</a:t>
          </a:r>
        </a:p>
      </dsp:txBody>
      <dsp:txXfrm>
        <a:off x="4717080" y="1654118"/>
        <a:ext cx="2398621" cy="1137760"/>
      </dsp:txXfrm>
    </dsp:sp>
    <dsp:sp modelId="{1E07C154-88CC-4791-B0D7-5227DE300B3D}">
      <dsp:nvSpPr>
        <dsp:cNvPr id="0" name=""/>
        <dsp:cNvSpPr/>
      </dsp:nvSpPr>
      <dsp:spPr>
        <a:xfrm>
          <a:off x="4330677" y="3714315"/>
          <a:ext cx="2521721" cy="1260860"/>
        </a:xfrm>
        <a:prstGeom prst="roundRect">
          <a:avLst/>
        </a:prstGeom>
        <a:solidFill>
          <a:schemeClr val="accent2">
            <a:hueOff val="3846440"/>
            <a:satOff val="4103"/>
            <a:lumOff val="127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Implementation</a:t>
          </a:r>
        </a:p>
      </dsp:txBody>
      <dsp:txXfrm>
        <a:off x="4392227" y="3775865"/>
        <a:ext cx="2398621" cy="1137760"/>
      </dsp:txXfrm>
    </dsp:sp>
    <dsp:sp modelId="{92237AD9-122B-4801-8C4F-FCFAA2ABA0F3}">
      <dsp:nvSpPr>
        <dsp:cNvPr id="0" name=""/>
        <dsp:cNvSpPr/>
      </dsp:nvSpPr>
      <dsp:spPr>
        <a:xfrm>
          <a:off x="574796" y="3764635"/>
          <a:ext cx="2521721" cy="1260860"/>
        </a:xfrm>
        <a:prstGeom prst="roundRect">
          <a:avLst/>
        </a:prstGeom>
        <a:solidFill>
          <a:schemeClr val="accent2">
            <a:hueOff val="5769660"/>
            <a:satOff val="6154"/>
            <a:lumOff val="191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Testing</a:t>
          </a:r>
        </a:p>
      </dsp:txBody>
      <dsp:txXfrm>
        <a:off x="636346" y="3826185"/>
        <a:ext cx="2398621" cy="1137760"/>
      </dsp:txXfrm>
    </dsp:sp>
    <dsp:sp modelId="{5C07D3E1-CC3A-4878-9FF0-F5183CD3CC2C}">
      <dsp:nvSpPr>
        <dsp:cNvPr id="0" name=""/>
        <dsp:cNvSpPr/>
      </dsp:nvSpPr>
      <dsp:spPr>
        <a:xfrm>
          <a:off x="275108" y="1592568"/>
          <a:ext cx="2521721" cy="1260860"/>
        </a:xfrm>
        <a:prstGeom prst="roundRect">
          <a:avLst/>
        </a:prstGeom>
        <a:solidFill>
          <a:schemeClr val="accent2">
            <a:hueOff val="7692880"/>
            <a:satOff val="8205"/>
            <a:lumOff val="255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Evaluation</a:t>
          </a:r>
        </a:p>
      </dsp:txBody>
      <dsp:txXfrm>
        <a:off x="336658" y="1654118"/>
        <a:ext cx="2398621" cy="1137760"/>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BE77BE8-C92C-4478-BEC0-BA685856F54D}" type="datetime1">
              <a:rPr lang="en-GB" smtClean="0"/>
              <a:t>09/01/2023</a:t>
            </a:fld>
            <a:endParaRPr lang="en-GB"/>
          </a:p>
        </p:txBody>
      </p:sp>
      <p:sp>
        <p:nvSpPr>
          <p:cNvPr id="4" name="Footer Placeholder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23CDBB5-5B4A-4483-935D-A73935186B4D}" type="slidenum">
              <a:rPr lang="en-GB" smtClean="0"/>
              <a:t>‹#›</a:t>
            </a:fld>
            <a:endParaRPr lang="en-GB"/>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BF695629-D1D6-472E-AD8D-B841B09640C4}" type="datetime1">
              <a:rPr lang="en-GB" smtClean="0"/>
              <a:t>09/01/2023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7CCE34D-CFF1-4FFE-815B-D050E7ED2DFD}" type="slidenum">
              <a:rPr lang="en-GB" smtClean="0"/>
              <a:t>‹#›</a:t>
            </a:fld>
            <a:endParaRPr lang="en-GB"/>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5"/>
          </p:nvPr>
        </p:nvSpPr>
        <p:spPr/>
        <p:txBody>
          <a:bodyPr rtlCol="0"/>
          <a:lstStyle/>
          <a:p>
            <a:pPr rtl="0"/>
            <a:fld id="{1983A999-5E0E-42CA-8400-604AE921FF7C}" type="slidenum">
              <a:rPr lang="en-GB" smtClean="0"/>
              <a:t>1</a:t>
            </a:fld>
            <a:endParaRPr lang="en-GB"/>
          </a:p>
        </p:txBody>
      </p:sp>
      <p:sp>
        <p:nvSpPr>
          <p:cNvPr id="5" name="Date Placeholder 4">
            <a:extLst>
              <a:ext uri="{FF2B5EF4-FFF2-40B4-BE49-F238E27FC236}">
                <a16:creationId xmlns:a16="http://schemas.microsoft.com/office/drawing/2014/main" id="{7B638BEA-13B4-4493-97CD-5DE130591975}"/>
              </a:ext>
            </a:extLst>
          </p:cNvPr>
          <p:cNvSpPr>
            <a:spLocks noGrp="1"/>
          </p:cNvSpPr>
          <p:nvPr>
            <p:ph type="dt" idx="1"/>
          </p:nvPr>
        </p:nvSpPr>
        <p:spPr/>
        <p:txBody>
          <a:bodyPr/>
          <a:lstStyle/>
          <a:p>
            <a:pPr rtl="0"/>
            <a:fld id="{1A5657D3-E8CC-402E-9DD0-BFC4FEBDA829}" type="datetime1">
              <a:rPr lang="en-GB" smtClean="0"/>
              <a:t>09/01/2023</a:t>
            </a:fld>
            <a:endParaRPr lang="en-GB"/>
          </a:p>
        </p:txBody>
      </p:sp>
    </p:spTree>
    <p:extLst>
      <p:ext uri="{BB962C8B-B14F-4D97-AF65-F5344CB8AC3E}">
        <p14:creationId xmlns:p14="http://schemas.microsoft.com/office/powerpoint/2010/main" val="156083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5"/>
          </p:nvPr>
        </p:nvSpPr>
        <p:spPr/>
        <p:txBody>
          <a:bodyPr rtlCol="0"/>
          <a:lstStyle/>
          <a:p>
            <a:pPr rtl="0"/>
            <a:fld id="{1983A999-5E0E-42CA-8400-604AE921FF7C}" type="slidenum">
              <a:rPr lang="en-GB" smtClean="0"/>
              <a:t>2</a:t>
            </a:fld>
            <a:endParaRPr lang="en-GB"/>
          </a:p>
        </p:txBody>
      </p:sp>
      <p:sp>
        <p:nvSpPr>
          <p:cNvPr id="5" name="Date Placeholder 4">
            <a:extLst>
              <a:ext uri="{FF2B5EF4-FFF2-40B4-BE49-F238E27FC236}">
                <a16:creationId xmlns:a16="http://schemas.microsoft.com/office/drawing/2014/main" id="{7B638BEA-13B4-4493-97CD-5DE130591975}"/>
              </a:ext>
            </a:extLst>
          </p:cNvPr>
          <p:cNvSpPr>
            <a:spLocks noGrp="1"/>
          </p:cNvSpPr>
          <p:nvPr>
            <p:ph type="dt" idx="1"/>
          </p:nvPr>
        </p:nvSpPr>
        <p:spPr/>
        <p:txBody>
          <a:bodyPr/>
          <a:lstStyle/>
          <a:p>
            <a:pPr rtl="0"/>
            <a:fld id="{1A5657D3-E8CC-402E-9DD0-BFC4FEBDA829}" type="datetime1">
              <a:rPr lang="en-GB" smtClean="0"/>
              <a:t>09/01/2023</a:t>
            </a:fld>
            <a:endParaRPr lang="en-GB"/>
          </a:p>
        </p:txBody>
      </p:sp>
    </p:spTree>
    <p:extLst>
      <p:ext uri="{BB962C8B-B14F-4D97-AF65-F5344CB8AC3E}">
        <p14:creationId xmlns:p14="http://schemas.microsoft.com/office/powerpoint/2010/main" val="1171996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rtlCol="0" anchor="b" anchorCtr="0">
            <a:noAutofit/>
          </a:bodyPr>
          <a:lstStyle/>
          <a:p>
            <a:pPr rtl="0"/>
            <a:r>
              <a:rPr lang="en-GB" sz="4800"/>
              <a:t>3DFloat</a:t>
            </a:r>
          </a:p>
        </p:txBody>
      </p:sp>
      <p:sp>
        <p:nvSpPr>
          <p:cNvPr id="14" name="Picture Placeholder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rtlCol="0">
            <a:noAutofit/>
          </a:bodyPr>
          <a:lstStyle/>
          <a:p>
            <a:pPr rtl="0"/>
            <a:r>
              <a:rPr lang="en-GB"/>
              <a:t>Click icon to add picture</a:t>
            </a:r>
          </a:p>
        </p:txBody>
      </p:sp>
      <p:sp>
        <p:nvSpPr>
          <p:cNvPr id="8" name="Ov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nvGrpSpPr>
          <p:cNvPr id="9" name="Grou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Freef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1" name="Ov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3" name="Text Placeholder 2">
            <a:extLst>
              <a:ext uri="{FF2B5EF4-FFF2-40B4-BE49-F238E27FC236}">
                <a16:creationId xmlns:a16="http://schemas.microsoft.com/office/drawing/2014/main" id="{5B16EB97-6E8A-4B50-8701-7CB158044DCA}"/>
              </a:ext>
            </a:extLst>
          </p:cNvPr>
          <p:cNvSpPr>
            <a:spLocks noGrp="1"/>
          </p:cNvSpPr>
          <p:nvPr>
            <p:ph type="body" sz="quarter" idx="14"/>
          </p:nvPr>
        </p:nvSpPr>
        <p:spPr>
          <a:xfrm>
            <a:off x="7999413" y="3568700"/>
            <a:ext cx="3565524" cy="1731963"/>
          </a:xfrm>
        </p:spPr>
        <p:txBody>
          <a:bodyPr rtlCol="0">
            <a:noAutofit/>
          </a:bodyPr>
          <a:lstStyle>
            <a:lvl1pPr>
              <a:buNone/>
              <a:defRPr sz="2000"/>
            </a:lvl1pPr>
            <a:lvl2pPr>
              <a:buNone/>
              <a:defRPr sz="2000"/>
            </a:lvl2pPr>
            <a:lvl3pPr>
              <a:buNone/>
              <a:defRPr sz="2000"/>
            </a:lvl3pPr>
            <a:lvl4pPr>
              <a:buNone/>
              <a:defRPr sz="2000"/>
            </a:lvl4pPr>
            <a:lvl5pPr>
              <a:buNone/>
              <a:defRPr sz="2000"/>
            </a:lvl5pPr>
          </a:lstStyle>
          <a:p>
            <a:pPr lvl="0" rtl="0"/>
            <a:r>
              <a:rPr lang="en-GB"/>
              <a:t>Click to edit Master text styles</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19" name="Freef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20" name="Ov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25" name="Ov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5" name="Title 1">
            <a:extLst>
              <a:ext uri="{FF2B5EF4-FFF2-40B4-BE49-F238E27FC236}">
                <a16:creationId xmlns:a16="http://schemas.microsoft.com/office/drawing/2014/main" id="{EBCCE83C-72C8-4181-8D03-7CFB23A6FF2D}"/>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GB" sz="4800" dirty="0"/>
            </a:lvl1pPr>
          </a:lstStyle>
          <a:p>
            <a:pPr lvl="0" rtl="0">
              <a:lnSpc>
                <a:spcPct val="100000"/>
              </a:lnSpc>
            </a:pPr>
            <a:r>
              <a:rPr lang="en-GB"/>
              <a:t>Click to edit Master title style</a:t>
            </a:r>
          </a:p>
        </p:txBody>
      </p:sp>
      <p:sp>
        <p:nvSpPr>
          <p:cNvPr id="16" name="Text Placeholder 2">
            <a:extLst>
              <a:ext uri="{FF2B5EF4-FFF2-40B4-BE49-F238E27FC236}">
                <a16:creationId xmlns:a16="http://schemas.microsoft.com/office/drawing/2014/main" id="{C6FCDFCC-38D1-43A4-918F-491DBA6B2CF6}"/>
              </a:ext>
            </a:extLst>
          </p:cNvPr>
          <p:cNvSpPr>
            <a:spLocks noGrp="1"/>
          </p:cNvSpPr>
          <p:nvPr>
            <p:ph type="body" idx="1"/>
          </p:nvPr>
        </p:nvSpPr>
        <p:spPr>
          <a:xfrm>
            <a:off x="550864" y="1731375"/>
            <a:ext cx="3563936" cy="535354"/>
          </a:xfrm>
        </p:spPr>
        <p:txBody>
          <a:bodyPr rtlCol="0"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a:t>Click to edit Master text styles</a:t>
            </a:r>
          </a:p>
        </p:txBody>
      </p:sp>
      <p:sp>
        <p:nvSpPr>
          <p:cNvPr id="17" name="Content Placeholder 3">
            <a:extLst>
              <a:ext uri="{FF2B5EF4-FFF2-40B4-BE49-F238E27FC236}">
                <a16:creationId xmlns:a16="http://schemas.microsoft.com/office/drawing/2014/main" id="{8A9CB740-8581-4D62-8481-7ECBBEDA7219}"/>
              </a:ext>
            </a:extLst>
          </p:cNvPr>
          <p:cNvSpPr>
            <a:spLocks noGrp="1"/>
          </p:cNvSpPr>
          <p:nvPr>
            <p:ph sz="half" idx="2"/>
          </p:nvPr>
        </p:nvSpPr>
        <p:spPr>
          <a:xfrm>
            <a:off x="559476" y="2432304"/>
            <a:ext cx="3563936" cy="3515555"/>
          </a:xfrm>
        </p:spPr>
        <p:txBody>
          <a:bodyPr rtlCol="0">
            <a:noAutofit/>
          </a:bodyPr>
          <a:lstStyle>
            <a:lvl1pPr>
              <a:defRPr sz="1800"/>
            </a:lvl1pPr>
            <a:lvl2pPr>
              <a:defRPr sz="1800"/>
            </a:lvl2pPr>
            <a:lvl3pPr>
              <a:defRPr sz="1800"/>
            </a:lvl3pPr>
            <a:lvl4pPr>
              <a:defRPr sz="1800"/>
            </a:lvl4pPr>
            <a:lvl5pPr>
              <a:defRPr sz="1800"/>
            </a:lvl5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22" name="Text Placeholder 4">
            <a:extLst>
              <a:ext uri="{FF2B5EF4-FFF2-40B4-BE49-F238E27FC236}">
                <a16:creationId xmlns:a16="http://schemas.microsoft.com/office/drawing/2014/main" id="{AB16E493-D962-46EC-BBB8-D7E68A640438}"/>
              </a:ext>
            </a:extLst>
          </p:cNvPr>
          <p:cNvSpPr>
            <a:spLocks noGrp="1"/>
          </p:cNvSpPr>
          <p:nvPr>
            <p:ph type="body" sz="quarter" idx="13"/>
          </p:nvPr>
        </p:nvSpPr>
        <p:spPr>
          <a:xfrm>
            <a:off x="4341573" y="1731375"/>
            <a:ext cx="3566160" cy="535354"/>
          </a:xfrm>
        </p:spPr>
        <p:txBody>
          <a:bodyPr vert="horz" wrap="square" lIns="0" tIns="0" rIns="0" bIns="0" rtlCol="0" anchor="b">
            <a:noAutofit/>
          </a:bodyPr>
          <a:lstStyle>
            <a:lvl1pPr>
              <a:buNone/>
              <a:defRPr lang="en-GB" sz="2000" b="0" cap="all" spc="200" baseline="0" dirty="0">
                <a:solidFill>
                  <a:schemeClr val="tx1"/>
                </a:solidFill>
              </a:defRPr>
            </a:lvl1pPr>
          </a:lstStyle>
          <a:p>
            <a:pPr marL="228600" lvl="0" indent="-228600" rtl="0"/>
            <a:r>
              <a:rPr lang="en-GB"/>
              <a:t>Click to edit Master text styles</a:t>
            </a:r>
          </a:p>
        </p:txBody>
      </p:sp>
      <p:sp>
        <p:nvSpPr>
          <p:cNvPr id="23" name="Content Placeholder 5">
            <a:extLst>
              <a:ext uri="{FF2B5EF4-FFF2-40B4-BE49-F238E27FC236}">
                <a16:creationId xmlns:a16="http://schemas.microsoft.com/office/drawing/2014/main" id="{88CC7C67-1BA6-42A6-B9D3-8EDF70A3DB38}"/>
              </a:ext>
            </a:extLst>
          </p:cNvPr>
          <p:cNvSpPr>
            <a:spLocks noGrp="1"/>
          </p:cNvSpPr>
          <p:nvPr>
            <p:ph sz="quarter" idx="14"/>
          </p:nvPr>
        </p:nvSpPr>
        <p:spPr>
          <a:xfrm>
            <a:off x="4341573" y="2427370"/>
            <a:ext cx="3508755" cy="3515555"/>
          </a:xfrm>
        </p:spPr>
        <p:txBody>
          <a:bodyPr rtlCol="0">
            <a:noAutofit/>
          </a:bodyPr>
          <a:lstStyle>
            <a:lvl1pPr>
              <a:defRPr sz="1700"/>
            </a:lvl1pPr>
            <a:lvl2pPr>
              <a:defRPr sz="1700"/>
            </a:lvl2pPr>
            <a:lvl3pPr>
              <a:defRPr sz="1700"/>
            </a:lvl3pPr>
            <a:lvl4pPr>
              <a:defRPr sz="1700"/>
            </a:lvl4pPr>
            <a:lvl5pPr>
              <a:defRPr sz="1700"/>
            </a:lvl5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18" name="Text Placeholder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en-GB" sz="2000" b="0" cap="all" spc="200" baseline="0" dirty="0">
                <a:solidFill>
                  <a:schemeClr val="tx1"/>
                </a:solidFill>
              </a:defRPr>
            </a:lvl1pPr>
          </a:lstStyle>
          <a:p>
            <a:pPr marL="228600" lvl="0" indent="-228600" rtl="0"/>
            <a:r>
              <a:rPr lang="en-GB"/>
              <a:t>Click to EDIT</a:t>
            </a:r>
          </a:p>
        </p:txBody>
      </p:sp>
      <p:sp>
        <p:nvSpPr>
          <p:cNvPr id="21" name="Content Placeholder 5">
            <a:extLst>
              <a:ext uri="{FF2B5EF4-FFF2-40B4-BE49-F238E27FC236}">
                <a16:creationId xmlns:a16="http://schemas.microsoft.com/office/drawing/2014/main" id="{4534254A-2561-400F-87CB-18A8D3538124}"/>
              </a:ext>
            </a:extLst>
          </p:cNvPr>
          <p:cNvSpPr>
            <a:spLocks noGrp="1"/>
          </p:cNvSpPr>
          <p:nvPr>
            <p:ph sz="quarter" idx="4"/>
          </p:nvPr>
        </p:nvSpPr>
        <p:spPr>
          <a:xfrm>
            <a:off x="8139659" y="2427370"/>
            <a:ext cx="3508755" cy="3515555"/>
          </a:xfrm>
        </p:spPr>
        <p:txBody>
          <a:bodyPr rtlCol="0">
            <a:noAutofit/>
          </a:bodyPr>
          <a:lstStyle>
            <a:lvl1pPr>
              <a:defRPr sz="1700"/>
            </a:lvl1pPr>
            <a:lvl2pPr>
              <a:defRPr sz="1700"/>
            </a:lvl2pPr>
            <a:lvl3pPr>
              <a:defRPr sz="1700"/>
            </a:lvl3pPr>
            <a:lvl4pPr>
              <a:defRPr sz="1700"/>
            </a:lvl4pPr>
            <a:lvl5pPr>
              <a:defRPr sz="1700"/>
            </a:lvl5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noAutofit/>
          </a:bodyPr>
          <a:lstStyle/>
          <a:p>
            <a:pPr rtl="0"/>
            <a:r>
              <a:rPr lang="en-GB"/>
              <a:t>Tuesday, February 2, 20XX</a:t>
            </a:r>
            <a:endParaRPr lang="en-GB"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noAutofit/>
          </a:bodyPr>
          <a:lstStyle/>
          <a:p>
            <a:pPr rtl="0"/>
            <a:r>
              <a:rPr lang="en-GB"/>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rtlCol="0" anchor="t" anchorCtr="0">
            <a:noAutofit/>
          </a:bodyPr>
          <a:lstStyle/>
          <a:p>
            <a:pPr rtl="0"/>
            <a:r>
              <a:rPr lang="en-GB"/>
              <a:t>Click to edit Master title style</a:t>
            </a:r>
          </a:p>
        </p:txBody>
      </p:sp>
      <p:sp>
        <p:nvSpPr>
          <p:cNvPr id="10" name="Picture Placeholder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rtlCol="0">
            <a:noAutofit/>
          </a:bodyPr>
          <a:lstStyle/>
          <a:p>
            <a:pPr rtl="0"/>
            <a:r>
              <a:rPr lang="en-GB"/>
              <a:t>Click icon to add picture</a:t>
            </a:r>
          </a:p>
        </p:txBody>
      </p:sp>
      <p:sp>
        <p:nvSpPr>
          <p:cNvPr id="7" name="Content Placeholder 6">
            <a:extLst>
              <a:ext uri="{FF2B5EF4-FFF2-40B4-BE49-F238E27FC236}">
                <a16:creationId xmlns:a16="http://schemas.microsoft.com/office/drawing/2014/main" id="{3BD763BD-EAC5-4DB8-81AF-9743BB6A9576}"/>
              </a:ext>
            </a:extLst>
          </p:cNvPr>
          <p:cNvSpPr>
            <a:spLocks noGrp="1"/>
          </p:cNvSpPr>
          <p:nvPr>
            <p:ph sz="quarter" idx="15"/>
          </p:nvPr>
        </p:nvSpPr>
        <p:spPr>
          <a:xfrm>
            <a:off x="5262411" y="4508500"/>
            <a:ext cx="6221412" cy="1563688"/>
          </a:xfrm>
        </p:spPr>
        <p:txBody>
          <a:bodyPr rtlCol="0">
            <a:noAutofit/>
          </a:bodyPr>
          <a:lstStyle>
            <a:lvl1pPr marL="0" indent="0">
              <a:buNone/>
              <a:defRPr sz="2000"/>
            </a:lvl1pPr>
            <a:lvl2pPr>
              <a:buNone/>
              <a:defRPr sz="1900"/>
            </a:lvl2pPr>
            <a:lvl3pPr>
              <a:buNone/>
              <a:defRPr sz="1900"/>
            </a:lvl3pPr>
            <a:lvl4pPr>
              <a:buNone/>
              <a:defRPr sz="1900"/>
            </a:lvl4pPr>
            <a:lvl5pPr>
              <a:buNone/>
              <a:defRPr sz="1900"/>
            </a:lvl5pPr>
          </a:lstStyle>
          <a:p>
            <a:pPr lvl="0" rtl="0"/>
            <a:r>
              <a:rPr lang="en-GB"/>
              <a:t>Click to edit Master text styles</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en-GB"/>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en-GB"/>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
        <p:nvSpPr>
          <p:cNvPr id="8" name="Ov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rtlCol="0" anchor="b" anchorCtr="0">
            <a:noAutofit/>
          </a:bodyPr>
          <a:lstStyle/>
          <a:p>
            <a:pPr rtl="0"/>
            <a:r>
              <a:rPr lang="en-GB"/>
              <a:t>Click to edit Master title style</a:t>
            </a:r>
            <a:endParaRPr lang="en-GB" dirty="0"/>
          </a:p>
        </p:txBody>
      </p:sp>
      <p:sp>
        <p:nvSpPr>
          <p:cNvPr id="31" name="Subtitle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rtlCol="0">
            <a:noAutofit/>
          </a:bodyPr>
          <a:lstStyle>
            <a:lvl1pPr>
              <a:buNone/>
              <a:defRPr sz="2400"/>
            </a:lvl1pPr>
          </a:lstStyle>
          <a:p>
            <a:pPr rtl="0"/>
            <a:r>
              <a:rPr lang="en-GB">
                <a:solidFill>
                  <a:schemeClr val="tx1">
                    <a:alpha val="60000"/>
                  </a:schemeClr>
                </a:solidFill>
              </a:rPr>
              <a:t>Click to edit Master subtitle style</a:t>
            </a:r>
            <a:endParaRPr lang="en-GB" dirty="0">
              <a:solidFill>
                <a:schemeClr val="tx1">
                  <a:alpha val="60000"/>
                </a:schemeClr>
              </a:solidFill>
            </a:endParaRPr>
          </a:p>
        </p:txBody>
      </p:sp>
      <p:sp>
        <p:nvSpPr>
          <p:cNvPr id="40" name="Picture Placeholder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rtlCol="0">
            <a:noAutofit/>
          </a:bodyPr>
          <a:lstStyle/>
          <a:p>
            <a:pPr rtl="0"/>
            <a:r>
              <a:rPr lang="en-GB"/>
              <a:t>Click icon to add picture</a:t>
            </a:r>
            <a:endParaRPr lang="en-GB" dirty="0"/>
          </a:p>
        </p:txBody>
      </p:sp>
      <p:sp>
        <p:nvSpPr>
          <p:cNvPr id="42" name="Picture Placeholder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rtlCol="0">
            <a:noAutofit/>
          </a:bodyPr>
          <a:lstStyle/>
          <a:p>
            <a:pPr rtl="0"/>
            <a:r>
              <a:rPr lang="en-GB"/>
              <a:t>Click icon to add picture</a:t>
            </a:r>
          </a:p>
        </p:txBody>
      </p:sp>
      <p:grpSp>
        <p:nvGrpSpPr>
          <p:cNvPr id="43" name="Grou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Freeform: Shape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a:solidFill>
                  <a:schemeClr val="tx1"/>
                </a:solidFill>
              </a:endParaRPr>
            </a:p>
          </p:txBody>
        </p:sp>
        <p:sp>
          <p:nvSpPr>
            <p:cNvPr id="45" name="Ov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46" name="Freef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n-GB">
                <a:solidFill>
                  <a:schemeClr val="tx1"/>
                </a:solidFill>
              </a:endParaRPr>
            </a:p>
          </p:txBody>
        </p:sp>
      </p:grpSp>
      <p:grpSp>
        <p:nvGrpSpPr>
          <p:cNvPr id="15" name="Grou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Freef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21" name="Ov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rtlCol="0">
            <a:noAutofit/>
          </a:bodyPr>
          <a:lstStyle/>
          <a:p>
            <a:pPr rtl="0"/>
            <a:r>
              <a:rPr lang="en-GB"/>
              <a:t>Tuesday, February 2, 20XX</a:t>
            </a:r>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rtlCol="0">
            <a:noAutofit/>
          </a:bodyPr>
          <a:lstStyle/>
          <a:p>
            <a:pPr rtl="0"/>
            <a:r>
              <a:rPr lang="en-GB"/>
              <a:t>Sample Footer Text</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
        <p:nvSpPr>
          <p:cNvPr id="17" name="Ov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rtlCol="0" anchor="t" anchorCtr="0">
            <a:noAutofit/>
          </a:bodyPr>
          <a:lstStyle>
            <a:lvl1pPr algn="l">
              <a:lnSpc>
                <a:spcPct val="100000"/>
              </a:lnSpc>
              <a:defRPr sz="6400"/>
            </a:lvl1pPr>
          </a:lstStyle>
          <a:p>
            <a:pPr rtl="0"/>
            <a:r>
              <a:rPr lang="en-GB"/>
              <a:t>Click to edit Master title style</a:t>
            </a:r>
            <a:endParaRPr lang="en-GB"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rtlCol="0">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GB"/>
              <a:t>Click to edit Master subtitle style</a:t>
            </a:r>
            <a:endParaRPr lang="en-GB"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rtlCol="0">
            <a:noAutofit/>
          </a:bodyPr>
          <a:lstStyle/>
          <a:p>
            <a:pPr rtl="0"/>
            <a:r>
              <a:rPr lang="en-GB"/>
              <a:t>Tuesday, February 2, 20XX</a:t>
            </a:r>
            <a:endParaRPr lang="en-GB"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rtlCol="0">
            <a:noAutofit/>
          </a:bodyPr>
          <a:lstStyle/>
          <a:p>
            <a:pPr rtl="0"/>
            <a:r>
              <a:rPr lang="en-GB"/>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rtlCol="0">
            <a:noAutofit/>
          </a:bodyPr>
          <a:lstStyle>
            <a:lvl1pPr>
              <a:lnSpc>
                <a:spcPct val="100000"/>
              </a:lnSpc>
              <a:defRPr/>
            </a:lvl1pPr>
          </a:lstStyle>
          <a:p>
            <a:pPr rtl="0"/>
            <a:r>
              <a:rPr lang="en-GB"/>
              <a:t>Click to edit Master title style</a:t>
            </a:r>
            <a:endParaRPr lang="en-GB"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rtlCol="0">
            <a:noAutofit/>
          </a:body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GB"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rtlCol="0">
            <a:noAutofit/>
          </a:body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GB"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rtlCol="0">
            <a:noAutofit/>
          </a:bodyPr>
          <a:lstStyle/>
          <a:p>
            <a:pPr rtl="0"/>
            <a:r>
              <a:rPr lang="en-GB"/>
              <a:t>Tuesday, February 2, 20XX</a:t>
            </a:r>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rtlCol="0">
            <a:noAutofit/>
          </a:bodyPr>
          <a:lstStyle/>
          <a:p>
            <a:pPr rtl="0"/>
            <a:r>
              <a:rPr lang="en-GB"/>
              <a:t>Sample Footer Text</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en-GB"/>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en-GB"/>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rtlCol="0" anchor="t">
            <a:noAutofit/>
          </a:bodyPr>
          <a:lstStyle>
            <a:lvl1pPr>
              <a:lnSpc>
                <a:spcPct val="100000"/>
              </a:lnSpc>
              <a:defRPr sz="3200"/>
            </a:lvl1pPr>
          </a:lstStyle>
          <a:p>
            <a:pPr rtl="0"/>
            <a:r>
              <a:rPr lang="en-GB"/>
              <a:t>Click to edit Master title style</a:t>
            </a:r>
            <a:endParaRPr lang="en-GB"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rtlCol="0">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GB"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rtlCol="0">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GB"/>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rtlCol="0">
            <a:noAutofit/>
          </a:bodyPr>
          <a:lstStyle/>
          <a:p>
            <a:pPr rtl="0"/>
            <a:r>
              <a:rPr lang="en-GB"/>
              <a:t>Tuesday, February 2, 20XX</a:t>
            </a:r>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rtlCol="0">
            <a:noAutofit/>
          </a:bodyPr>
          <a:lstStyle/>
          <a:p>
            <a:pPr rtl="0"/>
            <a:r>
              <a:rPr lang="en-GB"/>
              <a:t>Sample Footer Text</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rtlCol="0" anchor="b" anchorCtr="0">
            <a:noAutofit/>
          </a:bodyPr>
          <a:lstStyle>
            <a:lvl1pPr>
              <a:defRPr/>
            </a:lvl1pPr>
          </a:lstStyle>
          <a:p>
            <a:pPr rtl="0"/>
            <a:r>
              <a:rPr lang="en-GB"/>
              <a:t>Click to add title</a:t>
            </a:r>
          </a:p>
        </p:txBody>
      </p:sp>
      <p:sp>
        <p:nvSpPr>
          <p:cNvPr id="7" name="Content Placeholder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rtlCol="0" anchor="t" anchorCtr="0">
            <a:noAutofit/>
          </a:bodyPr>
          <a:lstStyle>
            <a:lvl1pPr>
              <a:buNone/>
              <a:defRPr/>
            </a:lvl1pPr>
          </a:lstStyle>
          <a:p>
            <a:pPr rtl="0">
              <a:lnSpc>
                <a:spcPct val="120000"/>
              </a:lnSpc>
            </a:pPr>
            <a:r>
              <a:rPr lang="en-GB" sz="1600"/>
              <a:t>Click to add text</a:t>
            </a:r>
          </a:p>
        </p:txBody>
      </p:sp>
      <p:sp>
        <p:nvSpPr>
          <p:cNvPr id="17" name="Picture Placeholder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rtlCol="0">
            <a:noAutofit/>
          </a:bodyPr>
          <a:lstStyle/>
          <a:p>
            <a:pPr rtl="0"/>
            <a:r>
              <a:rPr lang="en-GB"/>
              <a:t>Click icon to add picture</a:t>
            </a:r>
          </a:p>
        </p:txBody>
      </p:sp>
      <p:sp>
        <p:nvSpPr>
          <p:cNvPr id="22" name="Picture Placeholder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rtlCol="0">
            <a:noAutofit/>
          </a:bodyPr>
          <a:lstStyle/>
          <a:p>
            <a:pPr rtl="0"/>
            <a:r>
              <a:rPr lang="en-GB"/>
              <a:t>Click icon to add picture</a:t>
            </a:r>
          </a:p>
        </p:txBody>
      </p:sp>
      <p:sp>
        <p:nvSpPr>
          <p:cNvPr id="25" name="Picture Placeholder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rtlCol="0">
            <a:noAutofit/>
          </a:bodyPr>
          <a:lstStyle/>
          <a:p>
            <a:pPr rtl="0"/>
            <a:r>
              <a:rPr lang="en-GB"/>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en-GB"/>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en-GB"/>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
        <p:nvSpPr>
          <p:cNvPr id="6" name="Ov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nvGrpSpPr>
          <p:cNvPr id="10" name="Grou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Freef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2" name="Ov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dirty="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rtlCol="0" anchor="t" anchorCtr="0">
            <a:noAutofit/>
          </a:bodyPr>
          <a:lstStyle/>
          <a:p>
            <a:pPr rtl="0"/>
            <a:r>
              <a:rPr lang="en-GB"/>
              <a:t>Click to edit Master title style</a:t>
            </a:r>
            <a:endParaRPr lang="en-GB" dirty="0"/>
          </a:p>
        </p:txBody>
      </p:sp>
      <p:sp>
        <p:nvSpPr>
          <p:cNvPr id="12" name="Picture Placeholder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rtlCol="0">
            <a:noAutofit/>
          </a:bodyPr>
          <a:lstStyle/>
          <a:p>
            <a:pPr rtl="0"/>
            <a:r>
              <a:rPr lang="en-GB"/>
              <a:t>Click icon to add picture</a:t>
            </a:r>
          </a:p>
        </p:txBody>
      </p:sp>
      <p:sp>
        <p:nvSpPr>
          <p:cNvPr id="18" name="Picture Placeholder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rtlCol="0">
            <a:noAutofit/>
          </a:bodyPr>
          <a:lstStyle/>
          <a:p>
            <a:pPr rtl="0"/>
            <a:r>
              <a:rPr lang="en-GB"/>
              <a:t>Click icon to add picture</a:t>
            </a:r>
          </a:p>
        </p:txBody>
      </p:sp>
      <p:sp>
        <p:nvSpPr>
          <p:cNvPr id="19" name="Picture Placeholder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rtlCol="0">
            <a:noAutofit/>
          </a:bodyPr>
          <a:lstStyle/>
          <a:p>
            <a:pPr rtl="0"/>
            <a:r>
              <a:rPr lang="en-GB"/>
              <a:t>Click icon to add picture</a:t>
            </a:r>
          </a:p>
        </p:txBody>
      </p:sp>
      <p:sp>
        <p:nvSpPr>
          <p:cNvPr id="20" name="Picture Placeholder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rtlCol="0">
            <a:noAutofit/>
          </a:bodyPr>
          <a:lstStyle/>
          <a:p>
            <a:pPr rtl="0"/>
            <a:r>
              <a:rPr lang="en-GB"/>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en-GB"/>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en-GB"/>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
        <p:nvSpPr>
          <p:cNvPr id="11" name="Content Placeholder 6">
            <a:extLst>
              <a:ext uri="{FF2B5EF4-FFF2-40B4-BE49-F238E27FC236}">
                <a16:creationId xmlns:a16="http://schemas.microsoft.com/office/drawing/2014/main" id="{1B1AE41C-3196-4E6F-A3A8-313A92677FF3}"/>
              </a:ext>
            </a:extLst>
          </p:cNvPr>
          <p:cNvSpPr>
            <a:spLocks noGrp="1"/>
          </p:cNvSpPr>
          <p:nvPr>
            <p:ph sz="quarter" idx="15"/>
          </p:nvPr>
        </p:nvSpPr>
        <p:spPr>
          <a:xfrm>
            <a:off x="5262411" y="4508500"/>
            <a:ext cx="6221412" cy="1563688"/>
          </a:xfrm>
        </p:spPr>
        <p:txBody>
          <a:bodyPr rtlCol="0">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rtl="0"/>
            <a:r>
              <a:rPr lang="en-GB"/>
              <a:t>Click to edit Master text styles</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rtlCol="0"/>
          <a:lstStyle/>
          <a:p>
            <a:pPr rtl="0"/>
            <a:r>
              <a:rPr lang="en-GB"/>
              <a:t>Click icon to add picture</a:t>
            </a:r>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rtlCol="0"/>
          <a:lstStyle/>
          <a:p>
            <a:pPr rtl="0"/>
            <a:r>
              <a:rPr lang="en-GB"/>
              <a:t>Tuesday, February 2, 20XX</a:t>
            </a:r>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rtlCol="0"/>
          <a:lstStyle/>
          <a:p>
            <a:pPr rtl="0"/>
            <a:r>
              <a:rPr lang="en-GB"/>
              <a:t>Sample Footer Text</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rtlCol="0"/>
          <a:lstStyle/>
          <a:p>
            <a:pPr rtl="0"/>
            <a:fld id="{DBA1B0FB-D917-4C8C-928F-313BD683BF39}" type="slidenum">
              <a:rPr lang="en-GB" smtClean="0"/>
              <a:t>‹#›</a:t>
            </a:fld>
            <a:endParaRPr lang="en-GB"/>
          </a:p>
        </p:txBody>
      </p:sp>
      <p:sp>
        <p:nvSpPr>
          <p:cNvPr id="13" name="Rectangle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14" name="Rectangle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rtlCol="0" anchor="b" anchorCtr="0">
            <a:noAutofit/>
          </a:bodyPr>
          <a:lstStyle>
            <a:lvl1pPr>
              <a:defRPr sz="6400"/>
            </a:lvl1pPr>
          </a:lstStyle>
          <a:p>
            <a:pPr rtl="0"/>
            <a:r>
              <a:rPr lang="en-GB"/>
              <a:t>Click to edit Master title style</a:t>
            </a:r>
            <a:endParaRPr lang="en-GB" dirty="0"/>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rtlCol="0">
            <a:noAutofit/>
          </a:bodyPr>
          <a:lstStyle>
            <a:lvl1pPr>
              <a:buNone/>
              <a:defRPr sz="2400"/>
            </a:lvl1pPr>
          </a:lstStyle>
          <a:p>
            <a:pPr rtl="0"/>
            <a:r>
              <a:rPr lang="en-GB">
                <a:solidFill>
                  <a:schemeClr val="tx1">
                    <a:alpha val="60000"/>
                  </a:schemeClr>
                </a:solidFill>
              </a:rPr>
              <a:t>Click to edit Master subtitle style</a:t>
            </a:r>
            <a:endParaRPr lang="en-GB" dirty="0">
              <a:solidFill>
                <a:schemeClr val="tx1">
                  <a:alpha val="60000"/>
                </a:schemeClr>
              </a:solidFill>
            </a:endParaRP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rtlCol="0"/>
          <a:lstStyle/>
          <a:p>
            <a:pPr rtl="0"/>
            <a:r>
              <a:rPr lang="en-GB"/>
              <a:t>Click icon to add picture</a:t>
            </a:r>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0" y="3557281"/>
            <a:ext cx="6640285" cy="3300719"/>
          </a:xfrm>
          <a:gradFill>
            <a:gsLst>
              <a:gs pos="0">
                <a:schemeClr val="bg2">
                  <a:alpha val="0"/>
                </a:schemeClr>
              </a:gs>
              <a:gs pos="50000">
                <a:schemeClr val="bg2">
                  <a:alpha val="60000"/>
                </a:schemeClr>
              </a:gs>
            </a:gsLst>
            <a:lin ang="10800000" scaled="1"/>
          </a:gradFill>
        </p:spPr>
        <p:txBody>
          <a:bodyPr rtlCol="0">
            <a:noAutofit/>
          </a:bodyPr>
          <a:lstStyle>
            <a:lvl1pPr marL="548640" indent="0">
              <a:lnSpc>
                <a:spcPct val="200000"/>
              </a:lnSpc>
              <a:buNone/>
              <a:defRPr/>
            </a:lvl1pPr>
          </a:lstStyle>
          <a:p>
            <a:pPr rtl="0"/>
            <a:r>
              <a:rPr lang="en-GB">
                <a:solidFill>
                  <a:schemeClr val="tx1">
                    <a:alpha val="60000"/>
                  </a:schemeClr>
                </a:solidFill>
              </a:rPr>
              <a:t>Click to edit Master subtitle style</a:t>
            </a:r>
            <a:endParaRPr lang="en-GB" dirty="0">
              <a:solidFill>
                <a:schemeClr val="tx1">
                  <a:alpha val="60000"/>
                </a:schemeClr>
              </a:solidFill>
            </a:endParaRPr>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rtlCol="0" anchor="b" anchorCtr="0">
            <a:noAutofit/>
          </a:bodyPr>
          <a:lstStyle>
            <a:lvl1pPr marL="548640">
              <a:spcAft>
                <a:spcPts val="1200"/>
              </a:spcAft>
              <a:defRPr sz="6400"/>
            </a:lvl1pPr>
          </a:lstStyle>
          <a:p>
            <a:pPr rtl="0"/>
            <a:r>
              <a:rPr lang="en-GB"/>
              <a:t>Click to edit Master title style</a:t>
            </a:r>
            <a:endParaRPr lang="en-GB" dirty="0"/>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Chart Table Timelin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Autofit/>
          </a:bodyPr>
          <a:lstStyle>
            <a:lvl1pPr>
              <a:defRPr lang="en-GB" dirty="0"/>
            </a:lvl1pPr>
          </a:lstStyle>
          <a:p>
            <a:pPr lvl="0" rtl="0">
              <a:lnSpc>
                <a:spcPct val="100000"/>
              </a:lnSpc>
            </a:pPr>
            <a:r>
              <a:rPr lang="en-GB"/>
              <a:t>Click to edit Master title style</a:t>
            </a:r>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rtlCol="0">
            <a:noAutofit/>
          </a:body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endParaRPr lang="en-GB"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rtlCol="0">
            <a:noAutofit/>
          </a:bodyPr>
          <a:lstStyle/>
          <a:p>
            <a:pPr rtl="0"/>
            <a:r>
              <a:rPr lang="en-GB"/>
              <a:t>Tuesday, February 2, 20XX</a:t>
            </a:r>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rtlCol="0">
            <a:noAutofit/>
          </a:bodyPr>
          <a:lstStyle/>
          <a:p>
            <a:pPr rtl="0"/>
            <a:r>
              <a:rPr lang="en-GB"/>
              <a:t>Sample Footer Text</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rtlCol="0" anchor="b" anchorCtr="0">
            <a:noAutofit/>
          </a:bodyPr>
          <a:lstStyle>
            <a:lvl1pPr>
              <a:defRPr sz="4000"/>
            </a:lvl1pPr>
          </a:lstStyle>
          <a:p>
            <a:pPr rtl="0"/>
            <a:r>
              <a:rPr lang="en-GB"/>
              <a:t>Click to edit Master title style</a:t>
            </a:r>
            <a:endParaRPr lang="en-GB" dirty="0"/>
          </a:p>
        </p:txBody>
      </p:sp>
      <p:grpSp>
        <p:nvGrpSpPr>
          <p:cNvPr id="8" name="Grou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Freef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0" name="Freef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1" name="Freef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12" name="Ov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7" name="Content Placeholder 16">
            <a:extLst>
              <a:ext uri="{FF2B5EF4-FFF2-40B4-BE49-F238E27FC236}">
                <a16:creationId xmlns:a16="http://schemas.microsoft.com/office/drawing/2014/main" id="{439C8C03-81B3-4DE8-B96A-78258E4467CC}"/>
              </a:ext>
            </a:extLst>
          </p:cNvPr>
          <p:cNvSpPr>
            <a:spLocks noGrp="1"/>
          </p:cNvSpPr>
          <p:nvPr>
            <p:ph sz="quarter" idx="15"/>
          </p:nvPr>
        </p:nvSpPr>
        <p:spPr>
          <a:xfrm>
            <a:off x="550863" y="4097338"/>
            <a:ext cx="3565524" cy="2351087"/>
          </a:xfrm>
        </p:spPr>
        <p:txBody>
          <a:bodyPr rtlCol="0">
            <a:noAutofit/>
          </a:bodyPr>
          <a:lstStyle>
            <a:lvl1pPr>
              <a:buNone/>
              <a:defRPr sz="2400"/>
            </a:lvl1pPr>
            <a:lvl2pPr>
              <a:defRPr sz="2000"/>
            </a:lvl2pPr>
            <a:lvl3pPr>
              <a:defRPr sz="2000"/>
            </a:lvl3pPr>
            <a:lvl4pPr>
              <a:defRPr sz="2000"/>
            </a:lvl4pPr>
            <a:lvl5pPr>
              <a:defRPr sz="2000"/>
            </a:lvl5pPr>
          </a:lstStyle>
          <a:p>
            <a:pPr lvl="0" rtl="0"/>
            <a:r>
              <a:rPr lang="en-GB"/>
              <a:t>Click to edit Master text styles</a:t>
            </a:r>
          </a:p>
        </p:txBody>
      </p:sp>
      <p:sp>
        <p:nvSpPr>
          <p:cNvPr id="15" name="Picture Placeholder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rtlCol="0">
            <a:noAutofit/>
          </a:bodyPr>
          <a:lstStyle/>
          <a:p>
            <a:pPr rtl="0"/>
            <a:r>
              <a:rPr lang="en-GB"/>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rtlCol="0">
            <a:noAutofit/>
          </a:bodyPr>
          <a:lstStyle/>
          <a:p>
            <a:pPr rtl="0"/>
            <a:r>
              <a:rPr lang="en-GB"/>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rtlCol="0">
            <a:noAutofit/>
          </a:bodyPr>
          <a:lstStyle/>
          <a:p>
            <a:pPr rtl="0"/>
            <a:r>
              <a:rPr lang="en-GB"/>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a:p>
        </p:txBody>
      </p:sp>
      <p:sp>
        <p:nvSpPr>
          <p:cNvPr id="34" name="Ov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40" name="Title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rtlCol="0">
            <a:noAutofit/>
          </a:bodyPr>
          <a:lstStyle/>
          <a:p>
            <a:pPr rtl="0"/>
            <a:r>
              <a:rPr lang="en-GB"/>
              <a:t>Team</a:t>
            </a:r>
          </a:p>
        </p:txBody>
      </p:sp>
      <p:grpSp>
        <p:nvGrpSpPr>
          <p:cNvPr id="51" name="Grou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Freef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a:p>
          </p:txBody>
        </p:sp>
        <p:sp>
          <p:nvSpPr>
            <p:cNvPr id="53" name="Freeform: Shape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a:solidFill>
                  <a:schemeClr val="tx1"/>
                </a:solidFill>
              </a:endParaRPr>
            </a:p>
          </p:txBody>
        </p:sp>
        <p:sp>
          <p:nvSpPr>
            <p:cNvPr id="54" name="Ov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55" name="Ov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grpSp>
      <p:sp>
        <p:nvSpPr>
          <p:cNvPr id="56" name="Picture Placeholder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rtlCol="0">
            <a:noAutofit/>
          </a:bodyPr>
          <a:lstStyle/>
          <a:p>
            <a:pPr rtl="0"/>
            <a:r>
              <a:rPr lang="en-GB"/>
              <a:t>Click icon to add picture</a:t>
            </a:r>
          </a:p>
        </p:txBody>
      </p:sp>
      <p:sp>
        <p:nvSpPr>
          <p:cNvPr id="57" name="Picture Placeholder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rtlCol="0">
            <a:noAutofit/>
          </a:bodyPr>
          <a:lstStyle/>
          <a:p>
            <a:pPr rtl="0"/>
            <a:r>
              <a:rPr lang="en-GB"/>
              <a:t>Click icon to add picture</a:t>
            </a:r>
          </a:p>
        </p:txBody>
      </p:sp>
      <p:sp>
        <p:nvSpPr>
          <p:cNvPr id="58" name="Picture Placeholder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rtlCol="0">
            <a:noAutofit/>
          </a:bodyPr>
          <a:lstStyle/>
          <a:p>
            <a:pPr rtl="0"/>
            <a:r>
              <a:rPr lang="en-GB"/>
              <a:t>Click icon to add picture</a:t>
            </a:r>
            <a:endParaRPr lang="en-GB" dirty="0"/>
          </a:p>
        </p:txBody>
      </p:sp>
      <p:sp>
        <p:nvSpPr>
          <p:cNvPr id="59" name="Picture Placeholder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rtlCol="0">
            <a:noAutofit/>
          </a:bodyPr>
          <a:lstStyle/>
          <a:p>
            <a:pPr rtl="0"/>
            <a:r>
              <a:rPr lang="en-GB"/>
              <a:t>Click icon to add picture</a:t>
            </a:r>
          </a:p>
        </p:txBody>
      </p:sp>
      <p:sp>
        <p:nvSpPr>
          <p:cNvPr id="63" name="Text Placeholder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rtlCol="0">
            <a:noAutofit/>
          </a:bodyPr>
          <a:lstStyle>
            <a:lvl1pPr>
              <a:buNone/>
              <a:defRPr sz="2000" b="1"/>
            </a:lvl1pPr>
          </a:lstStyle>
          <a:p>
            <a:pPr lvl="0" rtl="0"/>
            <a:r>
              <a:rPr lang="en-GB"/>
              <a:t>Name</a:t>
            </a:r>
          </a:p>
        </p:txBody>
      </p:sp>
      <p:sp>
        <p:nvSpPr>
          <p:cNvPr id="61" name="Text Placeholder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rtlCol="0">
            <a:noAutofit/>
          </a:bodyPr>
          <a:lstStyle>
            <a:lvl1pPr>
              <a:buNone/>
              <a:defRPr sz="1800"/>
            </a:lvl1pPr>
          </a:lstStyle>
          <a:p>
            <a:pPr lvl="0" rtl="0"/>
            <a:r>
              <a:rPr lang="en-GB"/>
              <a:t>Title</a:t>
            </a:r>
          </a:p>
        </p:txBody>
      </p:sp>
      <p:sp>
        <p:nvSpPr>
          <p:cNvPr id="65" name="Text Placeholder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rtlCol="0">
            <a:noAutofit/>
          </a:bodyPr>
          <a:lstStyle>
            <a:lvl1pPr>
              <a:buNone/>
              <a:defRPr sz="2000" b="1"/>
            </a:lvl1pPr>
          </a:lstStyle>
          <a:p>
            <a:pPr lvl="0" rtl="0"/>
            <a:r>
              <a:rPr lang="en-GB"/>
              <a:t>Name</a:t>
            </a:r>
          </a:p>
        </p:txBody>
      </p:sp>
      <p:sp>
        <p:nvSpPr>
          <p:cNvPr id="64" name="Text Placeholder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rtlCol="0">
            <a:noAutofit/>
          </a:bodyPr>
          <a:lstStyle>
            <a:lvl1pPr>
              <a:buNone/>
              <a:defRPr sz="1800"/>
            </a:lvl1pPr>
          </a:lstStyle>
          <a:p>
            <a:pPr lvl="0" rtl="0"/>
            <a:r>
              <a:rPr lang="en-GB"/>
              <a:t>Title</a:t>
            </a:r>
          </a:p>
        </p:txBody>
      </p:sp>
      <p:sp>
        <p:nvSpPr>
          <p:cNvPr id="67" name="Text Placeholder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rtlCol="0">
            <a:noAutofit/>
          </a:bodyPr>
          <a:lstStyle>
            <a:lvl1pPr>
              <a:buNone/>
              <a:defRPr sz="2000" b="1"/>
            </a:lvl1pPr>
          </a:lstStyle>
          <a:p>
            <a:pPr lvl="0" rtl="0"/>
            <a:r>
              <a:rPr lang="en-GB"/>
              <a:t>Name</a:t>
            </a:r>
          </a:p>
        </p:txBody>
      </p:sp>
      <p:sp>
        <p:nvSpPr>
          <p:cNvPr id="66" name="Text Placeholder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rtlCol="0">
            <a:noAutofit/>
          </a:bodyPr>
          <a:lstStyle>
            <a:lvl1pPr>
              <a:buNone/>
              <a:defRPr sz="1800"/>
            </a:lvl1pPr>
          </a:lstStyle>
          <a:p>
            <a:pPr lvl="0" rtl="0"/>
            <a:r>
              <a:rPr lang="en-GB"/>
              <a:t>Title</a:t>
            </a:r>
          </a:p>
        </p:txBody>
      </p:sp>
      <p:sp>
        <p:nvSpPr>
          <p:cNvPr id="69" name="Text Placeholder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rtlCol="0">
            <a:noAutofit/>
          </a:bodyPr>
          <a:lstStyle>
            <a:lvl1pPr>
              <a:buNone/>
              <a:defRPr sz="2000" b="1"/>
            </a:lvl1pPr>
          </a:lstStyle>
          <a:p>
            <a:pPr lvl="0" rtl="0"/>
            <a:r>
              <a:rPr lang="en-GB"/>
              <a:t>Name</a:t>
            </a:r>
          </a:p>
        </p:txBody>
      </p:sp>
      <p:sp>
        <p:nvSpPr>
          <p:cNvPr id="68" name="Text Placeholder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rtlCol="0">
            <a:noAutofit/>
          </a:bodyPr>
          <a:lstStyle>
            <a:lvl1pPr>
              <a:buNone/>
              <a:defRPr sz="1800"/>
            </a:lvl1pPr>
          </a:lstStyle>
          <a:p>
            <a:pPr lvl="0" rtl="0"/>
            <a:r>
              <a:rPr lang="en-GB"/>
              <a:t>Title</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rtlCol="0">
            <a:noAutofit/>
          </a:bodyPr>
          <a:lstStyle/>
          <a:p>
            <a:pPr rtl="0"/>
            <a:r>
              <a:rPr lang="en-GB"/>
              <a:t>Tuesday, February 2, 20XX</a:t>
            </a:r>
            <a:endParaRPr lang="en-GB" dirty="0"/>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rtlCol="0">
            <a:noAutofit/>
          </a:bodyPr>
          <a:lstStyle/>
          <a:p>
            <a:pPr rtl="0"/>
            <a:r>
              <a:rPr lang="en-GB"/>
              <a:t>Sample Footer Text</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en-GB"/>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n-GB"/>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GB" sz="4800" dirty="0"/>
            </a:lvl1pPr>
          </a:lstStyle>
          <a:p>
            <a:pPr lvl="0" rtl="0">
              <a:lnSpc>
                <a:spcPct val="100000"/>
              </a:lnSpc>
            </a:pPr>
            <a:r>
              <a:rPr lang="en-GB"/>
              <a:t>Click to edit Master title style</a:t>
            </a:r>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731375"/>
            <a:ext cx="5437186" cy="535354"/>
          </a:xfrm>
        </p:spPr>
        <p:txBody>
          <a:bodyPr rtlCol="0"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427370"/>
            <a:ext cx="5429114" cy="3515555"/>
          </a:xfrm>
        </p:spPr>
        <p:txBody>
          <a:bodyPr rtlCol="0">
            <a:noAutofit/>
          </a:bodyPr>
          <a:lstStyle>
            <a:lvl1pPr>
              <a:defRPr sz="2400"/>
            </a:lvl1pPr>
            <a:lvl2pPr>
              <a:defRPr sz="1600"/>
            </a:lvl2pPr>
            <a:lvl3pPr>
              <a:defRPr sz="1600"/>
            </a:lvl3pPr>
            <a:lvl4pPr>
              <a:defRPr sz="1600"/>
            </a:lvl4pPr>
            <a:lvl5pPr>
              <a:defRPr sz="1600"/>
            </a:lvl5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731375"/>
            <a:ext cx="5436392" cy="535354"/>
          </a:xfrm>
        </p:spPr>
        <p:txBody>
          <a:bodyPr vert="horz" wrap="square" lIns="0" tIns="0" rIns="0" bIns="0" rtlCol="0" anchor="b">
            <a:noAutofit/>
          </a:bodyPr>
          <a:lstStyle>
            <a:lvl1pPr>
              <a:buNone/>
              <a:defRPr lang="en-GB" sz="1400" b="0" cap="all" spc="200" baseline="0" dirty="0">
                <a:solidFill>
                  <a:schemeClr val="tx1"/>
                </a:solidFill>
              </a:defRPr>
            </a:lvl1pPr>
          </a:lstStyle>
          <a:p>
            <a:pPr marL="228600" lvl="0" indent="-228600" rtl="0"/>
            <a:r>
              <a:rPr lang="en-GB"/>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427370"/>
            <a:ext cx="5436391" cy="3515555"/>
          </a:xfrm>
        </p:spPr>
        <p:txBody>
          <a:bodyPr rtlCol="0">
            <a:noAutofit/>
          </a:bodyPr>
          <a:lstStyle>
            <a:lvl1pPr>
              <a:defRPr sz="2400"/>
            </a:lvl1pPr>
            <a:lvl2pPr>
              <a:defRPr sz="1600"/>
            </a:lvl2pPr>
            <a:lvl3pPr>
              <a:defRPr sz="1600"/>
            </a:lvl3pPr>
            <a:lvl4pPr>
              <a:defRPr sz="1600"/>
            </a:lvl4pPr>
            <a:lvl5pPr>
              <a:defRPr sz="1600"/>
            </a:lvl5p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rtlCol="0">
            <a:noAutofit/>
          </a:bodyPr>
          <a:lstStyle/>
          <a:p>
            <a:pPr rtl="0"/>
            <a:r>
              <a:rPr lang="en-GB"/>
              <a:t>Tuesday, February 2, 20XX</a:t>
            </a:r>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rtlCol="0">
            <a:noAutofit/>
          </a:bodyPr>
          <a:lstStyle/>
          <a:p>
            <a:pPr rtl="0"/>
            <a:r>
              <a:rPr lang="en-GB"/>
              <a:t>Sample Footer Text</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rtlCol="0">
            <a:noAutofit/>
          </a:bodyPr>
          <a:lstStyle/>
          <a:p>
            <a:pPr rtl="0"/>
            <a:fld id="{DBA1B0FB-D917-4C8C-928F-313BD683BF39}" type="slidenum">
              <a:rPr lang="en-GB" smtClean="0"/>
              <a:t>‹#›</a:t>
            </a:fld>
            <a:endParaRPr lang="en-GB"/>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rtl="0">
              <a:lnSpc>
                <a:spcPct val="100000"/>
              </a:lnSpc>
            </a:pPr>
            <a:r>
              <a:rPr lang="en-GB"/>
              <a:t>Click to edit Master title style</a:t>
            </a:r>
            <a:endParaRPr lang="en-GB"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rtl="0"/>
            <a:r>
              <a:rPr lang="en-GB"/>
              <a:t>Click to edit Master text styles</a:t>
            </a:r>
          </a:p>
          <a:p>
            <a:pPr lvl="1" rtl="0"/>
            <a:r>
              <a:rPr lang="en-GB"/>
              <a:t>Second level</a:t>
            </a:r>
          </a:p>
          <a:p>
            <a:pPr lvl="2" rtl="0"/>
            <a:r>
              <a:rPr lang="en-GB"/>
              <a:t>Third level</a:t>
            </a:r>
          </a:p>
          <a:p>
            <a:pPr lvl="3" rtl="0"/>
            <a:r>
              <a:rPr lang="en-GB"/>
              <a:t>Fourth level</a:t>
            </a:r>
          </a:p>
          <a:p>
            <a:pPr lvl="4" rtl="0"/>
            <a:r>
              <a:rPr lang="en-GB"/>
              <a:t>Fifth level</a:t>
            </a:r>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pPr rtl="0"/>
            <a:r>
              <a:rPr lang="en-GB"/>
              <a:t>Tuesday, February 2, 20XX</a:t>
            </a:r>
            <a:endParaRPr lang="en-GB"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pPr rtl="0"/>
            <a:r>
              <a:rPr lang="en-GB"/>
              <a:t>Sample Footer Text</a:t>
            </a:r>
            <a:endParaRPr lang="en-GB"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pPr rtl="0"/>
            <a:fld id="{DBA1B0FB-D917-4C8C-928F-313BD683BF39}" type="slidenum">
              <a:rPr lang="en-GB" smtClean="0"/>
              <a:pPr/>
              <a:t>‹#›</a:t>
            </a:fld>
            <a:endParaRPr lang="en-GB"/>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en-GB"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938C-9D94-4B05-979A-D39FFC457291}"/>
              </a:ext>
            </a:extLst>
          </p:cNvPr>
          <p:cNvSpPr>
            <a:spLocks noGrp="1"/>
          </p:cNvSpPr>
          <p:nvPr>
            <p:ph type="ctrTitle"/>
          </p:nvPr>
        </p:nvSpPr>
        <p:spPr>
          <a:xfrm>
            <a:off x="7999414" y="1051551"/>
            <a:ext cx="3565524" cy="2384898"/>
          </a:xfrm>
        </p:spPr>
        <p:txBody>
          <a:bodyPr rtlCol="0" anchor="b" anchorCtr="0">
            <a:normAutofit/>
          </a:bodyPr>
          <a:lstStyle/>
          <a:p>
            <a:pPr rtl="0"/>
            <a:r>
              <a:rPr lang="en-GB" dirty="0"/>
              <a:t>Aspects of Software Development</a:t>
            </a:r>
          </a:p>
        </p:txBody>
      </p:sp>
      <p:pic>
        <p:nvPicPr>
          <p:cNvPr id="14" name="Picture Placeholder 13" descr="Data Points Digital background">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1" y="-1"/>
            <a:ext cx="7452360" cy="6858000"/>
          </a:xfrm>
        </p:spPr>
      </p:pic>
      <p:graphicFrame>
        <p:nvGraphicFramePr>
          <p:cNvPr id="6" name="Diagram 5">
            <a:extLst>
              <a:ext uri="{FF2B5EF4-FFF2-40B4-BE49-F238E27FC236}">
                <a16:creationId xmlns:a16="http://schemas.microsoft.com/office/drawing/2014/main" id="{071B42F7-5670-4C01-8032-FCA79D10BC2F}"/>
              </a:ext>
            </a:extLst>
          </p:cNvPr>
          <p:cNvGraphicFramePr/>
          <p:nvPr>
            <p:extLst>
              <p:ext uri="{D42A27DB-BD31-4B8C-83A1-F6EECF244321}">
                <p14:modId xmlns:p14="http://schemas.microsoft.com/office/powerpoint/2010/main" val="1016045434"/>
              </p:ext>
            </p:extLst>
          </p:nvPr>
        </p:nvGraphicFramePr>
        <p:xfrm>
          <a:off x="0" y="652554"/>
          <a:ext cx="7452360" cy="54294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75281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10</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Evaluation</a:t>
              </a:r>
            </a:p>
          </p:txBody>
        </p:sp>
      </p:grpSp>
      <p:sp>
        <p:nvSpPr>
          <p:cNvPr id="2" name="TextBox 1">
            <a:extLst>
              <a:ext uri="{FF2B5EF4-FFF2-40B4-BE49-F238E27FC236}">
                <a16:creationId xmlns:a16="http://schemas.microsoft.com/office/drawing/2014/main" id="{E34D727F-02C6-0B3E-69D8-F18F13329C25}"/>
              </a:ext>
            </a:extLst>
          </p:cNvPr>
          <p:cNvSpPr txBox="1"/>
          <p:nvPr/>
        </p:nvSpPr>
        <p:spPr>
          <a:xfrm>
            <a:off x="671688" y="2368378"/>
            <a:ext cx="11334938" cy="3139321"/>
          </a:xfrm>
          <a:prstGeom prst="rect">
            <a:avLst/>
          </a:prstGeom>
          <a:noFill/>
        </p:spPr>
        <p:txBody>
          <a:bodyPr wrap="square" rtlCol="0">
            <a:spAutoFit/>
          </a:bodyPr>
          <a:lstStyle/>
          <a:p>
            <a:pPr eaLnBrk="1" hangingPunct="1"/>
            <a:r>
              <a:rPr lang="en-GB" altLang="en-US" sz="1800" dirty="0"/>
              <a:t>Evaluation, or appraisal consists of comparing the system against the original specification.</a:t>
            </a:r>
          </a:p>
          <a:p>
            <a:pPr marL="285750" indent="-285750" eaLnBrk="1" hangingPunct="1">
              <a:buFont typeface="Arial" panose="020B0604020202020204" pitchFamily="34" charset="0"/>
              <a:buChar char="•"/>
            </a:pPr>
            <a:r>
              <a:rPr lang="en-GB" altLang="en-US" sz="1800" dirty="0"/>
              <a:t>To what extent have the objectives of the system been met?</a:t>
            </a:r>
          </a:p>
          <a:p>
            <a:pPr marL="285750" indent="-285750" eaLnBrk="1" hangingPunct="1">
              <a:buFont typeface="Arial" panose="020B0604020202020204" pitchFamily="34" charset="0"/>
              <a:buChar char="•"/>
            </a:pPr>
            <a:r>
              <a:rPr lang="en-GB" altLang="en-US" sz="1800" dirty="0"/>
              <a:t>In projects, the student will conduct an evaluation against the original (</a:t>
            </a:r>
            <a:r>
              <a:rPr lang="en-GB" altLang="en-US" sz="1800" dirty="0">
                <a:solidFill>
                  <a:schemeClr val="tx2"/>
                </a:solidFill>
              </a:rPr>
              <a:t>SMART</a:t>
            </a:r>
            <a:r>
              <a:rPr lang="en-GB" altLang="en-US" sz="1800" dirty="0"/>
              <a:t>) targets.</a:t>
            </a:r>
          </a:p>
          <a:p>
            <a:pPr marL="285750" indent="-285750" eaLnBrk="1" hangingPunct="1">
              <a:buFont typeface="Arial" panose="020B0604020202020204" pitchFamily="34" charset="0"/>
              <a:buChar char="•"/>
            </a:pPr>
            <a:r>
              <a:rPr lang="en-GB" altLang="en-US" sz="1800" dirty="0"/>
              <a:t>The end user will also provide feedback after testing the system (user testing).</a:t>
            </a:r>
          </a:p>
          <a:p>
            <a:pPr eaLnBrk="1" hangingPunct="1"/>
            <a:endParaRPr lang="en-GB" altLang="en-US" sz="1800" dirty="0"/>
          </a:p>
          <a:p>
            <a:pPr eaLnBrk="1" hangingPunct="1"/>
            <a:r>
              <a:rPr lang="en-GB" altLang="en-US" sz="1800" dirty="0"/>
              <a:t>Both of these sources of evaluation may point to further developments. These may be improvements to the existing system, or new aspects of functionality which have now become apparent.</a:t>
            </a:r>
          </a:p>
          <a:p>
            <a:pPr eaLnBrk="1" hangingPunct="1"/>
            <a:endParaRPr lang="en-GB" altLang="en-US" sz="1800" dirty="0"/>
          </a:p>
          <a:p>
            <a:pPr eaLnBrk="1" hangingPunct="1"/>
            <a:r>
              <a:rPr lang="en-GB" altLang="en-US" sz="1800" dirty="0"/>
              <a:t>Over time, the requirements of the system may change, so it is important that the documentation contains a </a:t>
            </a:r>
            <a:r>
              <a:rPr lang="en-GB" altLang="en-US" sz="1800" b="1" dirty="0">
                <a:solidFill>
                  <a:schemeClr val="tx2"/>
                </a:solidFill>
              </a:rPr>
              <a:t>‘systems maintenance’ </a:t>
            </a:r>
            <a:r>
              <a:rPr lang="en-GB" altLang="en-US" sz="1800" dirty="0"/>
              <a:t>manual, to allow a competent 3</a:t>
            </a:r>
            <a:r>
              <a:rPr lang="en-GB" altLang="en-US" sz="1800" baseline="30000" dirty="0"/>
              <a:t>rd</a:t>
            </a:r>
            <a:r>
              <a:rPr lang="en-GB" altLang="en-US" sz="1800" dirty="0"/>
              <a:t> party to maintain the system at a later date should the original developer no longer be available.</a:t>
            </a:r>
          </a:p>
        </p:txBody>
      </p:sp>
    </p:spTree>
    <p:extLst>
      <p:ext uri="{BB962C8B-B14F-4D97-AF65-F5344CB8AC3E}">
        <p14:creationId xmlns:p14="http://schemas.microsoft.com/office/powerpoint/2010/main" val="1045749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823E305-6365-4345-8BD1-4A31C61D96CB}"/>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5" name="Footer Placeholder 4">
            <a:extLst>
              <a:ext uri="{FF2B5EF4-FFF2-40B4-BE49-F238E27FC236}">
                <a16:creationId xmlns:a16="http://schemas.microsoft.com/office/drawing/2014/main" id="{0B37A3FF-ED32-4C4A-A21F-848A3BF6F896}"/>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6" name="Slide Number Placehold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11</a:t>
            </a:fld>
            <a:endParaRPr lang="en-GB"/>
          </a:p>
        </p:txBody>
      </p:sp>
      <p:pic>
        <p:nvPicPr>
          <p:cNvPr id="1026" name="Picture 2" descr="Tree Swing Story ">
            <a:extLst>
              <a:ext uri="{FF2B5EF4-FFF2-40B4-BE49-F238E27FC236}">
                <a16:creationId xmlns:a16="http://schemas.microsoft.com/office/drawing/2014/main" id="{9EF33F5B-13DA-0EE6-E33A-1C1F923564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345" y="0"/>
            <a:ext cx="11109791" cy="684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9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938C-9D94-4B05-979A-D39FFC457291}"/>
              </a:ext>
            </a:extLst>
          </p:cNvPr>
          <p:cNvSpPr>
            <a:spLocks noGrp="1"/>
          </p:cNvSpPr>
          <p:nvPr>
            <p:ph type="ctrTitle"/>
          </p:nvPr>
        </p:nvSpPr>
        <p:spPr>
          <a:xfrm>
            <a:off x="7957469" y="3367286"/>
            <a:ext cx="3565524" cy="2384898"/>
          </a:xfrm>
        </p:spPr>
        <p:txBody>
          <a:bodyPr rtlCol="0" anchor="b" anchorCtr="0">
            <a:normAutofit fontScale="90000"/>
          </a:bodyPr>
          <a:lstStyle/>
          <a:p>
            <a:pPr rtl="0"/>
            <a:r>
              <a:rPr lang="en-GB" dirty="0"/>
              <a:t>There are many software development lifecycles available – this is the one specified for your A level.</a:t>
            </a:r>
          </a:p>
        </p:txBody>
      </p:sp>
      <p:pic>
        <p:nvPicPr>
          <p:cNvPr id="14" name="Picture Placeholder 13" descr="Data Points Digital background">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1" y="-1"/>
            <a:ext cx="7452360" cy="6858000"/>
          </a:xfrm>
        </p:spPr>
      </p:pic>
      <p:graphicFrame>
        <p:nvGraphicFramePr>
          <p:cNvPr id="6" name="Diagram 5">
            <a:extLst>
              <a:ext uri="{FF2B5EF4-FFF2-40B4-BE49-F238E27FC236}">
                <a16:creationId xmlns:a16="http://schemas.microsoft.com/office/drawing/2014/main" id="{071B42F7-5670-4C01-8032-FCA79D10BC2F}"/>
              </a:ext>
            </a:extLst>
          </p:cNvPr>
          <p:cNvGraphicFramePr/>
          <p:nvPr/>
        </p:nvGraphicFramePr>
        <p:xfrm>
          <a:off x="0" y="652554"/>
          <a:ext cx="7452360" cy="54294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67184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3</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Analysis</a:t>
              </a:r>
            </a:p>
          </p:txBody>
        </p:sp>
      </p:grpSp>
      <p:sp>
        <p:nvSpPr>
          <p:cNvPr id="23" name="TextBox 22">
            <a:extLst>
              <a:ext uri="{FF2B5EF4-FFF2-40B4-BE49-F238E27FC236}">
                <a16:creationId xmlns:a16="http://schemas.microsoft.com/office/drawing/2014/main" id="{9B75879D-F99D-4D47-9576-7011491FA7E2}"/>
              </a:ext>
            </a:extLst>
          </p:cNvPr>
          <p:cNvSpPr txBox="1"/>
          <p:nvPr/>
        </p:nvSpPr>
        <p:spPr>
          <a:xfrm>
            <a:off x="550863" y="2198583"/>
            <a:ext cx="11311170" cy="4154984"/>
          </a:xfrm>
          <a:prstGeom prst="rect">
            <a:avLst/>
          </a:prstGeom>
          <a:noFill/>
        </p:spPr>
        <p:txBody>
          <a:bodyPr wrap="square" rtlCol="0">
            <a:spAutoFit/>
          </a:bodyPr>
          <a:lstStyle/>
          <a:p>
            <a:pPr marL="342900" indent="-342900">
              <a:buFont typeface="Arial" panose="020B0604020202020204" pitchFamily="34" charset="0"/>
              <a:buChar char="•"/>
            </a:pPr>
            <a:r>
              <a:rPr lang="en-GB" sz="2400" dirty="0"/>
              <a:t>The first step in any software development is to analyse the requirements of the user – do they need a whole new system, or will configuration of the existing systems work? </a:t>
            </a:r>
          </a:p>
          <a:p>
            <a:pPr marL="342900" indent="-342900">
              <a:buFont typeface="Arial" panose="020B0604020202020204" pitchFamily="34" charset="0"/>
              <a:buChar char="•"/>
            </a:pPr>
            <a:r>
              <a:rPr lang="en-GB" sz="2400" dirty="0"/>
              <a:t>Is there any integration needed with existing systems in the organisation?</a:t>
            </a:r>
          </a:p>
          <a:p>
            <a:pPr marL="342900" indent="-342900">
              <a:buFont typeface="Arial" panose="020B0604020202020204" pitchFamily="34" charset="0"/>
              <a:buChar char="•"/>
            </a:pPr>
            <a:r>
              <a:rPr lang="en-GB" sz="2400" dirty="0"/>
              <a:t>Do existing processes need to change in order to facilitate the new system/module?</a:t>
            </a:r>
          </a:p>
          <a:p>
            <a:pPr marL="342900" indent="-342900">
              <a:buFont typeface="Arial" panose="020B0604020202020204" pitchFamily="34" charset="0"/>
              <a:buChar char="•"/>
            </a:pPr>
            <a:r>
              <a:rPr lang="en-GB" sz="2400" dirty="0"/>
              <a:t>The Systems Analyst reviews the current systems and processes and makes suggestions about how they can be more efficient.</a:t>
            </a:r>
          </a:p>
          <a:p>
            <a:pPr marL="342900" indent="-342900">
              <a:buFont typeface="Arial" panose="020B0604020202020204" pitchFamily="34" charset="0"/>
              <a:buChar char="•"/>
            </a:pPr>
            <a:r>
              <a:rPr lang="en-GB" sz="2400" dirty="0"/>
              <a:t>Changes to existing systems occur due to outdated software, new software becoming available, changes in legislation or changes to an organisation’s business model.</a:t>
            </a:r>
          </a:p>
          <a:p>
            <a:pPr marL="342900" indent="-342900">
              <a:buFont typeface="Arial" panose="020B0604020202020204" pitchFamily="34" charset="0"/>
              <a:buChar char="•"/>
            </a:pPr>
            <a:r>
              <a:rPr lang="en-GB" sz="2400" dirty="0"/>
              <a:t>Will the system be browser based? Will it be installed on the suer’s machine, or on a server? These decisions need to be made early on in the process. </a:t>
            </a:r>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231323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4</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Analysis</a:t>
              </a:r>
            </a:p>
          </p:txBody>
        </p:sp>
      </p:grpSp>
      <p:sp>
        <p:nvSpPr>
          <p:cNvPr id="23" name="TextBox 22">
            <a:extLst>
              <a:ext uri="{FF2B5EF4-FFF2-40B4-BE49-F238E27FC236}">
                <a16:creationId xmlns:a16="http://schemas.microsoft.com/office/drawing/2014/main" id="{9B75879D-F99D-4D47-9576-7011491FA7E2}"/>
              </a:ext>
            </a:extLst>
          </p:cNvPr>
          <p:cNvSpPr txBox="1"/>
          <p:nvPr/>
        </p:nvSpPr>
        <p:spPr>
          <a:xfrm>
            <a:off x="550863" y="2458641"/>
            <a:ext cx="11311170" cy="3046988"/>
          </a:xfrm>
          <a:prstGeom prst="rect">
            <a:avLst/>
          </a:prstGeom>
          <a:noFill/>
        </p:spPr>
        <p:txBody>
          <a:bodyPr wrap="square" rtlCol="0">
            <a:spAutoFit/>
          </a:bodyPr>
          <a:lstStyle/>
          <a:p>
            <a:pPr marL="342900" indent="-342900">
              <a:buFont typeface="Arial" panose="020B0604020202020204" pitchFamily="34" charset="0"/>
              <a:buChar char="•"/>
            </a:pPr>
            <a:r>
              <a:rPr lang="en-GB" sz="2400" dirty="0"/>
              <a:t>The Business/Systems Analyst will use a number of tools to assess the current system:</a:t>
            </a:r>
          </a:p>
          <a:p>
            <a:pPr marL="800100" lvl="1" indent="-342900">
              <a:buFont typeface="Arial" panose="020B0604020202020204" pitchFamily="34" charset="0"/>
              <a:buChar char="•"/>
            </a:pPr>
            <a:r>
              <a:rPr lang="en-GB" sz="2400" dirty="0"/>
              <a:t>Interviews with current users – the BSA will spend time talking to the end users to see how the system is currently used, followed by:</a:t>
            </a:r>
          </a:p>
          <a:p>
            <a:pPr marL="800100" lvl="1" indent="-342900">
              <a:buFont typeface="Arial" panose="020B0604020202020204" pitchFamily="34" charset="0"/>
              <a:buChar char="•"/>
            </a:pPr>
            <a:r>
              <a:rPr lang="en-GB" sz="2400" dirty="0"/>
              <a:t>Observation – watching them working through the processes using the system.</a:t>
            </a:r>
          </a:p>
          <a:p>
            <a:pPr marL="800100" lvl="1" indent="-342900">
              <a:buFont typeface="Arial" panose="020B0604020202020204" pitchFamily="34" charset="0"/>
              <a:buChar char="•"/>
            </a:pPr>
            <a:r>
              <a:rPr lang="en-GB" sz="2400" dirty="0"/>
              <a:t>Record inspection – examination of documents (paper or electronic) to identify the data flow and storage requirements.</a:t>
            </a:r>
          </a:p>
          <a:p>
            <a:pPr marL="800100" lvl="1" indent="-342900">
              <a:buFont typeface="Arial" panose="020B0604020202020204" pitchFamily="34" charset="0"/>
              <a:buChar char="•"/>
            </a:pPr>
            <a:r>
              <a:rPr lang="en-GB" sz="2400" dirty="0"/>
              <a:t>Focus groups – discussions with end users to identify issues with the current system.</a:t>
            </a:r>
          </a:p>
        </p:txBody>
      </p:sp>
    </p:spTree>
    <p:extLst>
      <p:ext uri="{BB962C8B-B14F-4D97-AF65-F5344CB8AC3E}">
        <p14:creationId xmlns:p14="http://schemas.microsoft.com/office/powerpoint/2010/main" val="1125955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5</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Design</a:t>
              </a:r>
            </a:p>
          </p:txBody>
        </p:sp>
      </p:grpSp>
      <p:sp>
        <p:nvSpPr>
          <p:cNvPr id="2" name="TextBox 1">
            <a:extLst>
              <a:ext uri="{FF2B5EF4-FFF2-40B4-BE49-F238E27FC236}">
                <a16:creationId xmlns:a16="http://schemas.microsoft.com/office/drawing/2014/main" id="{62A31D77-7709-8944-6385-DCB2A09AB28B}"/>
              </a:ext>
            </a:extLst>
          </p:cNvPr>
          <p:cNvSpPr txBox="1"/>
          <p:nvPr/>
        </p:nvSpPr>
        <p:spPr>
          <a:xfrm>
            <a:off x="671688" y="2256639"/>
            <a:ext cx="11173567" cy="3170099"/>
          </a:xfrm>
          <a:prstGeom prst="rect">
            <a:avLst/>
          </a:prstGeom>
          <a:noFill/>
        </p:spPr>
        <p:txBody>
          <a:bodyPr wrap="square" rtlCol="0">
            <a:spAutoFit/>
          </a:bodyPr>
          <a:lstStyle/>
          <a:p>
            <a:pPr marL="285750" indent="-285750">
              <a:buFont typeface="Arial" panose="020B0604020202020204" pitchFamily="34" charset="0"/>
              <a:buChar char="•"/>
            </a:pPr>
            <a:r>
              <a:rPr lang="en-GB" sz="2000" dirty="0"/>
              <a:t>Design of the new system is in two stages: </a:t>
            </a:r>
          </a:p>
          <a:p>
            <a:pPr marL="742950" lvl="1" indent="-285750">
              <a:buFont typeface="Arial" panose="020B0604020202020204" pitchFamily="34" charset="0"/>
              <a:buChar char="•"/>
            </a:pPr>
            <a:r>
              <a:rPr lang="en-GB" sz="2000" dirty="0"/>
              <a:t>The business  / process design</a:t>
            </a:r>
          </a:p>
          <a:p>
            <a:pPr marL="742950" lvl="1" indent="-285750">
              <a:buFont typeface="Arial" panose="020B0604020202020204" pitchFamily="34" charset="0"/>
              <a:buChar char="•"/>
            </a:pPr>
            <a:r>
              <a:rPr lang="en-GB" sz="2000" dirty="0"/>
              <a:t>The physical / system design</a:t>
            </a:r>
          </a:p>
          <a:p>
            <a:pPr marL="285750" indent="-285750">
              <a:buFont typeface="Arial" panose="020B0604020202020204" pitchFamily="34" charset="0"/>
              <a:buChar char="•"/>
            </a:pPr>
            <a:r>
              <a:rPr lang="en-GB" sz="2000" dirty="0"/>
              <a:t>The Business Analyst will typically produce documentation to show the data flows required by the new system.</a:t>
            </a:r>
          </a:p>
          <a:p>
            <a:pPr marL="285750" indent="-285750">
              <a:buFont typeface="Arial" panose="020B0604020202020204" pitchFamily="34" charset="0"/>
              <a:buChar char="•"/>
            </a:pPr>
            <a:r>
              <a:rPr lang="en-GB" sz="2000" dirty="0"/>
              <a:t>The Systems analyst will convert that into systems documentation to show how the new system will work.</a:t>
            </a:r>
          </a:p>
          <a:p>
            <a:pPr marL="742950" lvl="1" indent="-285750">
              <a:buFont typeface="Arial" panose="020B0604020202020204" pitchFamily="34" charset="0"/>
              <a:buChar char="•"/>
            </a:pPr>
            <a:r>
              <a:rPr lang="en-GB" sz="2000" dirty="0"/>
              <a:t>Quite often they are the same person!</a:t>
            </a:r>
          </a:p>
          <a:p>
            <a:pPr marL="285750" indent="-285750">
              <a:buFont typeface="Arial" panose="020B0604020202020204" pitchFamily="34" charset="0"/>
              <a:buChar char="•"/>
            </a:pPr>
            <a:r>
              <a:rPr lang="en-GB" sz="2000" dirty="0"/>
              <a:t>When the design has been drafted it will be shown to the end users / sponsors to consider and approve – this is an iterative process (and may differ depending on the Project Management methodology used) .</a:t>
            </a:r>
          </a:p>
        </p:txBody>
      </p:sp>
    </p:spTree>
    <p:extLst>
      <p:ext uri="{BB962C8B-B14F-4D97-AF65-F5344CB8AC3E}">
        <p14:creationId xmlns:p14="http://schemas.microsoft.com/office/powerpoint/2010/main" val="378035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6</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Design</a:t>
              </a:r>
            </a:p>
          </p:txBody>
        </p:sp>
      </p:grpSp>
      <p:sp>
        <p:nvSpPr>
          <p:cNvPr id="2" name="TextBox 1">
            <a:extLst>
              <a:ext uri="{FF2B5EF4-FFF2-40B4-BE49-F238E27FC236}">
                <a16:creationId xmlns:a16="http://schemas.microsoft.com/office/drawing/2014/main" id="{62A31D77-7709-8944-6385-DCB2A09AB28B}"/>
              </a:ext>
            </a:extLst>
          </p:cNvPr>
          <p:cNvSpPr txBox="1"/>
          <p:nvPr/>
        </p:nvSpPr>
        <p:spPr>
          <a:xfrm>
            <a:off x="671689" y="2256639"/>
            <a:ext cx="4932158" cy="2862322"/>
          </a:xfrm>
          <a:prstGeom prst="rect">
            <a:avLst/>
          </a:prstGeom>
          <a:noFill/>
        </p:spPr>
        <p:txBody>
          <a:bodyPr wrap="square" rtlCol="0">
            <a:spAutoFit/>
          </a:bodyPr>
          <a:lstStyle/>
          <a:p>
            <a:pPr marL="285750" indent="-285750">
              <a:buFont typeface="Arial" panose="020B0604020202020204" pitchFamily="34" charset="0"/>
              <a:buChar char="•"/>
            </a:pPr>
            <a:r>
              <a:rPr lang="en-GB" sz="2000" dirty="0"/>
              <a:t>Areas covered may include:</a:t>
            </a:r>
          </a:p>
          <a:p>
            <a:pPr marL="800100" lvl="1" indent="-342900" eaLnBrk="1" hangingPunct="1">
              <a:buFont typeface="Arial" panose="020B0604020202020204" pitchFamily="34" charset="0"/>
              <a:buChar char="•"/>
            </a:pPr>
            <a:r>
              <a:rPr lang="en-GB" altLang="en-US" sz="2000" dirty="0"/>
              <a:t>Hardware requirements</a:t>
            </a:r>
          </a:p>
          <a:p>
            <a:pPr marL="800100" lvl="1" indent="-342900" eaLnBrk="1" hangingPunct="1">
              <a:buFont typeface="Arial" panose="020B0604020202020204" pitchFamily="34" charset="0"/>
              <a:buChar char="•"/>
            </a:pPr>
            <a:r>
              <a:rPr lang="en-GB" altLang="en-US" sz="2000" dirty="0"/>
              <a:t>Software requirements</a:t>
            </a:r>
          </a:p>
          <a:p>
            <a:pPr marL="800100" lvl="1" indent="-342900" eaLnBrk="1" hangingPunct="1">
              <a:buFont typeface="Arial" panose="020B0604020202020204" pitchFamily="34" charset="0"/>
              <a:buChar char="•"/>
            </a:pPr>
            <a:r>
              <a:rPr lang="en-GB" altLang="en-US" sz="2000" dirty="0"/>
              <a:t>Data structure</a:t>
            </a:r>
          </a:p>
          <a:p>
            <a:pPr marL="800100" lvl="1" indent="-342900" eaLnBrk="1" hangingPunct="1">
              <a:buFont typeface="Arial" panose="020B0604020202020204" pitchFamily="34" charset="0"/>
              <a:buChar char="•"/>
            </a:pPr>
            <a:r>
              <a:rPr lang="en-GB" altLang="en-US" sz="2000" dirty="0"/>
              <a:t>Input and Output requirements</a:t>
            </a:r>
          </a:p>
          <a:p>
            <a:pPr marL="800100" lvl="1" indent="-342900" eaLnBrk="1" hangingPunct="1">
              <a:buFont typeface="Arial" panose="020B0604020202020204" pitchFamily="34" charset="0"/>
              <a:buChar char="•"/>
            </a:pPr>
            <a:r>
              <a:rPr lang="en-GB" altLang="en-US" sz="2000" dirty="0"/>
              <a:t>User interface</a:t>
            </a:r>
          </a:p>
          <a:p>
            <a:pPr marL="800100" lvl="1" indent="-342900" eaLnBrk="1" hangingPunct="1">
              <a:buFont typeface="Arial" panose="020B0604020202020204" pitchFamily="34" charset="0"/>
              <a:buChar char="•"/>
            </a:pPr>
            <a:r>
              <a:rPr lang="en-GB" altLang="en-US" sz="2000" dirty="0"/>
              <a:t>Processes required (Algorithms)</a:t>
            </a:r>
          </a:p>
          <a:p>
            <a:pPr marL="800100" lvl="1" indent="-342900" eaLnBrk="1" hangingPunct="1">
              <a:buFont typeface="Arial" panose="020B0604020202020204" pitchFamily="34" charset="0"/>
              <a:buChar char="•"/>
            </a:pPr>
            <a:r>
              <a:rPr lang="en-GB" altLang="en-US" sz="2000" dirty="0"/>
              <a:t>Manual elements of the operation</a:t>
            </a:r>
          </a:p>
          <a:p>
            <a:pPr marL="800100" lvl="1" indent="-342900" eaLnBrk="1" hangingPunct="1">
              <a:buFont typeface="Arial" panose="020B0604020202020204" pitchFamily="34" charset="0"/>
              <a:buChar char="•"/>
            </a:pPr>
            <a:r>
              <a:rPr lang="en-GB" altLang="en-US" sz="2000" dirty="0"/>
              <a:t>A test plan</a:t>
            </a:r>
          </a:p>
        </p:txBody>
      </p:sp>
      <p:sp>
        <p:nvSpPr>
          <p:cNvPr id="4" name="TextBox 3">
            <a:extLst>
              <a:ext uri="{FF2B5EF4-FFF2-40B4-BE49-F238E27FC236}">
                <a16:creationId xmlns:a16="http://schemas.microsoft.com/office/drawing/2014/main" id="{9CBF285A-A0B0-3662-F19A-9B13299ECFE3}"/>
              </a:ext>
            </a:extLst>
          </p:cNvPr>
          <p:cNvSpPr txBox="1"/>
          <p:nvPr/>
        </p:nvSpPr>
        <p:spPr>
          <a:xfrm>
            <a:off x="6034482" y="2860375"/>
            <a:ext cx="4669870" cy="923330"/>
          </a:xfrm>
          <a:prstGeom prst="rect">
            <a:avLst/>
          </a:prstGeom>
          <a:solidFill>
            <a:schemeClr val="accent2">
              <a:lumMod val="75000"/>
            </a:schemeClr>
          </a:solidFill>
          <a:effectLst>
            <a:softEdge rad="12700"/>
          </a:effectLst>
          <a:scene3d>
            <a:camera prst="orthographicFront"/>
            <a:lightRig rig="threePt" dir="t"/>
          </a:scene3d>
          <a:sp3d>
            <a:bevelT/>
          </a:sp3d>
        </p:spPr>
        <p:txBody>
          <a:bodyPr wrap="square">
            <a:spAutoFit/>
          </a:bodyPr>
          <a:lstStyle/>
          <a:p>
            <a:pPr eaLnBrk="1" hangingPunct="1"/>
            <a:r>
              <a:rPr lang="en-GB" altLang="en-US" sz="1800" dirty="0"/>
              <a:t>The level of specification should be such that teams of developers (or a 3</a:t>
            </a:r>
            <a:r>
              <a:rPr lang="en-GB" altLang="en-US" sz="1800" baseline="30000" dirty="0"/>
              <a:t>rd</a:t>
            </a:r>
            <a:r>
              <a:rPr lang="en-GB" altLang="en-US" sz="1800" dirty="0"/>
              <a:t> party) could develop the system as the analyst intended.</a:t>
            </a:r>
          </a:p>
        </p:txBody>
      </p:sp>
    </p:spTree>
    <p:extLst>
      <p:ext uri="{BB962C8B-B14F-4D97-AF65-F5344CB8AC3E}">
        <p14:creationId xmlns:p14="http://schemas.microsoft.com/office/powerpoint/2010/main" val="3253406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7</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Implementation</a:t>
              </a:r>
            </a:p>
          </p:txBody>
        </p:sp>
      </p:grpSp>
      <p:sp>
        <p:nvSpPr>
          <p:cNvPr id="2" name="TextBox 1">
            <a:extLst>
              <a:ext uri="{FF2B5EF4-FFF2-40B4-BE49-F238E27FC236}">
                <a16:creationId xmlns:a16="http://schemas.microsoft.com/office/drawing/2014/main" id="{CB696C9D-9A3B-1598-CB0C-A2FA3066C2CD}"/>
              </a:ext>
            </a:extLst>
          </p:cNvPr>
          <p:cNvSpPr txBox="1"/>
          <p:nvPr/>
        </p:nvSpPr>
        <p:spPr>
          <a:xfrm>
            <a:off x="671688" y="2263366"/>
            <a:ext cx="10969449" cy="3416320"/>
          </a:xfrm>
          <a:prstGeom prst="rect">
            <a:avLst/>
          </a:prstGeom>
          <a:noFill/>
        </p:spPr>
        <p:txBody>
          <a:bodyPr wrap="square" rtlCol="0">
            <a:spAutoFit/>
          </a:bodyPr>
          <a:lstStyle/>
          <a:p>
            <a:r>
              <a:rPr lang="en-GB" dirty="0"/>
              <a:t>Implementation is a large area of the lifecycle. It includes:</a:t>
            </a:r>
          </a:p>
          <a:p>
            <a:pPr marL="285750" indent="-285750">
              <a:buFont typeface="Arial" panose="020B0604020202020204" pitchFamily="34" charset="0"/>
              <a:buChar char="•"/>
            </a:pPr>
            <a:r>
              <a:rPr lang="en-GB" dirty="0"/>
              <a:t>Development (coding) of the software &amp; debugging</a:t>
            </a:r>
          </a:p>
          <a:p>
            <a:pPr marL="285750" indent="-285750">
              <a:buFont typeface="Arial" panose="020B0604020202020204" pitchFamily="34" charset="0"/>
              <a:buChar char="•"/>
            </a:pPr>
            <a:r>
              <a:rPr lang="en-GB" dirty="0"/>
              <a:t>Unit Testing </a:t>
            </a:r>
          </a:p>
          <a:p>
            <a:pPr marL="285750" indent="-285750">
              <a:buFont typeface="Arial" panose="020B0604020202020204" pitchFamily="34" charset="0"/>
              <a:buChar char="•"/>
            </a:pPr>
            <a:r>
              <a:rPr lang="en-GB" dirty="0"/>
              <a:t>Data Migration testing</a:t>
            </a:r>
          </a:p>
          <a:p>
            <a:pPr marL="285750" indent="-285750">
              <a:buFont typeface="Arial" panose="020B0604020202020204" pitchFamily="34" charset="0"/>
              <a:buChar char="•"/>
            </a:pPr>
            <a:r>
              <a:rPr lang="en-GB" dirty="0"/>
              <a:t>User Testing</a:t>
            </a:r>
          </a:p>
          <a:p>
            <a:pPr marL="285750" indent="-285750">
              <a:buFont typeface="Arial" panose="020B0604020202020204" pitchFamily="34" charset="0"/>
              <a:buChar char="•"/>
            </a:pPr>
            <a:r>
              <a:rPr lang="en-GB" dirty="0"/>
              <a:t>Training &amp; Documentation </a:t>
            </a:r>
          </a:p>
          <a:p>
            <a:pPr marL="285750" indent="-285750">
              <a:buFont typeface="Arial" panose="020B0604020202020204" pitchFamily="34" charset="0"/>
              <a:buChar char="•"/>
            </a:pPr>
            <a:r>
              <a:rPr lang="en-GB" dirty="0"/>
              <a:t>Installation</a:t>
            </a:r>
          </a:p>
          <a:p>
            <a:pPr marL="285750" indent="-285750">
              <a:buFont typeface="Arial" panose="020B0604020202020204" pitchFamily="34" charset="0"/>
              <a:buChar char="•"/>
            </a:pPr>
            <a:r>
              <a:rPr lang="en-GB" dirty="0"/>
              <a:t>Data Migration (which may include some data cleansing)</a:t>
            </a:r>
          </a:p>
          <a:p>
            <a:pPr marL="285750" indent="-285750">
              <a:buFont typeface="Arial" panose="020B0604020202020204" pitchFamily="34" charset="0"/>
              <a:buChar char="•"/>
            </a:pPr>
            <a:r>
              <a:rPr lang="en-GB" dirty="0"/>
              <a:t>Going live might happen over a ‘Parallel Run’ or a ‘Big Bang’ depending on the type of business and the resources available.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909054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8</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Implementation</a:t>
              </a:r>
            </a:p>
          </p:txBody>
        </p:sp>
      </p:grpSp>
      <p:sp>
        <p:nvSpPr>
          <p:cNvPr id="2" name="TextBox 1">
            <a:extLst>
              <a:ext uri="{FF2B5EF4-FFF2-40B4-BE49-F238E27FC236}">
                <a16:creationId xmlns:a16="http://schemas.microsoft.com/office/drawing/2014/main" id="{CB696C9D-9A3B-1598-CB0C-A2FA3066C2CD}"/>
              </a:ext>
            </a:extLst>
          </p:cNvPr>
          <p:cNvSpPr txBox="1"/>
          <p:nvPr/>
        </p:nvSpPr>
        <p:spPr>
          <a:xfrm>
            <a:off x="671688" y="2263366"/>
            <a:ext cx="10969449" cy="3416320"/>
          </a:xfrm>
          <a:prstGeom prst="rect">
            <a:avLst/>
          </a:prstGeom>
          <a:noFill/>
        </p:spPr>
        <p:txBody>
          <a:bodyPr wrap="square" rtlCol="0">
            <a:spAutoFit/>
          </a:bodyPr>
          <a:lstStyle/>
          <a:p>
            <a:pPr marL="285750" indent="-285750">
              <a:buFont typeface="Arial" panose="020B0604020202020204" pitchFamily="34" charset="0"/>
              <a:buChar char="•"/>
            </a:pPr>
            <a:r>
              <a:rPr lang="en-GB" dirty="0"/>
              <a:t>Development is usually carried out on a modular basis by a team of coders working together. As each piece of code is completed, it is tested in isolation (Unit Testing), and then tested as part of the system as a whole (Functional Testing).</a:t>
            </a:r>
          </a:p>
          <a:p>
            <a:pPr marL="285750" indent="-285750">
              <a:buFont typeface="Arial" panose="020B0604020202020204" pitchFamily="34" charset="0"/>
              <a:buChar char="•"/>
            </a:pPr>
            <a:r>
              <a:rPr lang="en-GB" dirty="0"/>
              <a:t>The migration of data from the old system to the new system is also tested. This usually involves ‘mapping’ the data from the old system into the new system, then running a program to sweep the data from one to the other. There are two elements to migration testing: the right amount of data being transferred, and the data going to the right place.</a:t>
            </a:r>
          </a:p>
          <a:p>
            <a:pPr marL="285750" indent="-285750">
              <a:buFont typeface="Arial" panose="020B0604020202020204" pitchFamily="34" charset="0"/>
              <a:buChar char="•"/>
            </a:pPr>
            <a:r>
              <a:rPr lang="en-GB" dirty="0"/>
              <a:t>User testing, as the name suggests, involves the users testing the finished system by running their day to day processes and logging the results. This will highlight any issues with the new configuration, particularly if a new module has been bolted on to an existing piece of software.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725205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rtlCol="0"/>
          <a:lstStyle/>
          <a:p>
            <a:pPr rtl="0"/>
            <a:r>
              <a:rPr lang="en-GB"/>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rtlCol="0"/>
          <a:lstStyle/>
          <a:p>
            <a:pPr rtl="0"/>
            <a:r>
              <a:rPr lang="en-GB"/>
              <a:t>Sample Footer Text</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rtlCol="0"/>
          <a:lstStyle/>
          <a:p>
            <a:pPr rtl="0"/>
            <a:fld id="{DBA1B0FB-D917-4C8C-928F-313BD683BF39}" type="slidenum">
              <a:rPr lang="en-GB" smtClean="0"/>
              <a:pPr rtl="0"/>
              <a:t>9</a:t>
            </a:fld>
            <a:endParaRPr lang="en-GB"/>
          </a:p>
        </p:txBody>
      </p:sp>
      <p:grpSp>
        <p:nvGrpSpPr>
          <p:cNvPr id="6" name="Group 5">
            <a:extLst>
              <a:ext uri="{FF2B5EF4-FFF2-40B4-BE49-F238E27FC236}">
                <a16:creationId xmlns:a16="http://schemas.microsoft.com/office/drawing/2014/main" id="{8A62E927-D706-CAD2-AB6F-0D5298969E8D}"/>
              </a:ext>
            </a:extLst>
          </p:cNvPr>
          <p:cNvGrpSpPr/>
          <p:nvPr/>
        </p:nvGrpSpPr>
        <p:grpSpPr>
          <a:xfrm>
            <a:off x="604452" y="467419"/>
            <a:ext cx="2754698" cy="1436881"/>
            <a:chOff x="2465319" y="1287"/>
            <a:chExt cx="2521721" cy="1260860"/>
          </a:xfrm>
          <a:scene3d>
            <a:camera prst="orthographicFront">
              <a:rot lat="0" lon="0" rev="0"/>
            </a:camera>
            <a:lightRig rig="contrasting" dir="t">
              <a:rot lat="0" lon="0" rev="1200000"/>
            </a:lightRig>
          </a:scene3d>
        </p:grpSpPr>
        <p:sp>
          <p:nvSpPr>
            <p:cNvPr id="7" name="Rectangle: Rounded Corners 6">
              <a:extLst>
                <a:ext uri="{FF2B5EF4-FFF2-40B4-BE49-F238E27FC236}">
                  <a16:creationId xmlns:a16="http://schemas.microsoft.com/office/drawing/2014/main" id="{8D2A87D4-439F-7792-0FD9-EE9DFB101A7E}"/>
                </a:ext>
              </a:extLst>
            </p:cNvPr>
            <p:cNvSpPr/>
            <p:nvPr/>
          </p:nvSpPr>
          <p:spPr>
            <a:xfrm>
              <a:off x="2465319" y="1287"/>
              <a:ext cx="2521721" cy="1260860"/>
            </a:xfrm>
            <a:prstGeom prst="roundRect">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A112DDBB-BC6E-DFA7-BD06-5679135F3190}"/>
                </a:ext>
              </a:extLst>
            </p:cNvPr>
            <p:cNvSpPr txBox="1"/>
            <p:nvPr/>
          </p:nvSpPr>
          <p:spPr>
            <a:xfrm>
              <a:off x="2526869" y="62837"/>
              <a:ext cx="2398621" cy="113776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Implementation</a:t>
              </a:r>
            </a:p>
          </p:txBody>
        </p:sp>
      </p:grpSp>
      <p:sp>
        <p:nvSpPr>
          <p:cNvPr id="2" name="TextBox 1">
            <a:extLst>
              <a:ext uri="{FF2B5EF4-FFF2-40B4-BE49-F238E27FC236}">
                <a16:creationId xmlns:a16="http://schemas.microsoft.com/office/drawing/2014/main" id="{CB696C9D-9A3B-1598-CB0C-A2FA3066C2CD}"/>
              </a:ext>
            </a:extLst>
          </p:cNvPr>
          <p:cNvSpPr txBox="1"/>
          <p:nvPr/>
        </p:nvSpPr>
        <p:spPr>
          <a:xfrm>
            <a:off x="671688" y="2263366"/>
            <a:ext cx="10969449" cy="2862322"/>
          </a:xfrm>
          <a:prstGeom prst="rect">
            <a:avLst/>
          </a:prstGeom>
          <a:noFill/>
        </p:spPr>
        <p:txBody>
          <a:bodyPr wrap="square" rtlCol="0">
            <a:spAutoFit/>
          </a:bodyPr>
          <a:lstStyle/>
          <a:p>
            <a:pPr marL="285750" indent="-285750">
              <a:buFont typeface="Arial" panose="020B0604020202020204" pitchFamily="34" charset="0"/>
              <a:buChar char="•"/>
            </a:pPr>
            <a:r>
              <a:rPr lang="en-GB" dirty="0"/>
              <a:t>Training &amp; Documentation – all users will need to be trained to use the new system or changed parts of the system. It is also vital that the workings of the system are documented, for maintenance and if anything goes wrong. If the development team is external and is disbanded following implementation, no-one in the organisation will know how the system is put together on the ‘back end’.</a:t>
            </a:r>
          </a:p>
          <a:p>
            <a:pPr marL="285750" indent="-285750">
              <a:buFont typeface="Arial" panose="020B0604020202020204" pitchFamily="34" charset="0"/>
              <a:buChar char="•"/>
            </a:pPr>
            <a:r>
              <a:rPr lang="en-GB" dirty="0"/>
              <a:t>Installation – the system will initially be installed on a development server while all of the testing is taking place, then moved to a live server when the client is happy that it is bug free and ready to be released to users. </a:t>
            </a:r>
          </a:p>
          <a:p>
            <a:pPr marL="285750" indent="-285750">
              <a:buFont typeface="Arial" panose="020B0604020202020204" pitchFamily="34" charset="0"/>
              <a:buChar char="•"/>
            </a:pPr>
            <a:r>
              <a:rPr lang="en-GB" dirty="0"/>
              <a:t>Going live might happen over a ‘Parallel Run’ or a ‘Big Bang’ depending on the type of business and the resources available.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758745891"/>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5124.tgt.Office_50301378_TF33713516_Win32_OJ112196127" id="{EDFFA481-CE53-4409-8D36-2ECF03B6BBD6}" vid="{001D13DB-0C6A-47B8-A3F5-ADC4851DB2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811A92-D464-4AC4-A396-BA73B10CEEAC}">
  <ds:schemaRefs>
    <ds:schemaRef ds:uri="http://www.w3.org/XML/1998/namespace"/>
    <ds:schemaRef ds:uri="http://purl.org/dc/dcmitype/"/>
    <ds:schemaRef ds:uri="http://schemas.openxmlformats.org/package/2006/metadata/core-properties"/>
    <ds:schemaRef ds:uri="71af3243-3dd4-4a8d-8c0d-dd76da1f02a5"/>
    <ds:schemaRef ds:uri="http://schemas.microsoft.com/sharepoint/v3"/>
    <ds:schemaRef ds:uri="http://schemas.microsoft.com/office/2006/metadata/properties"/>
    <ds:schemaRef ds:uri="http://purl.org/dc/elements/1.1/"/>
    <ds:schemaRef ds:uri="http://schemas.microsoft.com/office/2006/documentManagement/types"/>
    <ds:schemaRef ds:uri="http://purl.org/dc/terms/"/>
    <ds:schemaRef ds:uri="http://schemas.microsoft.com/office/infopath/2007/PartnerControls"/>
    <ds:schemaRef ds:uri="230e9df3-be65-4c73-a93b-d1236ebd677e"/>
    <ds:schemaRef ds:uri="16c05727-aa75-4e4a-9b5f-8a80a1165891"/>
  </ds:schemaRefs>
</ds:datastoreItem>
</file>

<file path=customXml/itemProps2.xml><?xml version="1.0" encoding="utf-8"?>
<ds:datastoreItem xmlns:ds="http://schemas.openxmlformats.org/officeDocument/2006/customXml" ds:itemID="{904751AB-E840-446F-8D49-E697067EC887}">
  <ds:schemaRefs>
    <ds:schemaRef ds:uri="http://schemas.microsoft.com/sharepoint/v3/contenttype/forms"/>
  </ds:schemaRefs>
</ds:datastoreItem>
</file>

<file path=customXml/itemProps3.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{BF8CD991-FDED-40A0-AC2D-2066F9D3ED29}tf33713516_win32</Template>
  <TotalTime>50</TotalTime>
  <Words>1052</Words>
  <Application>Microsoft Office PowerPoint</Application>
  <PresentationFormat>Widescreen</PresentationFormat>
  <Paragraphs>102</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Gill Sans MT</vt:lpstr>
      <vt:lpstr>Walbaum Display</vt:lpstr>
      <vt:lpstr>3DFloatVTI</vt:lpstr>
      <vt:lpstr>Aspects of Software Development</vt:lpstr>
      <vt:lpstr>There are many software development lifecycles available – this is the one specified for your A level.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dc:title>
  <dc:creator>Luci Martin St Valery</dc:creator>
  <cp:lastModifiedBy>Luci Martin St Valery</cp:lastModifiedBy>
  <cp:revision>1</cp:revision>
  <dcterms:created xsi:type="dcterms:W3CDTF">2023-01-09T14:08:53Z</dcterms:created>
  <dcterms:modified xsi:type="dcterms:W3CDTF">2023-01-09T15:29:38Z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