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91770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Understand the relationship between hardware and software and be able to define the terms: • hardware • software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Hardware and software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1. Define the terms hardware and software.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7E6FF33-7EA9-4AAE-A65B-EDC8CAC1A1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420108"/>
              </p:ext>
            </p:extLst>
          </p:nvPr>
        </p:nvGraphicFramePr>
        <p:xfrm>
          <a:off x="1830724" y="2095537"/>
          <a:ext cx="8128000" cy="18985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95728498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051621932"/>
                    </a:ext>
                  </a:extLst>
                </a:gridCol>
              </a:tblGrid>
              <a:tr h="3485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Hardware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Software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190702"/>
                  </a:ext>
                </a:extLst>
              </a:tr>
              <a:tr h="153279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89546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73D8B85-2E08-4146-89A2-4B12130BDC39}"/>
              </a:ext>
            </a:extLst>
          </p:cNvPr>
          <p:cNvSpPr txBox="1"/>
          <p:nvPr/>
        </p:nvSpPr>
        <p:spPr>
          <a:xfrm>
            <a:off x="120844" y="4250359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GB" dirty="0"/>
              <a:t>Explain the relationship between hardware and software.</a:t>
            </a:r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16" ma:contentTypeDescription="Create a new document." ma:contentTypeScope="" ma:versionID="ec54585cf92dd6982308d124fd5b9dee">
  <xsd:schema xmlns:xsd="http://www.w3.org/2001/XMLSchema" xmlns:xs="http://www.w3.org/2001/XMLSchema" xmlns:p="http://schemas.microsoft.com/office/2006/metadata/properties" xmlns:ns2="506ac514-9468-4ce6-abae-8e7a4c758df2" xmlns:ns3="70888afb-978a-47fe-a38c-33c273623691" targetNamespace="http://schemas.microsoft.com/office/2006/metadata/properties" ma:root="true" ma:fieldsID="714f961642457c784f84d90ad25ddd92" ns2:_="" ns3:_="">
    <xsd:import namespace="506ac514-9468-4ce6-abae-8e7a4c758df2"/>
    <xsd:import namespace="70888afb-978a-47fe-a38c-33c2736236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88afb-978a-47fe-a38c-33c27362369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e55939-b32e-4bb4-938e-37e949c5a9cb}" ma:internalName="TaxCatchAll" ma:showField="CatchAllData" ma:web="70888afb-978a-47fe-a38c-33c2736236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6ac514-9468-4ce6-abae-8e7a4c758df2">
      <Terms xmlns="http://schemas.microsoft.com/office/infopath/2007/PartnerControls"/>
    </lcf76f155ced4ddcb4097134ff3c332f>
    <TaxCatchAll xmlns="70888afb-978a-47fe-a38c-33c273623691" xsi:nil="true"/>
  </documentManagement>
</p:properties>
</file>

<file path=customXml/itemProps1.xml><?xml version="1.0" encoding="utf-8"?>
<ds:datastoreItem xmlns:ds="http://schemas.openxmlformats.org/officeDocument/2006/customXml" ds:itemID="{D93C555B-D46A-4214-AD5D-F99623C29523}"/>
</file>

<file path=customXml/itemProps2.xml><?xml version="1.0" encoding="utf-8"?>
<ds:datastoreItem xmlns:ds="http://schemas.openxmlformats.org/officeDocument/2006/customXml" ds:itemID="{9FDA27A1-ABF7-46CE-B610-881EA45FAF39}"/>
</file>

<file path=customXml/itemProps3.xml><?xml version="1.0" encoding="utf-8"?>
<ds:datastoreItem xmlns:ds="http://schemas.openxmlformats.org/officeDocument/2006/customXml" ds:itemID="{AD801F1B-2133-47F5-B5D3-73795F29184F}"/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41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Andrew Fenn</cp:lastModifiedBy>
  <cp:revision>43</cp:revision>
  <dcterms:created xsi:type="dcterms:W3CDTF">2014-10-30T19:23:19Z</dcterms:created>
  <dcterms:modified xsi:type="dcterms:W3CDTF">2020-04-15T15:20:17Z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