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15/04/2020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77" y="1559857"/>
            <a:ext cx="115528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In groups, list all the tasks that you would expect a modern operating system like Windows, Android, Linux or MacOS to perform. Look for similarities rather than differences. Can you categorise them under seven main headings?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396927"/>
              </p:ext>
            </p:extLst>
          </p:nvPr>
        </p:nvGraphicFramePr>
        <p:xfrm>
          <a:off x="531584" y="2804009"/>
          <a:ext cx="11128831" cy="28918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89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9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9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9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9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898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7933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3923"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C681592-D5D9-42F4-9969-4C20047AD524}"/>
              </a:ext>
            </a:extLst>
          </p:cNvPr>
          <p:cNvSpPr/>
          <p:nvPr/>
        </p:nvSpPr>
        <p:spPr>
          <a:xfrm>
            <a:off x="0" y="444544"/>
            <a:ext cx="1219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dirty="0">
                <a:solidFill>
                  <a:srgbClr val="C00000"/>
                </a:solidFill>
              </a:rPr>
              <a:t>Understand the need for and functions of the following system software: </a:t>
            </a:r>
            <a:br>
              <a:rPr lang="en-GB" sz="1400" dirty="0">
                <a:solidFill>
                  <a:srgbClr val="C00000"/>
                </a:solidFill>
              </a:rPr>
            </a:br>
            <a:r>
              <a:rPr lang="en-GB" sz="1400" dirty="0">
                <a:solidFill>
                  <a:srgbClr val="C00000"/>
                </a:solidFill>
              </a:rPr>
              <a:t>• operating systems (OS) • utility programs • libraries • translators (compiler, assembler, interpreter)</a:t>
            </a:r>
          </a:p>
          <a:p>
            <a:r>
              <a:rPr lang="en-GB" sz="1400" dirty="0">
                <a:solidFill>
                  <a:srgbClr val="C00000"/>
                </a:solidFill>
              </a:rPr>
              <a:t>Know that the OS handles resource management, managing hardware to allocate processors, memories and I/O devices among competing processes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FFC657-5117-4BE9-BD35-BEC22BF3955B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Hardware and software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A7496BAE-9FD1-4A4B-A74C-D24BDA472E82}"/>
</file>

<file path=customXml/itemProps2.xml><?xml version="1.0" encoding="utf-8"?>
<ds:datastoreItem xmlns:ds="http://schemas.openxmlformats.org/officeDocument/2006/customXml" ds:itemID="{88E5B849-7F16-4195-9914-451B152825E9}"/>
</file>

<file path=customXml/itemProps3.xml><?xml version="1.0" encoding="utf-8"?>
<ds:datastoreItem xmlns:ds="http://schemas.openxmlformats.org/officeDocument/2006/customXml" ds:itemID="{287BE66F-3A2A-4334-9BF7-DBF88D6993B0}"/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101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55</cp:revision>
  <dcterms:created xsi:type="dcterms:W3CDTF">2014-10-30T19:23:19Z</dcterms:created>
  <dcterms:modified xsi:type="dcterms:W3CDTF">2020-04-15T15:49:46Z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