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6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2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6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5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7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2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2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8"/>
          <a:stretch/>
        </p:blipFill>
        <p:spPr>
          <a:xfrm>
            <a:off x="0" y="-22878"/>
            <a:ext cx="12191999" cy="133732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1314450"/>
            <a:ext cx="1219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601"/>
            <a:ext cx="1225454" cy="60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844" y="1411301"/>
            <a:ext cx="1195031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Software falls into three categories: system software (OS), application software and utilities. Utilities are often small, one-purpose programs, predominantly concerned with the upkeep and maintenance of a computer system.</a:t>
            </a:r>
            <a:br>
              <a:rPr lang="en-GB" dirty="0"/>
            </a:br>
            <a:endParaRPr lang="en-GB" sz="1000" dirty="0"/>
          </a:p>
          <a:p>
            <a:pPr marL="342900" indent="-342900">
              <a:buFontTx/>
              <a:buAutoNum type="arabicPeriod"/>
            </a:pPr>
            <a:r>
              <a:rPr lang="en-GB" dirty="0"/>
              <a:t>Pair the following terms relating to the Data Protection Act to their relevant explanation: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30267" y="2530315"/>
            <a:ext cx="2950399" cy="4224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tIns="72000" rIns="72000" bIns="72000" rtlCol="0">
            <a:spAutoFit/>
          </a:bodyPr>
          <a:lstStyle/>
          <a:p>
            <a:pPr algn="ctr"/>
            <a:r>
              <a:rPr lang="en-GB" dirty="0"/>
              <a:t>Antivirus programs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0267" y="3331207"/>
            <a:ext cx="2950399" cy="4224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tIns="72000" rIns="72000" bIns="72000" rtlCol="0">
            <a:spAutoFit/>
          </a:bodyPr>
          <a:lstStyle/>
          <a:p>
            <a:pPr algn="ctr"/>
            <a:r>
              <a:rPr lang="en-GB" dirty="0"/>
              <a:t>Disk defragmenters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0266" y="4132100"/>
            <a:ext cx="2950399" cy="4224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tIns="72000" rIns="72000" bIns="72000" rtlCol="0">
            <a:spAutoFit/>
          </a:bodyPr>
          <a:lstStyle/>
          <a:p>
            <a:pPr algn="ctr"/>
            <a:r>
              <a:rPr lang="en-GB" dirty="0"/>
              <a:t>Compression utilities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0265" y="4932992"/>
            <a:ext cx="2950399" cy="4224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tIns="72000" rIns="72000" bIns="72000" rtlCol="0">
            <a:spAutoFit/>
          </a:bodyPr>
          <a:lstStyle/>
          <a:p>
            <a:pPr algn="ctr"/>
            <a:r>
              <a:rPr lang="en-GB" dirty="0"/>
              <a:t>File managers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0265" y="5733884"/>
            <a:ext cx="2950399" cy="4224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tIns="72000" rIns="72000" bIns="72000" rtlCol="0">
            <a:spAutoFit/>
          </a:bodyPr>
          <a:lstStyle/>
          <a:p>
            <a:pPr algn="ctr"/>
            <a:r>
              <a:rPr lang="en-GB" dirty="0"/>
              <a:t>Backup utilities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00269" y="2530315"/>
            <a:ext cx="8073643" cy="6994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tIns="72000" rIns="72000" bIns="72000" rtlCol="0">
            <a:spAutoFit/>
          </a:bodyPr>
          <a:lstStyle/>
          <a:p>
            <a:r>
              <a:rPr lang="en-GB" dirty="0"/>
              <a:t>Over time, files can become split up and spread apart, making retrieval of files slower. This software helps to consolidate the parts of the files back together.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0265" y="3443412"/>
            <a:ext cx="8073643" cy="4224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tIns="72000" rIns="72000" bIns="72000" rtlCol="0" anchor="ctr">
            <a:spAutoFit/>
          </a:bodyPr>
          <a:lstStyle/>
          <a:p>
            <a:r>
              <a:rPr lang="en-GB" dirty="0"/>
              <a:t>Allows folders and files and to be created, moved, copied, deleted and renamed.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00265" y="4076678"/>
            <a:ext cx="8073643" cy="6994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tIns="72000" rIns="72000" bIns="72000" rtlCol="0">
            <a:spAutoFit/>
          </a:bodyPr>
          <a:lstStyle/>
          <a:p>
            <a:r>
              <a:rPr lang="en-GB" dirty="0"/>
              <a:t>Helps to detect and remove malicious programs, which have often been designed to harm a computer in some way.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00265" y="4923599"/>
            <a:ext cx="8073643" cy="4224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tIns="72000" rIns="72000" bIns="72000" rtlCol="0">
            <a:spAutoFit/>
          </a:bodyPr>
          <a:lstStyle/>
          <a:p>
            <a:r>
              <a:rPr lang="en-GB" dirty="0"/>
              <a:t>Reduces the amount of space that information takes up on a storage device.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00265" y="5468355"/>
            <a:ext cx="8073643" cy="4224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tIns="72000" rIns="72000" bIns="72000" rtlCol="0">
            <a:spAutoFit/>
          </a:bodyPr>
          <a:lstStyle/>
          <a:p>
            <a:r>
              <a:rPr lang="en-GB" dirty="0"/>
              <a:t>Provides a way to recover data when the original gets lost, deleted or corrupted.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1C26FE9-8A88-4241-9BCC-8CD4DC7ABA1F}"/>
              </a:ext>
            </a:extLst>
          </p:cNvPr>
          <p:cNvSpPr/>
          <p:nvPr/>
        </p:nvSpPr>
        <p:spPr>
          <a:xfrm>
            <a:off x="0" y="444544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Understand the need for and functions of the following system software: </a:t>
            </a:r>
          </a:p>
          <a:p>
            <a:r>
              <a:rPr lang="en-GB" sz="1400" dirty="0">
                <a:solidFill>
                  <a:srgbClr val="C00000"/>
                </a:solidFill>
              </a:rPr>
              <a:t>• operating systems (OS) • utility programs • libraries • translators (compiler, assembler, interpreter)</a:t>
            </a:r>
          </a:p>
          <a:p>
            <a:r>
              <a:rPr lang="en-GB" sz="1400" dirty="0">
                <a:solidFill>
                  <a:srgbClr val="C00000"/>
                </a:solidFill>
              </a:rPr>
              <a:t>Know that the OS handles resource management, managing hardware to allocate processors, memories and I/O devices among competing processes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D72EE2-9DD9-4A22-A717-AC948EB7A699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Hardware and software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026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16" ma:contentTypeDescription="Create a new document." ma:contentTypeScope="" ma:versionID="ec54585cf92dd6982308d124fd5b9dee">
  <xsd:schema xmlns:xsd="http://www.w3.org/2001/XMLSchema" xmlns:xs="http://www.w3.org/2001/XMLSchema" xmlns:p="http://schemas.microsoft.com/office/2006/metadata/properties" xmlns:ns2="506ac514-9468-4ce6-abae-8e7a4c758df2" xmlns:ns3="70888afb-978a-47fe-a38c-33c273623691" targetNamespace="http://schemas.microsoft.com/office/2006/metadata/properties" ma:root="true" ma:fieldsID="714f961642457c784f84d90ad25ddd92" ns2:_="" ns3:_="">
    <xsd:import namespace="506ac514-9468-4ce6-abae-8e7a4c758df2"/>
    <xsd:import namespace="70888afb-978a-47fe-a38c-33c2736236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88afb-978a-47fe-a38c-33c27362369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e55939-b32e-4bb4-938e-37e949c5a9cb}" ma:internalName="TaxCatchAll" ma:showField="CatchAllData" ma:web="70888afb-978a-47fe-a38c-33c2736236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ac514-9468-4ce6-abae-8e7a4c758df2">
      <Terms xmlns="http://schemas.microsoft.com/office/infopath/2007/PartnerControls"/>
    </lcf76f155ced4ddcb4097134ff3c332f>
    <TaxCatchAll xmlns="70888afb-978a-47fe-a38c-33c273623691" xsi:nil="true"/>
  </documentManagement>
</p:properties>
</file>

<file path=customXml/itemProps1.xml><?xml version="1.0" encoding="utf-8"?>
<ds:datastoreItem xmlns:ds="http://schemas.openxmlformats.org/officeDocument/2006/customXml" ds:itemID="{1C4B8084-716D-4FF1-8CD1-B7297E28B494}"/>
</file>

<file path=customXml/itemProps2.xml><?xml version="1.0" encoding="utf-8"?>
<ds:datastoreItem xmlns:ds="http://schemas.openxmlformats.org/officeDocument/2006/customXml" ds:itemID="{1875269C-60E1-4AE7-9A42-F89F43D5E4F3}"/>
</file>

<file path=customXml/itemProps3.xml><?xml version="1.0" encoding="utf-8"?>
<ds:datastoreItem xmlns:ds="http://schemas.openxmlformats.org/officeDocument/2006/customXml" ds:itemID="{C3B4242E-4B82-4EC6-AEFC-47CF81866D30}"/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219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Sargent</dc:creator>
  <cp:lastModifiedBy>Andrew Fenn</cp:lastModifiedBy>
  <cp:revision>48</cp:revision>
  <dcterms:created xsi:type="dcterms:W3CDTF">2014-10-30T19:23:19Z</dcterms:created>
  <dcterms:modified xsi:type="dcterms:W3CDTF">2020-04-15T15:59:24Z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