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844" y="1411301"/>
            <a:ext cx="1195031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Software falls into three categories: system software (OS), application software and utilities. Utilities are often small, one-purpose programs, predominantly concerned with the upkeep and maintenance of a computer system.</a:t>
            </a:r>
            <a:br>
              <a:rPr lang="en-GB" dirty="0"/>
            </a:br>
            <a:endParaRPr lang="en-GB" sz="1000" dirty="0"/>
          </a:p>
          <a:p>
            <a:pPr marL="342900" indent="-342900">
              <a:buFontTx/>
              <a:buAutoNum type="arabicPeriod"/>
            </a:pPr>
            <a:r>
              <a:rPr lang="en-GB" dirty="0"/>
              <a:t>Pair the following terms relating to the Data Protection Act to their relevant explanation:</a:t>
            </a:r>
          </a:p>
          <a:p>
            <a:pPr marL="342900" indent="-342900">
              <a:buAutoNum type="arabicPeriod"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30267" y="2530315"/>
            <a:ext cx="2950399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en-GB" dirty="0"/>
              <a:t>Antivirus programs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0267" y="3331207"/>
            <a:ext cx="2950399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en-GB" dirty="0"/>
              <a:t>Disk defragmenters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0266" y="4132100"/>
            <a:ext cx="2950399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en-GB" dirty="0"/>
              <a:t>Compression utilities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30265" y="4932992"/>
            <a:ext cx="2950399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en-GB" dirty="0"/>
              <a:t>File managers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0265" y="5733884"/>
            <a:ext cx="2950399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pPr algn="ctr"/>
            <a:r>
              <a:rPr lang="en-GB" dirty="0"/>
              <a:t>Backup utilities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00269" y="2530315"/>
            <a:ext cx="8073643" cy="6994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r>
              <a:rPr lang="en-GB" dirty="0"/>
              <a:t>Over time, files can become split up and spread apart, making retrieval of files slower. This software helps to consolidate the parts of the files back together.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00265" y="3443412"/>
            <a:ext cx="8073643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 anchor="ctr">
            <a:spAutoFit/>
          </a:bodyPr>
          <a:lstStyle/>
          <a:p>
            <a:r>
              <a:rPr lang="en-GB" dirty="0"/>
              <a:t>Allows folders and files and to be created, moved, copied, deleted and renamed.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00265" y="4076678"/>
            <a:ext cx="8073643" cy="6994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r>
              <a:rPr lang="en-GB" dirty="0"/>
              <a:t>Helps to detect and remove malicious programs, which have often been designed to harm a computer in some way.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700265" y="4923599"/>
            <a:ext cx="8073643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r>
              <a:rPr lang="en-GB" dirty="0"/>
              <a:t>Reduces the amount of space that information takes up on a storage device.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700265" y="5468355"/>
            <a:ext cx="8073643" cy="4224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72000" tIns="72000" rIns="72000" bIns="72000" rtlCol="0">
            <a:spAutoFit/>
          </a:bodyPr>
          <a:lstStyle/>
          <a:p>
            <a:r>
              <a:rPr lang="en-GB" dirty="0"/>
              <a:t>Provides a way to recover data when the original gets lost, deleted or corrupted.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1C26FE9-8A88-4241-9BCC-8CD4DC7ABA1F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</a:p>
          <a:p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D72EE2-9DD9-4A22-A717-AC948EB7A699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026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1C4B8084-716D-4FF1-8CD1-B7297E28B494}"/>
</file>

<file path=customXml/itemProps2.xml><?xml version="1.0" encoding="utf-8"?>
<ds:datastoreItem xmlns:ds="http://schemas.openxmlformats.org/officeDocument/2006/customXml" ds:itemID="{1875269C-60E1-4AE7-9A42-F89F43D5E4F3}"/>
</file>

<file path=customXml/itemProps3.xml><?xml version="1.0" encoding="utf-8"?>
<ds:datastoreItem xmlns:ds="http://schemas.openxmlformats.org/officeDocument/2006/customXml" ds:itemID="{C3B4242E-4B82-4EC6-AEFC-47CF81866D30}"/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219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48</cp:revision>
  <dcterms:created xsi:type="dcterms:W3CDTF">2014-10-30T19:23:19Z</dcterms:created>
  <dcterms:modified xsi:type="dcterms:W3CDTF">2020-04-15T15:59:24Z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